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9" r:id="rId5"/>
    <p:sldId id="270" r:id="rId6"/>
    <p:sldId id="271" r:id="rId7"/>
    <p:sldId id="272" r:id="rId8"/>
    <p:sldId id="268" r:id="rId9"/>
    <p:sldId id="261" r:id="rId10"/>
    <p:sldId id="262" r:id="rId11"/>
    <p:sldId id="263" r:id="rId12"/>
    <p:sldId id="273" r:id="rId13"/>
    <p:sldId id="274" r:id="rId14"/>
    <p:sldId id="264" r:id="rId15"/>
    <p:sldId id="265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llaume Poliquin" initials="GP" lastIdx="3" clrIdx="0">
    <p:extLst>
      <p:ext uri="{19B8F6BF-5375-455C-9EA6-DF929625EA0E}">
        <p15:presenceInfo xmlns:p15="http://schemas.microsoft.com/office/powerpoint/2012/main" xmlns="" userId="Guillaume Poliqu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239AE1-3904-4C97-B9B6-48B70ABCB74A}" v="3" dt="2021-04-12T16:42:46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llaume Poliquin" userId="bb1b3c1b-b179-400a-b979-fef1842f80af" providerId="ADAL" clId="{58239AE1-3904-4C97-B9B6-48B70ABCB74A}"/>
    <pc:docChg chg="custSel modSld">
      <pc:chgData name="Guillaume Poliquin" userId="bb1b3c1b-b179-400a-b979-fef1842f80af" providerId="ADAL" clId="{58239AE1-3904-4C97-B9B6-48B70ABCB74A}" dt="2021-04-12T16:42:46.606" v="8"/>
      <pc:docMkLst>
        <pc:docMk/>
      </pc:docMkLst>
      <pc:sldChg chg="addCm modCm">
        <pc:chgData name="Guillaume Poliquin" userId="bb1b3c1b-b179-400a-b979-fef1842f80af" providerId="ADAL" clId="{58239AE1-3904-4C97-B9B6-48B70ABCB74A}" dt="2021-04-12T16:42:46.606" v="8"/>
        <pc:sldMkLst>
          <pc:docMk/>
          <pc:sldMk cId="3987205822" sldId="263"/>
        </pc:sldMkLst>
      </pc:sldChg>
      <pc:sldChg chg="addCm modCm">
        <pc:chgData name="Guillaume Poliquin" userId="bb1b3c1b-b179-400a-b979-fef1842f80af" providerId="ADAL" clId="{58239AE1-3904-4C97-B9B6-48B70ABCB74A}" dt="2021-04-12T16:41:11.758" v="2"/>
        <pc:sldMkLst>
          <pc:docMk/>
          <pc:sldMk cId="3987205822" sldId="270"/>
        </pc:sldMkLst>
      </pc:sldChg>
      <pc:sldChg chg="addCm modCm">
        <pc:chgData name="Guillaume Poliquin" userId="bb1b3c1b-b179-400a-b979-fef1842f80af" providerId="ADAL" clId="{58239AE1-3904-4C97-B9B6-48B70ABCB74A}" dt="2021-04-12T16:42:06.715" v="5"/>
        <pc:sldMkLst>
          <pc:docMk/>
          <pc:sldMk cId="3987205822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D646FC7-6426-44FE-8A31-5D1419936D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sz="6000"/>
              <a:t>Croissance </a:t>
            </a:r>
            <a:br>
              <a:rPr lang="fr-CA" sz="6000"/>
            </a:br>
            <a:r>
              <a:rPr lang="fr-CA" sz="6000"/>
              <a:t>humaine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FDA66F2-EE60-4311-9DA2-8B19C1888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4607596"/>
            <a:ext cx="8045373" cy="742279"/>
          </a:xfrm>
        </p:spPr>
        <p:txBody>
          <a:bodyPr/>
          <a:lstStyle/>
          <a:p>
            <a:r>
              <a:rPr lang="fr-CA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xmlns="" val="89504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5"/>
            <a:ext cx="7017488" cy="2662171"/>
          </a:xfrm>
        </p:spPr>
        <p:txBody>
          <a:bodyPr>
            <a:normAutofit/>
          </a:bodyPr>
          <a:lstStyle/>
          <a:p>
            <a:r>
              <a:rPr lang="fr-CA" sz="2800" dirty="0"/>
              <a:t>MANGER BEAUCOUP DE SUCRE AIDE À GRANDIR. 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 : FAUX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L’alimentation a un </a:t>
            </a:r>
            <a:r>
              <a:rPr lang="fr-CA" sz="2800" i="1" dirty="0"/>
              <a:t>gros</a:t>
            </a:r>
            <a:r>
              <a:rPr lang="fr-CA" sz="2800" dirty="0"/>
              <a:t> impact sur la croissance mais ce n’est pas le sucre qui aide à grandir ! Ce sont plutôt les protéines (viande, légumineuses, soya, </a:t>
            </a:r>
            <a:r>
              <a:rPr lang="fr-CA" sz="2800" dirty="0" smtClean="0"/>
              <a:t>etc.) </a:t>
            </a:r>
            <a:r>
              <a:rPr lang="fr-CA" sz="2800" dirty="0"/>
              <a:t>ainsi que les vitamines (fruits et légumes) qui favorisent une bonne croissance.</a:t>
            </a:r>
          </a:p>
        </p:txBody>
      </p:sp>
    </p:spTree>
    <p:extLst>
      <p:ext uri="{BB962C8B-B14F-4D97-AF65-F5344CB8AC3E}">
        <p14:creationId xmlns:p14="http://schemas.microsoft.com/office/powerpoint/2010/main" xmlns="" val="398720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 dirty="0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5"/>
            <a:ext cx="7017488" cy="2662171"/>
          </a:xfrm>
        </p:spPr>
        <p:txBody>
          <a:bodyPr>
            <a:normAutofit/>
          </a:bodyPr>
          <a:lstStyle/>
          <a:p>
            <a:r>
              <a:rPr lang="fr-CA" sz="2800" dirty="0"/>
              <a:t>LES ENFANTS QUI VIVENT DANS DES PAYS EN GUERRE GRANDISSENT PLUS VITE, CAR LEUR SURVIE EN DÉPEND. 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 : FAUX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Tout ce qui impose un stress à l’organisme va causer un </a:t>
            </a:r>
            <a:r>
              <a:rPr lang="fr-CA" sz="2800" i="1" dirty="0"/>
              <a:t>ralentissement</a:t>
            </a:r>
            <a:r>
              <a:rPr lang="fr-CA" sz="2800" dirty="0"/>
              <a:t> de la croissance.  Des exemples de stress sont la guerre, la maladie et le travail forcé (usines, mines, etc.).</a:t>
            </a:r>
          </a:p>
        </p:txBody>
      </p:sp>
    </p:spTree>
    <p:extLst>
      <p:ext uri="{BB962C8B-B14F-4D97-AF65-F5344CB8AC3E}">
        <p14:creationId xmlns:p14="http://schemas.microsoft.com/office/powerpoint/2010/main" xmlns="" val="3987205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243" y="-520875"/>
            <a:ext cx="10093035" cy="2083887"/>
          </a:xfrm>
        </p:spPr>
        <p:txBody>
          <a:bodyPr>
            <a:noAutofit/>
          </a:bodyPr>
          <a:lstStyle/>
          <a:p>
            <a:r>
              <a:rPr lang="fr-CA" sz="3600" dirty="0"/>
              <a:t>IDENTIFIE les éléments qui ont une influence sur la Croissance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8" y="2045107"/>
            <a:ext cx="9101471" cy="513119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HÉRÉDITÉ (TAILLE DES PARENTS)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Couleur DES CHEVEUX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Date de naissance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Hormone de croissance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ALIMENTATION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Âge de la puberté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Première lettre du prénom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dirty="0"/>
              <a:t>Conditions DE VIE</a:t>
            </a:r>
          </a:p>
        </p:txBody>
      </p:sp>
    </p:spTree>
    <p:extLst>
      <p:ext uri="{BB962C8B-B14F-4D97-AF65-F5344CB8AC3E}">
        <p14:creationId xmlns:p14="http://schemas.microsoft.com/office/powerpoint/2010/main" xmlns="" val="2970242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Réponses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 txBox="1">
            <a:spLocks/>
          </p:cNvSpPr>
          <p:nvPr/>
        </p:nvSpPr>
        <p:spPr>
          <a:xfrm>
            <a:off x="1759441" y="1651585"/>
            <a:ext cx="7017488" cy="4714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HÉRÉDITÉ (TAILLE DES PARENTS)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couleur des</a:t>
            </a:r>
            <a:r>
              <a:rPr kumimoji="0" lang="fr-CA" sz="2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cheveux</a:t>
            </a:r>
            <a:endParaRPr kumimoji="0" lang="fr-CA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 de naissance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HORMONE DE CROISSANCE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ALIMENTATION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ÂGE DE LA PUBERTÉ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première lettre du prénom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CONDITIONS DE VIE</a:t>
            </a:r>
          </a:p>
        </p:txBody>
      </p:sp>
    </p:spTree>
    <p:extLst>
      <p:ext uri="{BB962C8B-B14F-4D97-AF65-F5344CB8AC3E}">
        <p14:creationId xmlns:p14="http://schemas.microsoft.com/office/powerpoint/2010/main" xmlns="" val="63049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AF5B3C-1930-4DD4-A1E0-B623BA566B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fin!</a:t>
            </a:r>
          </a:p>
        </p:txBody>
      </p:sp>
    </p:spTree>
    <p:extLst>
      <p:ext uri="{BB962C8B-B14F-4D97-AF65-F5344CB8AC3E}">
        <p14:creationId xmlns:p14="http://schemas.microsoft.com/office/powerpoint/2010/main" xmlns="" val="268810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5"/>
            <a:ext cx="7017488" cy="1803190"/>
          </a:xfrm>
        </p:spPr>
        <p:txBody>
          <a:bodyPr>
            <a:normAutofit/>
          </a:bodyPr>
          <a:lstStyle/>
          <a:p>
            <a:r>
              <a:rPr lang="fr-CA" sz="2800" dirty="0"/>
              <a:t>La taille d’une personne est influencée par LA TAILLE de </a:t>
            </a:r>
            <a:r>
              <a:rPr lang="fr-CA" sz="2800" dirty="0" err="1"/>
              <a:t>sES</a:t>
            </a:r>
            <a:r>
              <a:rPr lang="fr-CA" sz="2800" dirty="0"/>
              <a:t> PARENTS.</a:t>
            </a:r>
          </a:p>
        </p:txBody>
      </p:sp>
    </p:spTree>
    <p:extLst>
      <p:ext uri="{BB962C8B-B14F-4D97-AF65-F5344CB8AC3E}">
        <p14:creationId xmlns:p14="http://schemas.microsoft.com/office/powerpoint/2010/main" xmlns="" val="32494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Réponse : Vrai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Les enfants de parents petits ont </a:t>
            </a:r>
            <a:r>
              <a:rPr lang="fr-CA" sz="2800" i="1" dirty="0"/>
              <a:t>plus de chances </a:t>
            </a:r>
            <a:r>
              <a:rPr lang="fr-CA" sz="2800" dirty="0"/>
              <a:t>d’être eux-mêmes petits et ceux de parents grands seront </a:t>
            </a:r>
            <a:r>
              <a:rPr lang="fr-CA" sz="2800" i="1" dirty="0"/>
              <a:t>probablement</a:t>
            </a:r>
            <a:r>
              <a:rPr lang="fr-CA" sz="2800" dirty="0"/>
              <a:t> grands. Par contre, on ne peut pas déterminer à l’avance avec certitude la taille adulte d’un enfant à partir de celle de ses parents. Seule la mesure de l’âge osseux qui se fait à partir d’une radiographie du poignet permet de prédire assez exactement la taille adulte d’un enfant. </a:t>
            </a:r>
          </a:p>
        </p:txBody>
      </p:sp>
    </p:spTree>
    <p:extLst>
      <p:ext uri="{BB962C8B-B14F-4D97-AF65-F5344CB8AC3E}">
        <p14:creationId xmlns:p14="http://schemas.microsoft.com/office/powerpoint/2010/main" xmlns="" val="307403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5"/>
            <a:ext cx="7017488" cy="2662171"/>
          </a:xfrm>
        </p:spPr>
        <p:txBody>
          <a:bodyPr>
            <a:normAutofit/>
          </a:bodyPr>
          <a:lstStyle/>
          <a:p>
            <a:r>
              <a:rPr lang="fr-CA" sz="2800" dirty="0"/>
              <a:t>il existe une hormone de croissance et si le corps ne la produit pas assez, on grandit moins. 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Réponse : Vrai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6197993" cy="4203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La croissance est sous la dépendance de la somatotropine, mieux connue sous le nom « hormone de croissance ». Cette substance est fabriquée par l’hypophyse – une petite glande située à la base du cerveau.  Un problème de production d’hormone de croissance </a:t>
            </a:r>
            <a:r>
              <a:rPr lang="fr-CA" sz="2800" i="1" dirty="0"/>
              <a:t>peut</a:t>
            </a:r>
            <a:r>
              <a:rPr lang="fr-CA" sz="2800" dirty="0"/>
              <a:t> être à l’origine d’une très petite taille.</a:t>
            </a:r>
          </a:p>
        </p:txBody>
      </p:sp>
      <p:pic>
        <p:nvPicPr>
          <p:cNvPr id="4" name="Image 3" descr="783px-Hypophys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048" y="1918447"/>
            <a:ext cx="4250149" cy="390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720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4"/>
            <a:ext cx="7017488" cy="3645143"/>
          </a:xfrm>
        </p:spPr>
        <p:txBody>
          <a:bodyPr>
            <a:normAutofit/>
          </a:bodyPr>
          <a:lstStyle/>
          <a:p>
            <a:r>
              <a:rPr lang="fr-CA" sz="2800" dirty="0"/>
              <a:t>LES ENFANTS NÉS un jour de FIN DE SEMAINE (SAMEDI OU </a:t>
            </a:r>
            <a:r>
              <a:rPr lang="fr-CA" sz="2800"/>
              <a:t>DIMANCHE) </a:t>
            </a:r>
            <a:r>
              <a:rPr lang="fr-CA" sz="2800" dirty="0"/>
              <a:t>DEVIENNENT PLUS GRANDS QUE LES ENFANTS NÉS UN JOUR DE SEMAINE (LUNDI AU VENDREDI).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 : FAUX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Le jour de naissance n’a aucune influence sur la taille ! De la même façon, la date de naissance n’a pas d’importance !</a:t>
            </a:r>
          </a:p>
        </p:txBody>
      </p:sp>
    </p:spTree>
    <p:extLst>
      <p:ext uri="{BB962C8B-B14F-4D97-AF65-F5344CB8AC3E}">
        <p14:creationId xmlns:p14="http://schemas.microsoft.com/office/powerpoint/2010/main" xmlns="" val="3987205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8ABFF-04A8-4814-A8F7-C458915F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529" y="747084"/>
            <a:ext cx="8187071" cy="1433785"/>
          </a:xfrm>
        </p:spPr>
        <p:txBody>
          <a:bodyPr/>
          <a:lstStyle/>
          <a:p>
            <a:r>
              <a:rPr lang="fr-CA"/>
              <a:t>vrai ou faux?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4D3605-9072-44F1-A2BE-D47E18D5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529" y="2477865"/>
            <a:ext cx="7017488" cy="2523626"/>
          </a:xfrm>
        </p:spPr>
        <p:txBody>
          <a:bodyPr>
            <a:normAutofit/>
          </a:bodyPr>
          <a:lstStyle/>
          <a:p>
            <a:r>
              <a:rPr lang="fr-CA" sz="2800" dirty="0"/>
              <a:t>L’Âge DU DÉBUT DE LA puberté d’un </a:t>
            </a:r>
            <a:r>
              <a:rPr lang="fr-CA" sz="2800"/>
              <a:t>individu a </a:t>
            </a:r>
            <a:r>
              <a:rPr lang="fr-CA" sz="2800" dirty="0"/>
              <a:t>un lien avec sa taille à l’âge adulte.</a:t>
            </a:r>
          </a:p>
        </p:txBody>
      </p:sp>
    </p:spTree>
    <p:extLst>
      <p:ext uri="{BB962C8B-B14F-4D97-AF65-F5344CB8AC3E}">
        <p14:creationId xmlns:p14="http://schemas.microsoft.com/office/powerpoint/2010/main" xmlns="" val="363119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09FF46-514C-4CDB-88BD-5FA64FB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 : vrai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071D4A-F717-46AC-817C-43D085B3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Plus la puberté survient tôt, plus la durée de croissance sera raccourcie et plus l’enfant sera petit à l’âge adulte, même s’il a été plus grand que les enfants de son âge pendant quelques années. </a:t>
            </a:r>
          </a:p>
          <a:p>
            <a:pPr marL="0" indent="0">
              <a:buNone/>
            </a:pPr>
            <a:r>
              <a:rPr lang="fr-CA" sz="2800" dirty="0"/>
              <a:t>À l’inverse, si la puberté commence tard, l’enfant grandira plus longtemps et pourra ainsi rattraper un certain retard de croissance. </a:t>
            </a:r>
          </a:p>
        </p:txBody>
      </p:sp>
    </p:spTree>
    <p:extLst>
      <p:ext uri="{BB962C8B-B14F-4D97-AF65-F5344CB8AC3E}">
        <p14:creationId xmlns:p14="http://schemas.microsoft.com/office/powerpoint/2010/main" xmlns="" val="195661557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2902</TotalTime>
  <Words>477</Words>
  <Application>Microsoft Office PowerPoint</Application>
  <PresentationFormat>Personnalisé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Badge</vt:lpstr>
      <vt:lpstr>Croissance  humaine</vt:lpstr>
      <vt:lpstr>vrai ou faux?</vt:lpstr>
      <vt:lpstr>Réponse : Vrai</vt:lpstr>
      <vt:lpstr>vrai ou faux?</vt:lpstr>
      <vt:lpstr>Réponse : Vrai</vt:lpstr>
      <vt:lpstr>vrai ou faux?</vt:lpstr>
      <vt:lpstr>Réponse : FAUX</vt:lpstr>
      <vt:lpstr>vrai ou faux?</vt:lpstr>
      <vt:lpstr>Réponse : vrai</vt:lpstr>
      <vt:lpstr>vrai ou faux?</vt:lpstr>
      <vt:lpstr>Réponse : FAUX</vt:lpstr>
      <vt:lpstr>vrai ou faux?</vt:lpstr>
      <vt:lpstr>Réponse : FAUX</vt:lpstr>
      <vt:lpstr>IDENTIFIE les éléments qui ont une influence sur la Croissance</vt:lpstr>
      <vt:lpstr>Réponses</vt:lpstr>
      <vt:lpstr>fin!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Croissance humaine</dc:title>
  <dc:creator>Catherine</dc:creator>
  <cp:lastModifiedBy>sylvain beauchamp</cp:lastModifiedBy>
  <cp:revision>12</cp:revision>
  <dcterms:created xsi:type="dcterms:W3CDTF">2018-09-06T14:33:58Z</dcterms:created>
  <dcterms:modified xsi:type="dcterms:W3CDTF">2021-04-14T14:12:25Z</dcterms:modified>
</cp:coreProperties>
</file>