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5.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6.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7.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9" r:id="rId1"/>
  </p:sldMasterIdLst>
  <p:notesMasterIdLst>
    <p:notesMasterId r:id="rId15"/>
  </p:notesMasterIdLst>
  <p:handoutMasterIdLst>
    <p:handoutMasterId r:id="rId16"/>
  </p:handoutMasterIdLst>
  <p:sldIdLst>
    <p:sldId id="256" r:id="rId2"/>
    <p:sldId id="259" r:id="rId3"/>
    <p:sldId id="267" r:id="rId4"/>
    <p:sldId id="266" r:id="rId5"/>
    <p:sldId id="263" r:id="rId6"/>
    <p:sldId id="273" r:id="rId7"/>
    <p:sldId id="274" r:id="rId8"/>
    <p:sldId id="269" r:id="rId9"/>
    <p:sldId id="286" r:id="rId10"/>
    <p:sldId id="268" r:id="rId11"/>
    <p:sldId id="282" r:id="rId12"/>
    <p:sldId id="289" r:id="rId13"/>
    <p:sldId id="284" r:id="rId14"/>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157FD8-EA74-4487-8DC3-1D55A40A142A}" v="3" dt="2024-12-11T20:19:10.989"/>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49" autoAdjust="0"/>
    <p:restoredTop sz="94660"/>
  </p:normalViewPr>
  <p:slideViewPr>
    <p:cSldViewPr snapToGrid="0" snapToObjects="1">
      <p:cViewPr varScale="1">
        <p:scale>
          <a:sx n="56" d="100"/>
          <a:sy n="56" d="100"/>
        </p:scale>
        <p:origin x="2674" y="58"/>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élène Mathieu" userId="1666ea89-81e3-4ae0-966e-dc606201fe6f" providerId="ADAL" clId="{EC157FD8-EA74-4487-8DC3-1D55A40A142A}"/>
    <pc:docChg chg="custSel modSld">
      <pc:chgData name="Hélène Mathieu" userId="1666ea89-81e3-4ae0-966e-dc606201fe6f" providerId="ADAL" clId="{EC157FD8-EA74-4487-8DC3-1D55A40A142A}" dt="2024-12-11T20:19:11.571" v="98" actId="962"/>
      <pc:docMkLst>
        <pc:docMk/>
      </pc:docMkLst>
      <pc:sldChg chg="addSp delSp modSp mod">
        <pc:chgData name="Hélène Mathieu" userId="1666ea89-81e3-4ae0-966e-dc606201fe6f" providerId="ADAL" clId="{EC157FD8-EA74-4487-8DC3-1D55A40A142A}" dt="2024-12-11T20:17:28.199" v="44" actId="962"/>
        <pc:sldMkLst>
          <pc:docMk/>
          <pc:sldMk cId="0" sldId="282"/>
        </pc:sldMkLst>
        <pc:spChg chg="del mod">
          <ac:chgData name="Hélène Mathieu" userId="1666ea89-81e3-4ae0-966e-dc606201fe6f" providerId="ADAL" clId="{EC157FD8-EA74-4487-8DC3-1D55A40A142A}" dt="2024-12-11T20:16:36.613" v="28" actId="478"/>
          <ac:spMkLst>
            <pc:docMk/>
            <pc:sldMk cId="0" sldId="282"/>
            <ac:spMk id="2" creationId="{00000000-0000-0000-0000-000000000000}"/>
          </ac:spMkLst>
        </pc:spChg>
        <pc:spChg chg="del mod">
          <ac:chgData name="Hélène Mathieu" userId="1666ea89-81e3-4ae0-966e-dc606201fe6f" providerId="ADAL" clId="{EC157FD8-EA74-4487-8DC3-1D55A40A142A}" dt="2024-12-11T20:16:19.836" v="9" actId="478"/>
          <ac:spMkLst>
            <pc:docMk/>
            <pc:sldMk cId="0" sldId="282"/>
            <ac:spMk id="3" creationId="{00000000-0000-0000-0000-000000000000}"/>
          </ac:spMkLst>
        </pc:spChg>
        <pc:spChg chg="del">
          <ac:chgData name="Hélène Mathieu" userId="1666ea89-81e3-4ae0-966e-dc606201fe6f" providerId="ADAL" clId="{EC157FD8-EA74-4487-8DC3-1D55A40A142A}" dt="2024-12-11T20:16:47.186" v="41" actId="478"/>
          <ac:spMkLst>
            <pc:docMk/>
            <pc:sldMk cId="0" sldId="282"/>
            <ac:spMk id="5" creationId="{00000000-0000-0000-0000-000000000000}"/>
          </ac:spMkLst>
        </pc:spChg>
        <pc:spChg chg="del mod">
          <ac:chgData name="Hélène Mathieu" userId="1666ea89-81e3-4ae0-966e-dc606201fe6f" providerId="ADAL" clId="{EC157FD8-EA74-4487-8DC3-1D55A40A142A}" dt="2024-12-11T20:16:26" v="13" actId="478"/>
          <ac:spMkLst>
            <pc:docMk/>
            <pc:sldMk cId="0" sldId="282"/>
            <ac:spMk id="6" creationId="{00000000-0000-0000-0000-000000000000}"/>
          </ac:spMkLst>
        </pc:spChg>
        <pc:spChg chg="del">
          <ac:chgData name="Hélène Mathieu" userId="1666ea89-81e3-4ae0-966e-dc606201fe6f" providerId="ADAL" clId="{EC157FD8-EA74-4487-8DC3-1D55A40A142A}" dt="2024-12-11T20:16:45.414" v="39" actId="478"/>
          <ac:spMkLst>
            <pc:docMk/>
            <pc:sldMk cId="0" sldId="282"/>
            <ac:spMk id="7" creationId="{00000000-0000-0000-0000-000000000000}"/>
          </ac:spMkLst>
        </pc:spChg>
        <pc:spChg chg="del">
          <ac:chgData name="Hélène Mathieu" userId="1666ea89-81e3-4ae0-966e-dc606201fe6f" providerId="ADAL" clId="{EC157FD8-EA74-4487-8DC3-1D55A40A142A}" dt="2024-12-11T20:16:25.273" v="11" actId="478"/>
          <ac:spMkLst>
            <pc:docMk/>
            <pc:sldMk cId="0" sldId="282"/>
            <ac:spMk id="8" creationId="{00000000-0000-0000-0000-000000000000}"/>
          </ac:spMkLst>
        </pc:spChg>
        <pc:spChg chg="del">
          <ac:chgData name="Hélène Mathieu" userId="1666ea89-81e3-4ae0-966e-dc606201fe6f" providerId="ADAL" clId="{EC157FD8-EA74-4487-8DC3-1D55A40A142A}" dt="2024-12-11T20:16:46.394" v="40" actId="478"/>
          <ac:spMkLst>
            <pc:docMk/>
            <pc:sldMk cId="0" sldId="282"/>
            <ac:spMk id="9" creationId="{00000000-0000-0000-0000-000000000000}"/>
          </ac:spMkLst>
        </pc:spChg>
        <pc:spChg chg="del mod">
          <ac:chgData name="Hélène Mathieu" userId="1666ea89-81e3-4ae0-966e-dc606201fe6f" providerId="ADAL" clId="{EC157FD8-EA74-4487-8DC3-1D55A40A142A}" dt="2024-12-11T20:16:26.763" v="15" actId="478"/>
          <ac:spMkLst>
            <pc:docMk/>
            <pc:sldMk cId="0" sldId="282"/>
            <ac:spMk id="10" creationId="{00000000-0000-0000-0000-000000000000}"/>
          </ac:spMkLst>
        </pc:spChg>
        <pc:spChg chg="del mod">
          <ac:chgData name="Hélène Mathieu" userId="1666ea89-81e3-4ae0-966e-dc606201fe6f" providerId="ADAL" clId="{EC157FD8-EA74-4487-8DC3-1D55A40A142A}" dt="2024-12-11T20:16:42.354" v="36" actId="478"/>
          <ac:spMkLst>
            <pc:docMk/>
            <pc:sldMk cId="0" sldId="282"/>
            <ac:spMk id="11" creationId="{00000000-0000-0000-0000-000000000000}"/>
          </ac:spMkLst>
        </pc:spChg>
        <pc:spChg chg="del">
          <ac:chgData name="Hélène Mathieu" userId="1666ea89-81e3-4ae0-966e-dc606201fe6f" providerId="ADAL" clId="{EC157FD8-EA74-4487-8DC3-1D55A40A142A}" dt="2024-12-11T20:16:27.476" v="16" actId="478"/>
          <ac:spMkLst>
            <pc:docMk/>
            <pc:sldMk cId="0" sldId="282"/>
            <ac:spMk id="12" creationId="{00000000-0000-0000-0000-000000000000}"/>
          </ac:spMkLst>
        </pc:spChg>
        <pc:spChg chg="del">
          <ac:chgData name="Hélène Mathieu" userId="1666ea89-81e3-4ae0-966e-dc606201fe6f" providerId="ADAL" clId="{EC157FD8-EA74-4487-8DC3-1D55A40A142A}" dt="2024-12-11T20:16:43.113" v="37" actId="478"/>
          <ac:spMkLst>
            <pc:docMk/>
            <pc:sldMk cId="0" sldId="282"/>
            <ac:spMk id="13" creationId="{00000000-0000-0000-0000-000000000000}"/>
          </ac:spMkLst>
        </pc:spChg>
        <pc:spChg chg="del mod">
          <ac:chgData name="Hélène Mathieu" userId="1666ea89-81e3-4ae0-966e-dc606201fe6f" providerId="ADAL" clId="{EC157FD8-EA74-4487-8DC3-1D55A40A142A}" dt="2024-12-11T20:16:28.045" v="18" actId="478"/>
          <ac:spMkLst>
            <pc:docMk/>
            <pc:sldMk cId="0" sldId="282"/>
            <ac:spMk id="14" creationId="{00000000-0000-0000-0000-000000000000}"/>
          </ac:spMkLst>
        </pc:spChg>
        <pc:spChg chg="del mod">
          <ac:chgData name="Hélène Mathieu" userId="1666ea89-81e3-4ae0-966e-dc606201fe6f" providerId="ADAL" clId="{EC157FD8-EA74-4487-8DC3-1D55A40A142A}" dt="2024-12-11T20:16:40.858" v="34" actId="478"/>
          <ac:spMkLst>
            <pc:docMk/>
            <pc:sldMk cId="0" sldId="282"/>
            <ac:spMk id="15" creationId="{00000000-0000-0000-0000-000000000000}"/>
          </ac:spMkLst>
        </pc:spChg>
        <pc:spChg chg="del mod">
          <ac:chgData name="Hélène Mathieu" userId="1666ea89-81e3-4ae0-966e-dc606201fe6f" providerId="ADAL" clId="{EC157FD8-EA74-4487-8DC3-1D55A40A142A}" dt="2024-12-11T20:16:28.801" v="20" actId="478"/>
          <ac:spMkLst>
            <pc:docMk/>
            <pc:sldMk cId="0" sldId="282"/>
            <ac:spMk id="16" creationId="{00000000-0000-0000-0000-000000000000}"/>
          </ac:spMkLst>
        </pc:spChg>
        <pc:spChg chg="del">
          <ac:chgData name="Hélène Mathieu" userId="1666ea89-81e3-4ae0-966e-dc606201fe6f" providerId="ADAL" clId="{EC157FD8-EA74-4487-8DC3-1D55A40A142A}" dt="2024-12-11T20:16:39.633" v="32" actId="478"/>
          <ac:spMkLst>
            <pc:docMk/>
            <pc:sldMk cId="0" sldId="282"/>
            <ac:spMk id="17" creationId="{00000000-0000-0000-0000-000000000000}"/>
          </ac:spMkLst>
        </pc:spChg>
        <pc:spChg chg="del mod">
          <ac:chgData name="Hélène Mathieu" userId="1666ea89-81e3-4ae0-966e-dc606201fe6f" providerId="ADAL" clId="{EC157FD8-EA74-4487-8DC3-1D55A40A142A}" dt="2024-12-11T20:16:29.574" v="22" actId="478"/>
          <ac:spMkLst>
            <pc:docMk/>
            <pc:sldMk cId="0" sldId="282"/>
            <ac:spMk id="18" creationId="{00000000-0000-0000-0000-000000000000}"/>
          </ac:spMkLst>
        </pc:spChg>
        <pc:spChg chg="del">
          <ac:chgData name="Hélène Mathieu" userId="1666ea89-81e3-4ae0-966e-dc606201fe6f" providerId="ADAL" clId="{EC157FD8-EA74-4487-8DC3-1D55A40A142A}" dt="2024-12-11T20:16:38.935" v="31" actId="478"/>
          <ac:spMkLst>
            <pc:docMk/>
            <pc:sldMk cId="0" sldId="282"/>
            <ac:spMk id="19" creationId="{00000000-0000-0000-0000-000000000000}"/>
          </ac:spMkLst>
        </pc:spChg>
        <pc:spChg chg="del">
          <ac:chgData name="Hélène Mathieu" userId="1666ea89-81e3-4ae0-966e-dc606201fe6f" providerId="ADAL" clId="{EC157FD8-EA74-4487-8DC3-1D55A40A142A}" dt="2024-12-11T20:16:30.301" v="23" actId="478"/>
          <ac:spMkLst>
            <pc:docMk/>
            <pc:sldMk cId="0" sldId="282"/>
            <ac:spMk id="20" creationId="{00000000-0000-0000-0000-000000000000}"/>
          </ac:spMkLst>
        </pc:spChg>
        <pc:spChg chg="del mod">
          <ac:chgData name="Hélène Mathieu" userId="1666ea89-81e3-4ae0-966e-dc606201fe6f" providerId="ADAL" clId="{EC157FD8-EA74-4487-8DC3-1D55A40A142A}" dt="2024-12-11T20:16:37.923" v="30" actId="478"/>
          <ac:spMkLst>
            <pc:docMk/>
            <pc:sldMk cId="0" sldId="282"/>
            <ac:spMk id="21" creationId="{00000000-0000-0000-0000-000000000000}"/>
          </ac:spMkLst>
        </pc:spChg>
        <pc:spChg chg="del mod">
          <ac:chgData name="Hélène Mathieu" userId="1666ea89-81e3-4ae0-966e-dc606201fe6f" providerId="ADAL" clId="{EC157FD8-EA74-4487-8DC3-1D55A40A142A}" dt="2024-12-11T20:16:31.020" v="25" actId="478"/>
          <ac:spMkLst>
            <pc:docMk/>
            <pc:sldMk cId="0" sldId="282"/>
            <ac:spMk id="22" creationId="{00000000-0000-0000-0000-000000000000}"/>
          </ac:spMkLst>
        </pc:spChg>
        <pc:spChg chg="del">
          <ac:chgData name="Hélène Mathieu" userId="1666ea89-81e3-4ae0-966e-dc606201fe6f" providerId="ADAL" clId="{EC157FD8-EA74-4487-8DC3-1D55A40A142A}" dt="2024-12-11T20:16:44.343" v="38" actId="478"/>
          <ac:spMkLst>
            <pc:docMk/>
            <pc:sldMk cId="0" sldId="282"/>
            <ac:spMk id="23" creationId="{00000000-0000-0000-0000-000000000000}"/>
          </ac:spMkLst>
        </pc:spChg>
        <pc:spChg chg="del">
          <ac:chgData name="Hélène Mathieu" userId="1666ea89-81e3-4ae0-966e-dc606201fe6f" providerId="ADAL" clId="{EC157FD8-EA74-4487-8DC3-1D55A40A142A}" dt="2024-12-11T20:16:31.575" v="26" actId="478"/>
          <ac:spMkLst>
            <pc:docMk/>
            <pc:sldMk cId="0" sldId="282"/>
            <ac:spMk id="24" creationId="{00000000-0000-0000-0000-000000000000}"/>
          </ac:spMkLst>
        </pc:spChg>
        <pc:spChg chg="del mod">
          <ac:chgData name="Hélène Mathieu" userId="1666ea89-81e3-4ae0-966e-dc606201fe6f" providerId="ADAL" clId="{EC157FD8-EA74-4487-8DC3-1D55A40A142A}" dt="2024-12-11T20:16:13.875" v="6" actId="478"/>
          <ac:spMkLst>
            <pc:docMk/>
            <pc:sldMk cId="0" sldId="282"/>
            <ac:spMk id="26" creationId="{00000000-0000-0000-0000-000000000000}"/>
          </ac:spMkLst>
        </pc:spChg>
        <pc:graphicFrameChg chg="del">
          <ac:chgData name="Hélène Mathieu" userId="1666ea89-81e3-4ae0-966e-dc606201fe6f" providerId="ADAL" clId="{EC157FD8-EA74-4487-8DC3-1D55A40A142A}" dt="2024-12-11T20:16:23.884" v="10" actId="478"/>
          <ac:graphicFrameMkLst>
            <pc:docMk/>
            <pc:sldMk cId="0" sldId="282"/>
            <ac:graphicFrameMk id="28" creationId="{00000000-0000-0000-0000-000000000000}"/>
          </ac:graphicFrameMkLst>
        </pc:graphicFrameChg>
        <pc:picChg chg="add mod">
          <ac:chgData name="Hélène Mathieu" userId="1666ea89-81e3-4ae0-966e-dc606201fe6f" providerId="ADAL" clId="{EC157FD8-EA74-4487-8DC3-1D55A40A142A}" dt="2024-12-11T20:17:28.199" v="44" actId="962"/>
          <ac:picMkLst>
            <pc:docMk/>
            <pc:sldMk cId="0" sldId="282"/>
            <ac:picMk id="25" creationId="{88AE5131-B20A-23C0-84B8-934CC67B6BA0}"/>
          </ac:picMkLst>
        </pc:picChg>
        <pc:picChg chg="del">
          <ac:chgData name="Hélène Mathieu" userId="1666ea89-81e3-4ae0-966e-dc606201fe6f" providerId="ADAL" clId="{EC157FD8-EA74-4487-8DC3-1D55A40A142A}" dt="2024-12-11T20:16:12.894" v="4" actId="478"/>
          <ac:picMkLst>
            <pc:docMk/>
            <pc:sldMk cId="0" sldId="282"/>
            <ac:picMk id="30" creationId="{00000000-0000-0000-0000-000000000000}"/>
          </ac:picMkLst>
        </pc:picChg>
        <pc:picChg chg="del">
          <ac:chgData name="Hélène Mathieu" userId="1666ea89-81e3-4ae0-966e-dc606201fe6f" providerId="ADAL" clId="{EC157FD8-EA74-4487-8DC3-1D55A40A142A}" dt="2024-12-11T20:16:10.992" v="1" actId="478"/>
          <ac:picMkLst>
            <pc:docMk/>
            <pc:sldMk cId="0" sldId="282"/>
            <ac:picMk id="31" creationId="{00000000-0000-0000-0000-000000000000}"/>
          </ac:picMkLst>
        </pc:picChg>
        <pc:picChg chg="del mod">
          <ac:chgData name="Hélène Mathieu" userId="1666ea89-81e3-4ae0-966e-dc606201fe6f" providerId="ADAL" clId="{EC157FD8-EA74-4487-8DC3-1D55A40A142A}" dt="2024-12-11T20:16:12.089" v="3" actId="478"/>
          <ac:picMkLst>
            <pc:docMk/>
            <pc:sldMk cId="0" sldId="282"/>
            <ac:picMk id="32" creationId="{00000000-0000-0000-0000-000000000000}"/>
          </ac:picMkLst>
        </pc:picChg>
        <pc:picChg chg="del">
          <ac:chgData name="Hélène Mathieu" userId="1666ea89-81e3-4ae0-966e-dc606201fe6f" providerId="ADAL" clId="{EC157FD8-EA74-4487-8DC3-1D55A40A142A}" dt="2024-12-11T20:16:10.174" v="0" actId="478"/>
          <ac:picMkLst>
            <pc:docMk/>
            <pc:sldMk cId="0" sldId="282"/>
            <ac:picMk id="33" creationId="{00000000-0000-0000-0000-000000000000}"/>
          </ac:picMkLst>
        </pc:picChg>
      </pc:sldChg>
      <pc:sldChg chg="addSp delSp modSp mod">
        <pc:chgData name="Hélène Mathieu" userId="1666ea89-81e3-4ae0-966e-dc606201fe6f" providerId="ADAL" clId="{EC157FD8-EA74-4487-8DC3-1D55A40A142A}" dt="2024-12-11T20:19:11.571" v="98" actId="962"/>
        <pc:sldMkLst>
          <pc:docMk/>
          <pc:sldMk cId="0" sldId="284"/>
        </pc:sldMkLst>
        <pc:spChg chg="del">
          <ac:chgData name="Hélène Mathieu" userId="1666ea89-81e3-4ae0-966e-dc606201fe6f" providerId="ADAL" clId="{EC157FD8-EA74-4487-8DC3-1D55A40A142A}" dt="2024-12-11T20:18:41.376" v="88" actId="478"/>
          <ac:spMkLst>
            <pc:docMk/>
            <pc:sldMk cId="0" sldId="284"/>
            <ac:spMk id="2" creationId="{00000000-0000-0000-0000-000000000000}"/>
          </ac:spMkLst>
        </pc:spChg>
        <pc:spChg chg="del mod">
          <ac:chgData name="Hélène Mathieu" userId="1666ea89-81e3-4ae0-966e-dc606201fe6f" providerId="ADAL" clId="{EC157FD8-EA74-4487-8DC3-1D55A40A142A}" dt="2024-12-11T20:18:38.353" v="87" actId="478"/>
          <ac:spMkLst>
            <pc:docMk/>
            <pc:sldMk cId="0" sldId="284"/>
            <ac:spMk id="3" creationId="{00000000-0000-0000-0000-000000000000}"/>
          </ac:spMkLst>
        </pc:spChg>
        <pc:spChg chg="del">
          <ac:chgData name="Hélène Mathieu" userId="1666ea89-81e3-4ae0-966e-dc606201fe6f" providerId="ADAL" clId="{EC157FD8-EA74-4487-8DC3-1D55A40A142A}" dt="2024-12-11T20:18:50.787" v="93" actId="478"/>
          <ac:spMkLst>
            <pc:docMk/>
            <pc:sldMk cId="0" sldId="284"/>
            <ac:spMk id="4" creationId="{00000000-0000-0000-0000-000000000000}"/>
          </ac:spMkLst>
        </pc:spChg>
        <pc:spChg chg="del">
          <ac:chgData name="Hélène Mathieu" userId="1666ea89-81e3-4ae0-966e-dc606201fe6f" providerId="ADAL" clId="{EC157FD8-EA74-4487-8DC3-1D55A40A142A}" dt="2024-12-11T20:18:46.788" v="91" actId="478"/>
          <ac:spMkLst>
            <pc:docMk/>
            <pc:sldMk cId="0" sldId="284"/>
            <ac:spMk id="5" creationId="{00000000-0000-0000-0000-000000000000}"/>
          </ac:spMkLst>
        </pc:spChg>
        <pc:spChg chg="del">
          <ac:chgData name="Hélène Mathieu" userId="1666ea89-81e3-4ae0-966e-dc606201fe6f" providerId="ADAL" clId="{EC157FD8-EA74-4487-8DC3-1D55A40A142A}" dt="2024-12-11T20:18:43.564" v="89" actId="478"/>
          <ac:spMkLst>
            <pc:docMk/>
            <pc:sldMk cId="0" sldId="284"/>
            <ac:spMk id="6" creationId="{00000000-0000-0000-0000-000000000000}"/>
          </ac:spMkLst>
        </pc:spChg>
        <pc:spChg chg="del">
          <ac:chgData name="Hélène Mathieu" userId="1666ea89-81e3-4ae0-966e-dc606201fe6f" providerId="ADAL" clId="{EC157FD8-EA74-4487-8DC3-1D55A40A142A}" dt="2024-12-11T20:18:52.437" v="94" actId="478"/>
          <ac:spMkLst>
            <pc:docMk/>
            <pc:sldMk cId="0" sldId="284"/>
            <ac:spMk id="7" creationId="{00000000-0000-0000-0000-000000000000}"/>
          </ac:spMkLst>
        </pc:spChg>
        <pc:spChg chg="del">
          <ac:chgData name="Hélène Mathieu" userId="1666ea89-81e3-4ae0-966e-dc606201fe6f" providerId="ADAL" clId="{EC157FD8-EA74-4487-8DC3-1D55A40A142A}" dt="2024-12-11T20:18:48.898" v="92" actId="478"/>
          <ac:spMkLst>
            <pc:docMk/>
            <pc:sldMk cId="0" sldId="284"/>
            <ac:spMk id="8" creationId="{00000000-0000-0000-0000-000000000000}"/>
          </ac:spMkLst>
        </pc:spChg>
        <pc:spChg chg="del">
          <ac:chgData name="Hélène Mathieu" userId="1666ea89-81e3-4ae0-966e-dc606201fe6f" providerId="ADAL" clId="{EC157FD8-EA74-4487-8DC3-1D55A40A142A}" dt="2024-12-11T20:18:54.851" v="95" actId="478"/>
          <ac:spMkLst>
            <pc:docMk/>
            <pc:sldMk cId="0" sldId="284"/>
            <ac:spMk id="9" creationId="{00000000-0000-0000-0000-000000000000}"/>
          </ac:spMkLst>
        </pc:spChg>
        <pc:spChg chg="del">
          <ac:chgData name="Hélène Mathieu" userId="1666ea89-81e3-4ae0-966e-dc606201fe6f" providerId="ADAL" clId="{EC157FD8-EA74-4487-8DC3-1D55A40A142A}" dt="2024-12-11T20:18:35.336" v="85" actId="478"/>
          <ac:spMkLst>
            <pc:docMk/>
            <pc:sldMk cId="0" sldId="284"/>
            <ac:spMk id="10" creationId="{00000000-0000-0000-0000-000000000000}"/>
          </ac:spMkLst>
        </pc:spChg>
        <pc:spChg chg="del">
          <ac:chgData name="Hélène Mathieu" userId="1666ea89-81e3-4ae0-966e-dc606201fe6f" providerId="ADAL" clId="{EC157FD8-EA74-4487-8DC3-1D55A40A142A}" dt="2024-12-11T20:18:45.001" v="90" actId="478"/>
          <ac:spMkLst>
            <pc:docMk/>
            <pc:sldMk cId="0" sldId="284"/>
            <ac:spMk id="11" creationId="{00000000-0000-0000-0000-000000000000}"/>
          </ac:spMkLst>
        </pc:spChg>
        <pc:picChg chg="add mod">
          <ac:chgData name="Hélène Mathieu" userId="1666ea89-81e3-4ae0-966e-dc606201fe6f" providerId="ADAL" clId="{EC157FD8-EA74-4487-8DC3-1D55A40A142A}" dt="2024-12-11T20:19:11.571" v="98" actId="962"/>
          <ac:picMkLst>
            <pc:docMk/>
            <pc:sldMk cId="0" sldId="284"/>
            <ac:picMk id="13" creationId="{59B6E70E-DAA2-CD17-DE3D-AD264FD19F1B}"/>
          </ac:picMkLst>
        </pc:picChg>
      </pc:sldChg>
      <pc:sldChg chg="addSp delSp modSp mod">
        <pc:chgData name="Hélène Mathieu" userId="1666ea89-81e3-4ae0-966e-dc606201fe6f" providerId="ADAL" clId="{EC157FD8-EA74-4487-8DC3-1D55A40A142A}" dt="2024-12-11T20:18:25.926" v="84" actId="962"/>
        <pc:sldMkLst>
          <pc:docMk/>
          <pc:sldMk cId="3745955759" sldId="289"/>
        </pc:sldMkLst>
        <pc:spChg chg="del">
          <ac:chgData name="Hélène Mathieu" userId="1666ea89-81e3-4ae0-966e-dc606201fe6f" providerId="ADAL" clId="{EC157FD8-EA74-4487-8DC3-1D55A40A142A}" dt="2024-12-11T20:18:02.941" v="81" actId="478"/>
          <ac:spMkLst>
            <pc:docMk/>
            <pc:sldMk cId="3745955759" sldId="289"/>
            <ac:spMk id="2" creationId="{00000000-0000-0000-0000-000000000000}"/>
          </ac:spMkLst>
        </pc:spChg>
        <pc:spChg chg="del mod">
          <ac:chgData name="Hélène Mathieu" userId="1666ea89-81e3-4ae0-966e-dc606201fe6f" providerId="ADAL" clId="{EC157FD8-EA74-4487-8DC3-1D55A40A142A}" dt="2024-12-11T20:17:43.244" v="53" actId="478"/>
          <ac:spMkLst>
            <pc:docMk/>
            <pc:sldMk cId="3745955759" sldId="289"/>
            <ac:spMk id="5" creationId="{00000000-0000-0000-0000-000000000000}"/>
          </ac:spMkLst>
        </pc:spChg>
        <pc:spChg chg="del mod">
          <ac:chgData name="Hélène Mathieu" userId="1666ea89-81e3-4ae0-966e-dc606201fe6f" providerId="ADAL" clId="{EC157FD8-EA74-4487-8DC3-1D55A40A142A}" dt="2024-12-11T20:17:45.586" v="57" actId="478"/>
          <ac:spMkLst>
            <pc:docMk/>
            <pc:sldMk cId="3745955759" sldId="289"/>
            <ac:spMk id="6" creationId="{00000000-0000-0000-0000-000000000000}"/>
          </ac:spMkLst>
        </pc:spChg>
        <pc:spChg chg="del">
          <ac:chgData name="Hélène Mathieu" userId="1666ea89-81e3-4ae0-966e-dc606201fe6f" providerId="ADAL" clId="{EC157FD8-EA74-4487-8DC3-1D55A40A142A}" dt="2024-12-11T20:17:44.116" v="54" actId="478"/>
          <ac:spMkLst>
            <pc:docMk/>
            <pc:sldMk cId="3745955759" sldId="289"/>
            <ac:spMk id="7" creationId="{00000000-0000-0000-0000-000000000000}"/>
          </ac:spMkLst>
        </pc:spChg>
        <pc:spChg chg="del">
          <ac:chgData name="Hélène Mathieu" userId="1666ea89-81e3-4ae0-966e-dc606201fe6f" providerId="ADAL" clId="{EC157FD8-EA74-4487-8DC3-1D55A40A142A}" dt="2024-12-11T20:17:44.873" v="55" actId="478"/>
          <ac:spMkLst>
            <pc:docMk/>
            <pc:sldMk cId="3745955759" sldId="289"/>
            <ac:spMk id="8" creationId="{00000000-0000-0000-0000-000000000000}"/>
          </ac:spMkLst>
        </pc:spChg>
        <pc:spChg chg="del mod">
          <ac:chgData name="Hélène Mathieu" userId="1666ea89-81e3-4ae0-966e-dc606201fe6f" providerId="ADAL" clId="{EC157FD8-EA74-4487-8DC3-1D55A40A142A}" dt="2024-12-11T20:17:47.171" v="61" actId="478"/>
          <ac:spMkLst>
            <pc:docMk/>
            <pc:sldMk cId="3745955759" sldId="289"/>
            <ac:spMk id="9" creationId="{00000000-0000-0000-0000-000000000000}"/>
          </ac:spMkLst>
        </pc:spChg>
        <pc:spChg chg="del mod">
          <ac:chgData name="Hélène Mathieu" userId="1666ea89-81e3-4ae0-966e-dc606201fe6f" providerId="ADAL" clId="{EC157FD8-EA74-4487-8DC3-1D55A40A142A}" dt="2024-12-11T20:17:46.378" v="59" actId="478"/>
          <ac:spMkLst>
            <pc:docMk/>
            <pc:sldMk cId="3745955759" sldId="289"/>
            <ac:spMk id="10" creationId="{00000000-0000-0000-0000-000000000000}"/>
          </ac:spMkLst>
        </pc:spChg>
        <pc:spChg chg="del mod">
          <ac:chgData name="Hélène Mathieu" userId="1666ea89-81e3-4ae0-966e-dc606201fe6f" providerId="ADAL" clId="{EC157FD8-EA74-4487-8DC3-1D55A40A142A}" dt="2024-12-11T20:17:48.817" v="65" actId="478"/>
          <ac:spMkLst>
            <pc:docMk/>
            <pc:sldMk cId="3745955759" sldId="289"/>
            <ac:spMk id="11" creationId="{00000000-0000-0000-0000-000000000000}"/>
          </ac:spMkLst>
        </pc:spChg>
        <pc:spChg chg="del mod">
          <ac:chgData name="Hélène Mathieu" userId="1666ea89-81e3-4ae0-966e-dc606201fe6f" providerId="ADAL" clId="{EC157FD8-EA74-4487-8DC3-1D55A40A142A}" dt="2024-12-11T20:17:48.027" v="63" actId="478"/>
          <ac:spMkLst>
            <pc:docMk/>
            <pc:sldMk cId="3745955759" sldId="289"/>
            <ac:spMk id="12" creationId="{00000000-0000-0000-0000-000000000000}"/>
          </ac:spMkLst>
        </pc:spChg>
        <pc:spChg chg="del">
          <ac:chgData name="Hélène Mathieu" userId="1666ea89-81e3-4ae0-966e-dc606201fe6f" providerId="ADAL" clId="{EC157FD8-EA74-4487-8DC3-1D55A40A142A}" dt="2024-12-11T20:17:50.462" v="68" actId="478"/>
          <ac:spMkLst>
            <pc:docMk/>
            <pc:sldMk cId="3745955759" sldId="289"/>
            <ac:spMk id="13" creationId="{00000000-0000-0000-0000-000000000000}"/>
          </ac:spMkLst>
        </pc:spChg>
        <pc:spChg chg="del mod">
          <ac:chgData name="Hélène Mathieu" userId="1666ea89-81e3-4ae0-966e-dc606201fe6f" providerId="ADAL" clId="{EC157FD8-EA74-4487-8DC3-1D55A40A142A}" dt="2024-12-11T20:17:49.700" v="67" actId="478"/>
          <ac:spMkLst>
            <pc:docMk/>
            <pc:sldMk cId="3745955759" sldId="289"/>
            <ac:spMk id="14" creationId="{00000000-0000-0000-0000-000000000000}"/>
          </ac:spMkLst>
        </pc:spChg>
        <pc:spChg chg="del">
          <ac:chgData name="Hélène Mathieu" userId="1666ea89-81e3-4ae0-966e-dc606201fe6f" providerId="ADAL" clId="{EC157FD8-EA74-4487-8DC3-1D55A40A142A}" dt="2024-12-11T20:17:52.071" v="71" actId="478"/>
          <ac:spMkLst>
            <pc:docMk/>
            <pc:sldMk cId="3745955759" sldId="289"/>
            <ac:spMk id="15" creationId="{00000000-0000-0000-0000-000000000000}"/>
          </ac:spMkLst>
        </pc:spChg>
        <pc:spChg chg="del mod">
          <ac:chgData name="Hélène Mathieu" userId="1666ea89-81e3-4ae0-966e-dc606201fe6f" providerId="ADAL" clId="{EC157FD8-EA74-4487-8DC3-1D55A40A142A}" dt="2024-12-11T20:17:51.257" v="70" actId="478"/>
          <ac:spMkLst>
            <pc:docMk/>
            <pc:sldMk cId="3745955759" sldId="289"/>
            <ac:spMk id="16" creationId="{00000000-0000-0000-0000-000000000000}"/>
          </ac:spMkLst>
        </pc:spChg>
        <pc:spChg chg="del">
          <ac:chgData name="Hélène Mathieu" userId="1666ea89-81e3-4ae0-966e-dc606201fe6f" providerId="ADAL" clId="{EC157FD8-EA74-4487-8DC3-1D55A40A142A}" dt="2024-12-11T20:17:53.838" v="73" actId="478"/>
          <ac:spMkLst>
            <pc:docMk/>
            <pc:sldMk cId="3745955759" sldId="289"/>
            <ac:spMk id="17" creationId="{00000000-0000-0000-0000-000000000000}"/>
          </ac:spMkLst>
        </pc:spChg>
        <pc:spChg chg="del">
          <ac:chgData name="Hélène Mathieu" userId="1666ea89-81e3-4ae0-966e-dc606201fe6f" providerId="ADAL" clId="{EC157FD8-EA74-4487-8DC3-1D55A40A142A}" dt="2024-12-11T20:17:53.067" v="72" actId="478"/>
          <ac:spMkLst>
            <pc:docMk/>
            <pc:sldMk cId="3745955759" sldId="289"/>
            <ac:spMk id="18" creationId="{00000000-0000-0000-0000-000000000000}"/>
          </ac:spMkLst>
        </pc:spChg>
        <pc:spChg chg="del">
          <ac:chgData name="Hélène Mathieu" userId="1666ea89-81e3-4ae0-966e-dc606201fe6f" providerId="ADAL" clId="{EC157FD8-EA74-4487-8DC3-1D55A40A142A}" dt="2024-12-11T20:17:55.289" v="74" actId="478"/>
          <ac:spMkLst>
            <pc:docMk/>
            <pc:sldMk cId="3745955759" sldId="289"/>
            <ac:spMk id="19" creationId="{00000000-0000-0000-0000-000000000000}"/>
          </ac:spMkLst>
        </pc:spChg>
        <pc:spChg chg="del">
          <ac:chgData name="Hélène Mathieu" userId="1666ea89-81e3-4ae0-966e-dc606201fe6f" providerId="ADAL" clId="{EC157FD8-EA74-4487-8DC3-1D55A40A142A}" dt="2024-12-11T20:17:56.001" v="75" actId="478"/>
          <ac:spMkLst>
            <pc:docMk/>
            <pc:sldMk cId="3745955759" sldId="289"/>
            <ac:spMk id="20" creationId="{00000000-0000-0000-0000-000000000000}"/>
          </ac:spMkLst>
        </pc:spChg>
        <pc:spChg chg="del">
          <ac:chgData name="Hélène Mathieu" userId="1666ea89-81e3-4ae0-966e-dc606201fe6f" providerId="ADAL" clId="{EC157FD8-EA74-4487-8DC3-1D55A40A142A}" dt="2024-12-11T20:17:57.770" v="77" actId="478"/>
          <ac:spMkLst>
            <pc:docMk/>
            <pc:sldMk cId="3745955759" sldId="289"/>
            <ac:spMk id="21" creationId="{00000000-0000-0000-0000-000000000000}"/>
          </ac:spMkLst>
        </pc:spChg>
        <pc:spChg chg="del">
          <ac:chgData name="Hélène Mathieu" userId="1666ea89-81e3-4ae0-966e-dc606201fe6f" providerId="ADAL" clId="{EC157FD8-EA74-4487-8DC3-1D55A40A142A}" dt="2024-12-11T20:17:56.852" v="76" actId="478"/>
          <ac:spMkLst>
            <pc:docMk/>
            <pc:sldMk cId="3745955759" sldId="289"/>
            <ac:spMk id="22" creationId="{00000000-0000-0000-0000-000000000000}"/>
          </ac:spMkLst>
        </pc:spChg>
        <pc:spChg chg="del mod">
          <ac:chgData name="Hélène Mathieu" userId="1666ea89-81e3-4ae0-966e-dc606201fe6f" providerId="ADAL" clId="{EC157FD8-EA74-4487-8DC3-1D55A40A142A}" dt="2024-12-11T20:17:59.634" v="80" actId="478"/>
          <ac:spMkLst>
            <pc:docMk/>
            <pc:sldMk cId="3745955759" sldId="289"/>
            <ac:spMk id="23" creationId="{00000000-0000-0000-0000-000000000000}"/>
          </ac:spMkLst>
        </pc:spChg>
        <pc:spChg chg="del">
          <ac:chgData name="Hélène Mathieu" userId="1666ea89-81e3-4ae0-966e-dc606201fe6f" providerId="ADAL" clId="{EC157FD8-EA74-4487-8DC3-1D55A40A142A}" dt="2024-12-11T20:17:58.779" v="78" actId="478"/>
          <ac:spMkLst>
            <pc:docMk/>
            <pc:sldMk cId="3745955759" sldId="289"/>
            <ac:spMk id="24" creationId="{00000000-0000-0000-0000-000000000000}"/>
          </ac:spMkLst>
        </pc:spChg>
        <pc:spChg chg="del mod">
          <ac:chgData name="Hélène Mathieu" userId="1666ea89-81e3-4ae0-966e-dc606201fe6f" providerId="ADAL" clId="{EC157FD8-EA74-4487-8DC3-1D55A40A142A}" dt="2024-12-11T20:17:36.399" v="49" actId="478"/>
          <ac:spMkLst>
            <pc:docMk/>
            <pc:sldMk cId="3745955759" sldId="289"/>
            <ac:spMk id="26" creationId="{00000000-0000-0000-0000-000000000000}"/>
          </ac:spMkLst>
        </pc:spChg>
        <pc:graphicFrameChg chg="del modGraphic">
          <ac:chgData name="Hélène Mathieu" userId="1666ea89-81e3-4ae0-966e-dc606201fe6f" providerId="ADAL" clId="{EC157FD8-EA74-4487-8DC3-1D55A40A142A}" dt="2024-12-11T20:17:41.783" v="51" actId="478"/>
          <ac:graphicFrameMkLst>
            <pc:docMk/>
            <pc:sldMk cId="3745955759" sldId="289"/>
            <ac:graphicFrameMk id="28" creationId="{00000000-0000-0000-0000-000000000000}"/>
          </ac:graphicFrameMkLst>
        </pc:graphicFrameChg>
        <pc:picChg chg="add mod">
          <ac:chgData name="Hélène Mathieu" userId="1666ea89-81e3-4ae0-966e-dc606201fe6f" providerId="ADAL" clId="{EC157FD8-EA74-4487-8DC3-1D55A40A142A}" dt="2024-12-11T20:18:25.926" v="84" actId="962"/>
          <ac:picMkLst>
            <pc:docMk/>
            <pc:sldMk cId="3745955759" sldId="289"/>
            <ac:picMk id="4" creationId="{099E0ACE-4F98-FD14-EE20-779610CC4D8F}"/>
          </ac:picMkLst>
        </pc:picChg>
        <pc:picChg chg="del mod">
          <ac:chgData name="Hélène Mathieu" userId="1666ea89-81e3-4ae0-966e-dc606201fe6f" providerId="ADAL" clId="{EC157FD8-EA74-4487-8DC3-1D55A40A142A}" dt="2024-12-11T20:17:32.936" v="46" actId="478"/>
          <ac:picMkLst>
            <pc:docMk/>
            <pc:sldMk cId="3745955759" sldId="289"/>
            <ac:picMk id="27"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EDA5BFF-7705-5642-BD99-59DF111890FB}" type="datetimeFigureOut">
              <a:rPr lang="fr-FR" smtClean="0"/>
              <a:pPr/>
              <a:t>11/12/2024</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8244F55-7092-3548-AD02-B5827B11D4B9}" type="slidenum">
              <a:rPr lang="fr-FR" smtClean="0"/>
              <a:pPr/>
              <a:t>‹N°›</a:t>
            </a:fld>
            <a:endParaRPr lang="fr-FR"/>
          </a:p>
        </p:txBody>
      </p:sp>
    </p:spTree>
    <p:extLst>
      <p:ext uri="{BB962C8B-B14F-4D97-AF65-F5344CB8AC3E}">
        <p14:creationId xmlns:p14="http://schemas.microsoft.com/office/powerpoint/2010/main" val="26085664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0ACE14-1FD2-674A-BBD0-0641EEBB04C6}" type="datetimeFigureOut">
              <a:rPr lang="fr-FR" smtClean="0"/>
              <a:pPr/>
              <a:t>11/12/2024</a:t>
            </a:fld>
            <a:endParaRPr lang="fr-FR"/>
          </a:p>
        </p:txBody>
      </p:sp>
      <p:sp>
        <p:nvSpPr>
          <p:cNvPr id="4" name="Espace réservé de l'image des diapositives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379CC1-2BD1-5343-98AF-522C5D9C17DB}" type="slidenum">
              <a:rPr lang="fr-FR" smtClean="0"/>
              <a:pPr/>
              <a:t>‹N°›</a:t>
            </a:fld>
            <a:endParaRPr lang="fr-FR"/>
          </a:p>
        </p:txBody>
      </p:sp>
    </p:spTree>
    <p:extLst>
      <p:ext uri="{BB962C8B-B14F-4D97-AF65-F5344CB8AC3E}">
        <p14:creationId xmlns:p14="http://schemas.microsoft.com/office/powerpoint/2010/main" val="326162823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1</a:t>
            </a:fld>
            <a:endParaRPr lang="fr-FR"/>
          </a:p>
        </p:txBody>
      </p:sp>
    </p:spTree>
    <p:extLst>
      <p:ext uri="{BB962C8B-B14F-4D97-AF65-F5344CB8AC3E}">
        <p14:creationId xmlns:p14="http://schemas.microsoft.com/office/powerpoint/2010/main" val="497590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2</a:t>
            </a:fld>
            <a:endParaRPr lang="fr-FR"/>
          </a:p>
        </p:txBody>
      </p:sp>
    </p:spTree>
    <p:extLst>
      <p:ext uri="{BB962C8B-B14F-4D97-AF65-F5344CB8AC3E}">
        <p14:creationId xmlns:p14="http://schemas.microsoft.com/office/powerpoint/2010/main" val="4188720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3</a:t>
            </a:fld>
            <a:endParaRPr lang="fr-FR"/>
          </a:p>
        </p:txBody>
      </p:sp>
    </p:spTree>
    <p:extLst>
      <p:ext uri="{BB962C8B-B14F-4D97-AF65-F5344CB8AC3E}">
        <p14:creationId xmlns:p14="http://schemas.microsoft.com/office/powerpoint/2010/main" val="510244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4</a:t>
            </a:fld>
            <a:endParaRPr lang="fr-FR"/>
          </a:p>
        </p:txBody>
      </p:sp>
    </p:spTree>
    <p:extLst>
      <p:ext uri="{BB962C8B-B14F-4D97-AF65-F5344CB8AC3E}">
        <p14:creationId xmlns:p14="http://schemas.microsoft.com/office/powerpoint/2010/main" val="2631211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5</a:t>
            </a:fld>
            <a:endParaRPr lang="fr-FR"/>
          </a:p>
        </p:txBody>
      </p:sp>
    </p:spTree>
    <p:extLst>
      <p:ext uri="{BB962C8B-B14F-4D97-AF65-F5344CB8AC3E}">
        <p14:creationId xmlns:p14="http://schemas.microsoft.com/office/powerpoint/2010/main" val="3492885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6</a:t>
            </a:fld>
            <a:endParaRPr lang="fr-FR"/>
          </a:p>
        </p:txBody>
      </p:sp>
    </p:spTree>
    <p:extLst>
      <p:ext uri="{BB962C8B-B14F-4D97-AF65-F5344CB8AC3E}">
        <p14:creationId xmlns:p14="http://schemas.microsoft.com/office/powerpoint/2010/main" val="2470899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7</a:t>
            </a:fld>
            <a:endParaRPr lang="fr-FR"/>
          </a:p>
        </p:txBody>
      </p:sp>
    </p:spTree>
    <p:extLst>
      <p:ext uri="{BB962C8B-B14F-4D97-AF65-F5344CB8AC3E}">
        <p14:creationId xmlns:p14="http://schemas.microsoft.com/office/powerpoint/2010/main" val="1939297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10</a:t>
            </a:fld>
            <a:endParaRPr lang="fr-FR"/>
          </a:p>
        </p:txBody>
      </p:sp>
    </p:spTree>
    <p:extLst>
      <p:ext uri="{BB962C8B-B14F-4D97-AF65-F5344CB8AC3E}">
        <p14:creationId xmlns:p14="http://schemas.microsoft.com/office/powerpoint/2010/main" val="1913409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165600"/>
            <a:ext cx="4857750" cy="2552192"/>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Times New Roman" pitchFamily="18" charset="0"/>
                <a:ea typeface="+mj-ea"/>
                <a:cs typeface="+mj-cs"/>
              </a:defRPr>
            </a:lvl1pPr>
          </a:lstStyle>
          <a:p>
            <a:r>
              <a:rPr lang="fr-CA" dirty="0"/>
              <a:t>Click to </a:t>
            </a:r>
            <a:r>
              <a:rPr lang="fr-CA" dirty="0" err="1"/>
              <a:t>edit</a:t>
            </a:r>
            <a:r>
              <a:rPr lang="fr-CA" dirty="0"/>
              <a:t> Master </a:t>
            </a:r>
            <a:r>
              <a:rPr lang="fr-CA" dirty="0" err="1"/>
              <a:t>title</a:t>
            </a:r>
            <a:r>
              <a:rPr lang="fr-CA" dirty="0"/>
              <a:t> style</a:t>
            </a:r>
            <a:endParaRPr dirty="0"/>
          </a:p>
        </p:txBody>
      </p:sp>
      <p:sp>
        <p:nvSpPr>
          <p:cNvPr id="3" name="Subtitle 2"/>
          <p:cNvSpPr>
            <a:spLocks noGrp="1"/>
          </p:cNvSpPr>
          <p:nvPr>
            <p:ph type="subTitle" idx="1"/>
          </p:nvPr>
        </p:nvSpPr>
        <p:spPr>
          <a:xfrm>
            <a:off x="1657350" y="6742176"/>
            <a:ext cx="4857750" cy="1565451"/>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Times New Roman" pitchFamily="18" charset="0"/>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dirty="0"/>
              <a:t>Click to </a:t>
            </a:r>
            <a:r>
              <a:rPr lang="fr-CA" dirty="0" err="1"/>
              <a:t>edit</a:t>
            </a:r>
            <a:r>
              <a:rPr lang="fr-CA" dirty="0"/>
              <a:t> Master </a:t>
            </a:r>
            <a:r>
              <a:rPr lang="fr-CA" dirty="0" err="1"/>
              <a:t>subtitle</a:t>
            </a:r>
            <a:r>
              <a:rPr lang="fr-CA" dirty="0"/>
              <a:t> style</a:t>
            </a:r>
            <a:endParaRPr dirty="0"/>
          </a:p>
        </p:txBody>
      </p:sp>
      <p:sp>
        <p:nvSpPr>
          <p:cNvPr id="4" name="Date Placeholder 3"/>
          <p:cNvSpPr>
            <a:spLocks noGrp="1"/>
          </p:cNvSpPr>
          <p:nvPr>
            <p:ph type="dt" sz="half" idx="10"/>
          </p:nvPr>
        </p:nvSpPr>
        <p:spPr>
          <a:xfrm>
            <a:off x="342900" y="8400288"/>
            <a:ext cx="1488186" cy="36576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31F6E69D-0C35-804F-8AE4-3829C29596AB}" type="datetime1">
              <a:rPr lang="fr-CA" smtClean="0"/>
              <a:pPr/>
              <a:t>2024-12-11</a:t>
            </a:fld>
            <a:endParaRPr lang="en-US" dirty="0"/>
          </a:p>
        </p:txBody>
      </p:sp>
      <p:sp>
        <p:nvSpPr>
          <p:cNvPr id="5" name="Footer Placeholder 4"/>
          <p:cNvSpPr>
            <a:spLocks noGrp="1"/>
          </p:cNvSpPr>
          <p:nvPr>
            <p:ph type="ftr" sz="quarter" idx="11"/>
          </p:nvPr>
        </p:nvSpPr>
        <p:spPr>
          <a:xfrm>
            <a:off x="2969514" y="8400288"/>
            <a:ext cx="2859786" cy="36576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dirty="0"/>
          </a:p>
        </p:txBody>
      </p:sp>
      <p:sp>
        <p:nvSpPr>
          <p:cNvPr id="6" name="Slide Number Placeholder 5"/>
          <p:cNvSpPr>
            <a:spLocks noGrp="1"/>
          </p:cNvSpPr>
          <p:nvPr>
            <p:ph type="sldNum" sz="quarter" idx="12"/>
          </p:nvPr>
        </p:nvSpPr>
        <p:spPr>
          <a:xfrm>
            <a:off x="6206490" y="8400288"/>
            <a:ext cx="514350" cy="36576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D6CC888B-D9F9-4E54-B722-F151A9F45E95}" type="slidenum">
              <a:rPr lang="en-US" smtClean="0"/>
              <a:pPr/>
              <a:t>‹N°›</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5" name="Date Placeholder 4"/>
          <p:cNvSpPr>
            <a:spLocks noGrp="1"/>
          </p:cNvSpPr>
          <p:nvPr>
            <p:ph type="dt" sz="half" idx="10"/>
          </p:nvPr>
        </p:nvSpPr>
        <p:spPr/>
        <p:txBody>
          <a:bodyPr/>
          <a:lstStyle/>
          <a:p>
            <a:fld id="{88EAF4C7-900B-9743-9D0C-A15353CBB617}" type="datetime1">
              <a:rPr lang="fr-CA" smtClean="0"/>
              <a:pPr/>
              <a:t>2024-12-11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
        <p:nvSpPr>
          <p:cNvPr id="11" name="Content Placeholder 2"/>
          <p:cNvSpPr>
            <a:spLocks noGrp="1"/>
          </p:cNvSpPr>
          <p:nvPr>
            <p:ph sz="half" idx="14"/>
          </p:nvPr>
        </p:nvSpPr>
        <p:spPr>
          <a:xfrm>
            <a:off x="3483864" y="2313517"/>
            <a:ext cx="2674620" cy="256032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12" name="Content Placeholder 2"/>
          <p:cNvSpPr>
            <a:spLocks noGrp="1"/>
          </p:cNvSpPr>
          <p:nvPr>
            <p:ph sz="half" idx="15"/>
          </p:nvPr>
        </p:nvSpPr>
        <p:spPr>
          <a:xfrm>
            <a:off x="3483864" y="5161280"/>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10" name="Content Placeholder 2"/>
          <p:cNvSpPr>
            <a:spLocks noGrp="1"/>
          </p:cNvSpPr>
          <p:nvPr>
            <p:ph sz="half" idx="1"/>
          </p:nvPr>
        </p:nvSpPr>
        <p:spPr>
          <a:xfrm>
            <a:off x="685800" y="2313519"/>
            <a:ext cx="2674620" cy="5408083"/>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Content Placeholder 2"/>
          <p:cNvSpPr>
            <a:spLocks noGrp="1"/>
          </p:cNvSpPr>
          <p:nvPr>
            <p:ph sz="half" idx="1"/>
          </p:nvPr>
        </p:nvSpPr>
        <p:spPr>
          <a:xfrm>
            <a:off x="685800" y="2313517"/>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5" name="Date Placeholder 4"/>
          <p:cNvSpPr>
            <a:spLocks noGrp="1"/>
          </p:cNvSpPr>
          <p:nvPr>
            <p:ph type="dt" sz="half" idx="10"/>
          </p:nvPr>
        </p:nvSpPr>
        <p:spPr/>
        <p:txBody>
          <a:bodyPr/>
          <a:lstStyle/>
          <a:p>
            <a:fld id="{AC83A53D-780C-6A4E-B497-B432DAB928CA}" type="datetime1">
              <a:rPr lang="fr-CA" smtClean="0"/>
              <a:pPr/>
              <a:t>2024-12-11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
        <p:nvSpPr>
          <p:cNvPr id="8" name="Content Placeholder 2"/>
          <p:cNvSpPr>
            <a:spLocks noGrp="1"/>
          </p:cNvSpPr>
          <p:nvPr>
            <p:ph sz="half" idx="13"/>
          </p:nvPr>
        </p:nvSpPr>
        <p:spPr>
          <a:xfrm>
            <a:off x="685800" y="5161280"/>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11" name="Content Placeholder 2"/>
          <p:cNvSpPr>
            <a:spLocks noGrp="1"/>
          </p:cNvSpPr>
          <p:nvPr>
            <p:ph sz="half" idx="14"/>
          </p:nvPr>
        </p:nvSpPr>
        <p:spPr>
          <a:xfrm>
            <a:off x="3483864" y="2313517"/>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12" name="Content Placeholder 2"/>
          <p:cNvSpPr>
            <a:spLocks noGrp="1"/>
          </p:cNvSpPr>
          <p:nvPr>
            <p:ph sz="half" idx="15"/>
          </p:nvPr>
        </p:nvSpPr>
        <p:spPr>
          <a:xfrm>
            <a:off x="3483864" y="5161280"/>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Date Placeholder 2"/>
          <p:cNvSpPr>
            <a:spLocks noGrp="1"/>
          </p:cNvSpPr>
          <p:nvPr>
            <p:ph type="dt" sz="half" idx="10"/>
          </p:nvPr>
        </p:nvSpPr>
        <p:spPr/>
        <p:txBody>
          <a:bodyPr/>
          <a:lstStyle/>
          <a:p>
            <a:fld id="{1F74DA73-2A07-F747-86F9-71E7768D82C5}" type="datetime1">
              <a:rPr lang="fr-CA" smtClean="0"/>
              <a:pPr/>
              <a:t>2024-12-11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5CFD10-FD4E-C849-8794-718830E71EF4}" type="datetime1">
              <a:rPr lang="fr-CA" smtClean="0"/>
              <a:pPr/>
              <a:t>2024-12-11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253397"/>
            <a:ext cx="2672954" cy="1549400"/>
          </a:xfrm>
        </p:spPr>
        <p:txBody>
          <a:bodyPr tIns="0" bIns="0" anchor="b"/>
          <a:lstStyle>
            <a:lvl1pPr algn="l">
              <a:lnSpc>
                <a:spcPts val="4600"/>
              </a:lnSpc>
              <a:defRPr sz="4200" b="1"/>
            </a:lvl1pPr>
          </a:lstStyle>
          <a:p>
            <a:r>
              <a:rPr lang="fr-CA"/>
              <a:t>Click to edit Master title style</a:t>
            </a:r>
            <a:endParaRPr/>
          </a:p>
        </p:txBody>
      </p:sp>
      <p:sp>
        <p:nvSpPr>
          <p:cNvPr id="3" name="Content Placeholder 2"/>
          <p:cNvSpPr>
            <a:spLocks noGrp="1"/>
          </p:cNvSpPr>
          <p:nvPr>
            <p:ph idx="1"/>
          </p:nvPr>
        </p:nvSpPr>
        <p:spPr>
          <a:xfrm>
            <a:off x="3500438" y="491320"/>
            <a:ext cx="2674620" cy="7503331"/>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Text Placeholder 3"/>
          <p:cNvSpPr>
            <a:spLocks noGrp="1"/>
          </p:cNvSpPr>
          <p:nvPr>
            <p:ph type="body" sz="half" idx="2"/>
          </p:nvPr>
        </p:nvSpPr>
        <p:spPr>
          <a:xfrm>
            <a:off x="685798" y="3821374"/>
            <a:ext cx="2672954" cy="2884228"/>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2FC3FDD7-0E9C-4745-B617-4C3922C15D10}" type="datetime1">
              <a:rPr lang="fr-CA" smtClean="0"/>
              <a:pPr/>
              <a:t>2024-12-11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63160" y="2032000"/>
            <a:ext cx="2674620" cy="1549400"/>
          </a:xfrm>
        </p:spPr>
        <p:txBody>
          <a:bodyPr tIns="0" bIns="0" anchor="b"/>
          <a:lstStyle>
            <a:lvl1pPr algn="l">
              <a:lnSpc>
                <a:spcPts val="4600"/>
              </a:lnSpc>
              <a:defRPr sz="4200" b="1"/>
            </a:lvl1pPr>
          </a:lstStyle>
          <a:p>
            <a:r>
              <a:rPr lang="fr-CA"/>
              <a:t>Click to edit Master title style</a:t>
            </a:r>
            <a:endParaRPr/>
          </a:p>
        </p:txBody>
      </p:sp>
      <p:sp>
        <p:nvSpPr>
          <p:cNvPr id="4" name="Text Placeholder 3"/>
          <p:cNvSpPr>
            <a:spLocks noGrp="1"/>
          </p:cNvSpPr>
          <p:nvPr>
            <p:ph type="body" sz="half" idx="2"/>
          </p:nvPr>
        </p:nvSpPr>
        <p:spPr>
          <a:xfrm>
            <a:off x="3763158" y="3599977"/>
            <a:ext cx="2674620" cy="2884228"/>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91D9920D-384C-FB42-97B8-9F9D9A2A8EDA}" type="datetime1">
              <a:rPr lang="fr-CA" smtClean="0"/>
              <a:pPr/>
              <a:t>2024-12-11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grpSp>
        <p:nvGrpSpPr>
          <p:cNvPr id="3" name="Group 7"/>
          <p:cNvGrpSpPr/>
          <p:nvPr/>
        </p:nvGrpSpPr>
        <p:grpSpPr>
          <a:xfrm rot="21421631">
            <a:off x="471771" y="674200"/>
            <a:ext cx="2888194" cy="735503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grpSp>
      <p:sp>
        <p:nvSpPr>
          <p:cNvPr id="12" name="Picture Placeholder 9"/>
          <p:cNvSpPr>
            <a:spLocks noGrp="1"/>
          </p:cNvSpPr>
          <p:nvPr>
            <p:ph type="pic" sz="quarter" idx="14"/>
          </p:nvPr>
        </p:nvSpPr>
        <p:spPr>
          <a:xfrm rot="21421631">
            <a:off x="606595" y="890081"/>
            <a:ext cx="2601498" cy="6832964"/>
          </a:xfrm>
          <a:solidFill>
            <a:schemeClr val="bg1">
              <a:lumMod val="85000"/>
            </a:schemeClr>
          </a:solidFill>
        </p:spPr>
        <p:txBody>
          <a:bodyPr/>
          <a:lstStyle>
            <a:lvl1pPr>
              <a:buNone/>
              <a:defRPr/>
            </a:lvl1pPr>
          </a:lstStyle>
          <a:p>
            <a:r>
              <a:rPr lang="fr-CA"/>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235057" y="4694398"/>
            <a:ext cx="3066018" cy="4034693"/>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grpSp>
      <p:sp>
        <p:nvSpPr>
          <p:cNvPr id="17" name="Picture Placeholder 9"/>
          <p:cNvSpPr>
            <a:spLocks noGrp="1"/>
          </p:cNvSpPr>
          <p:nvPr>
            <p:ph type="pic" sz="quarter" idx="16"/>
          </p:nvPr>
        </p:nvSpPr>
        <p:spPr>
          <a:xfrm rot="21214351">
            <a:off x="368293" y="4910106"/>
            <a:ext cx="2778082" cy="3596111"/>
          </a:xfrm>
          <a:solidFill>
            <a:schemeClr val="bg1">
              <a:lumMod val="85000"/>
            </a:schemeClr>
          </a:solidFill>
        </p:spPr>
        <p:txBody>
          <a:bodyPr/>
          <a:lstStyle>
            <a:lvl1pPr>
              <a:buNone/>
              <a:defRPr/>
            </a:lvl1pPr>
          </a:lstStyle>
          <a:p>
            <a:r>
              <a:rPr lang="fr-CA"/>
              <a:t>Drag picture to placeholder or click icon to add</a:t>
            </a:r>
            <a:endParaRPr/>
          </a:p>
        </p:txBody>
      </p:sp>
      <p:grpSp>
        <p:nvGrpSpPr>
          <p:cNvPr id="8" name="Group 9"/>
          <p:cNvGrpSpPr/>
          <p:nvPr/>
        </p:nvGrpSpPr>
        <p:grpSpPr>
          <a:xfrm rot="232774">
            <a:off x="127111" y="321675"/>
            <a:ext cx="3066018" cy="4034693"/>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grpSp>
      <p:sp>
        <p:nvSpPr>
          <p:cNvPr id="13" name="Picture Placeholder 9"/>
          <p:cNvSpPr>
            <a:spLocks noGrp="1"/>
          </p:cNvSpPr>
          <p:nvPr>
            <p:ph type="pic" sz="quarter" idx="15"/>
          </p:nvPr>
        </p:nvSpPr>
        <p:spPr>
          <a:xfrm rot="232774">
            <a:off x="260347" y="537383"/>
            <a:ext cx="2778082" cy="3596111"/>
          </a:xfrm>
          <a:solidFill>
            <a:schemeClr val="bg1">
              <a:lumMod val="85000"/>
            </a:schemeClr>
          </a:solidFill>
        </p:spPr>
        <p:txBody>
          <a:bodyPr/>
          <a:lstStyle>
            <a:lvl1pPr>
              <a:buNone/>
              <a:defRPr/>
            </a:lvl1pPr>
          </a:lstStyle>
          <a:p>
            <a:r>
              <a:rPr lang="fr-CA"/>
              <a:t>Drag picture to placeholder or click icon to add</a:t>
            </a:r>
            <a:endParaRPr/>
          </a:p>
        </p:txBody>
      </p:sp>
      <p:sp>
        <p:nvSpPr>
          <p:cNvPr id="2" name="Title 1"/>
          <p:cNvSpPr>
            <a:spLocks noGrp="1"/>
          </p:cNvSpPr>
          <p:nvPr>
            <p:ph type="title"/>
          </p:nvPr>
        </p:nvSpPr>
        <p:spPr>
          <a:xfrm>
            <a:off x="3760076" y="2032000"/>
            <a:ext cx="2674620" cy="1549400"/>
          </a:xfrm>
        </p:spPr>
        <p:txBody>
          <a:bodyPr tIns="0" bIns="0" anchor="b"/>
          <a:lstStyle>
            <a:lvl1pPr algn="l">
              <a:lnSpc>
                <a:spcPts val="4600"/>
              </a:lnSpc>
              <a:defRPr sz="4200" b="1"/>
            </a:lvl1pPr>
          </a:lstStyle>
          <a:p>
            <a:r>
              <a:rPr lang="fr-CA"/>
              <a:t>Click to edit Master title style</a:t>
            </a:r>
            <a:endParaRPr/>
          </a:p>
        </p:txBody>
      </p:sp>
      <p:sp>
        <p:nvSpPr>
          <p:cNvPr id="4" name="Text Placeholder 3"/>
          <p:cNvSpPr>
            <a:spLocks noGrp="1"/>
          </p:cNvSpPr>
          <p:nvPr>
            <p:ph type="body" sz="half" idx="2"/>
          </p:nvPr>
        </p:nvSpPr>
        <p:spPr>
          <a:xfrm>
            <a:off x="3760074" y="3599977"/>
            <a:ext cx="2674620" cy="2884228"/>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C5F955DB-E8BC-0E46-B608-3A12360933C9}" type="datetime1">
              <a:rPr lang="fr-CA" smtClean="0"/>
              <a:pPr/>
              <a:t>2024-12-11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016499"/>
            <a:ext cx="5486400" cy="1549400"/>
          </a:xfrm>
        </p:spPr>
        <p:txBody>
          <a:bodyPr tIns="0" bIns="0" anchor="b"/>
          <a:lstStyle>
            <a:lvl1pPr algn="l">
              <a:lnSpc>
                <a:spcPts val="4600"/>
              </a:lnSpc>
              <a:defRPr sz="3600" b="1"/>
            </a:lvl1pPr>
          </a:lstStyle>
          <a:p>
            <a:r>
              <a:rPr lang="fr-CA"/>
              <a:t>Click to edit Master title style</a:t>
            </a:r>
            <a:endParaRPr/>
          </a:p>
        </p:txBody>
      </p:sp>
      <p:grpSp>
        <p:nvGrpSpPr>
          <p:cNvPr id="3" name="Group 8"/>
          <p:cNvGrpSpPr/>
          <p:nvPr/>
        </p:nvGrpSpPr>
        <p:grpSpPr>
          <a:xfrm rot="232774">
            <a:off x="1544462" y="505467"/>
            <a:ext cx="3773495" cy="4591083"/>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grpSp>
      <p:sp>
        <p:nvSpPr>
          <p:cNvPr id="4" name="Text Placeholder 3"/>
          <p:cNvSpPr>
            <a:spLocks noGrp="1"/>
          </p:cNvSpPr>
          <p:nvPr>
            <p:ph type="body" sz="half" idx="2"/>
          </p:nvPr>
        </p:nvSpPr>
        <p:spPr>
          <a:xfrm>
            <a:off x="685800" y="6571648"/>
            <a:ext cx="5486400" cy="1317293"/>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A39BD18A-807B-CB4B-942E-94BC3583A1B0}" type="datetime1">
              <a:rPr lang="fr-CA" smtClean="0"/>
              <a:pPr/>
              <a:t>2024-12-11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
        <p:nvSpPr>
          <p:cNvPr id="12" name="Picture Placeholder 9"/>
          <p:cNvSpPr>
            <a:spLocks noGrp="1"/>
          </p:cNvSpPr>
          <p:nvPr>
            <p:ph type="pic" sz="quarter" idx="15"/>
          </p:nvPr>
        </p:nvSpPr>
        <p:spPr>
          <a:xfrm rot="232774">
            <a:off x="1686118" y="752752"/>
            <a:ext cx="3490183" cy="4096512"/>
          </a:xfrm>
          <a:solidFill>
            <a:schemeClr val="bg1">
              <a:lumMod val="85000"/>
            </a:schemeClr>
          </a:solidFill>
        </p:spPr>
        <p:txBody>
          <a:bodyPr/>
          <a:lstStyle>
            <a:lvl1pPr>
              <a:buNone/>
              <a:defRPr/>
            </a:lvl1pPr>
          </a:lstStyle>
          <a:p>
            <a:r>
              <a:rPr lang="fr-CA"/>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016499"/>
            <a:ext cx="5486400" cy="1549400"/>
          </a:xfrm>
        </p:spPr>
        <p:txBody>
          <a:bodyPr tIns="0" bIns="0" anchor="b"/>
          <a:lstStyle>
            <a:lvl1pPr algn="l">
              <a:lnSpc>
                <a:spcPts val="4600"/>
              </a:lnSpc>
              <a:defRPr sz="3600" b="1"/>
            </a:lvl1pPr>
          </a:lstStyle>
          <a:p>
            <a:r>
              <a:rPr lang="fr-CA"/>
              <a:t>Click to edit Master title style</a:t>
            </a:r>
            <a:endParaRPr/>
          </a:p>
        </p:txBody>
      </p:sp>
      <p:grpSp>
        <p:nvGrpSpPr>
          <p:cNvPr id="3" name="Group 13"/>
          <p:cNvGrpSpPr/>
          <p:nvPr/>
        </p:nvGrpSpPr>
        <p:grpSpPr>
          <a:xfrm rot="21420000">
            <a:off x="85265" y="155157"/>
            <a:ext cx="2976795" cy="494048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grpSp>
      <p:sp>
        <p:nvSpPr>
          <p:cNvPr id="17" name="Picture Placeholder 9"/>
          <p:cNvSpPr>
            <a:spLocks noGrp="1"/>
          </p:cNvSpPr>
          <p:nvPr>
            <p:ph type="pic" sz="quarter" idx="17"/>
          </p:nvPr>
        </p:nvSpPr>
        <p:spPr>
          <a:xfrm rot="21420000">
            <a:off x="224364" y="406665"/>
            <a:ext cx="2698841" cy="4445647"/>
          </a:xfrm>
          <a:solidFill>
            <a:schemeClr val="bg1">
              <a:lumMod val="85000"/>
            </a:schemeClr>
          </a:solidFill>
        </p:spPr>
        <p:txBody>
          <a:bodyPr/>
          <a:lstStyle>
            <a:lvl1pPr>
              <a:buNone/>
              <a:defRPr/>
            </a:lvl1pPr>
          </a:lstStyle>
          <a:p>
            <a:r>
              <a:rPr lang="fr-CA"/>
              <a:t>Drag picture to placeholder or click icon to add</a:t>
            </a:r>
            <a:endParaRPr/>
          </a:p>
        </p:txBody>
      </p:sp>
      <p:grpSp>
        <p:nvGrpSpPr>
          <p:cNvPr id="8" name="Group 9"/>
          <p:cNvGrpSpPr/>
          <p:nvPr/>
        </p:nvGrpSpPr>
        <p:grpSpPr>
          <a:xfrm rot="360000">
            <a:off x="3124110" y="430854"/>
            <a:ext cx="3594520" cy="4591083"/>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grpSp>
      <p:sp>
        <p:nvSpPr>
          <p:cNvPr id="13" name="Picture Placeholder 9"/>
          <p:cNvSpPr>
            <a:spLocks noGrp="1"/>
          </p:cNvSpPr>
          <p:nvPr>
            <p:ph type="pic" sz="quarter" idx="16"/>
          </p:nvPr>
        </p:nvSpPr>
        <p:spPr>
          <a:xfrm rot="360000">
            <a:off x="3252365" y="676891"/>
            <a:ext cx="3324645" cy="4096512"/>
          </a:xfrm>
          <a:solidFill>
            <a:schemeClr val="bg1">
              <a:lumMod val="85000"/>
            </a:schemeClr>
          </a:solidFill>
        </p:spPr>
        <p:txBody>
          <a:bodyPr/>
          <a:lstStyle>
            <a:lvl1pPr>
              <a:buNone/>
              <a:defRPr/>
            </a:lvl1pPr>
          </a:lstStyle>
          <a:p>
            <a:r>
              <a:rPr lang="fr-CA"/>
              <a:t>Drag picture to placeholder or click icon to add</a:t>
            </a:r>
            <a:endParaRPr/>
          </a:p>
        </p:txBody>
      </p:sp>
      <p:sp>
        <p:nvSpPr>
          <p:cNvPr id="4" name="Text Placeholder 3"/>
          <p:cNvSpPr>
            <a:spLocks noGrp="1"/>
          </p:cNvSpPr>
          <p:nvPr>
            <p:ph type="body" sz="half" idx="2"/>
          </p:nvPr>
        </p:nvSpPr>
        <p:spPr>
          <a:xfrm>
            <a:off x="685800" y="6568141"/>
            <a:ext cx="5486400" cy="13208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39988FB3-55FD-A941-9196-E2B8D289005F}" type="datetime1">
              <a:rPr lang="fr-CA" smtClean="0"/>
              <a:pPr/>
              <a:t>2024-12-11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Date Placeholder 3"/>
          <p:cNvSpPr>
            <a:spLocks noGrp="1"/>
          </p:cNvSpPr>
          <p:nvPr>
            <p:ph type="dt" sz="half" idx="10"/>
          </p:nvPr>
        </p:nvSpPr>
        <p:spPr/>
        <p:txBody>
          <a:bodyPr/>
          <a:lstStyle/>
          <a:p>
            <a:fld id="{C77C8737-DD24-AE48-94B0-AEE993619991}" type="datetime1">
              <a:rPr lang="fr-CA" smtClean="0"/>
              <a:pPr/>
              <a:t>2024-12-11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Content Placeholder 2"/>
          <p:cNvSpPr>
            <a:spLocks noGrp="1"/>
          </p:cNvSpPr>
          <p:nvPr>
            <p:ph idx="1"/>
          </p:nvPr>
        </p:nvSpPr>
        <p:spPr/>
        <p:txBody>
          <a:bodyPr/>
          <a:lstStyle>
            <a:lvl5pPr>
              <a:defRPr/>
            </a:lvl5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Date Placeholder 3"/>
          <p:cNvSpPr>
            <a:spLocks noGrp="1"/>
          </p:cNvSpPr>
          <p:nvPr>
            <p:ph type="dt" sz="half" idx="10"/>
          </p:nvPr>
        </p:nvSpPr>
        <p:spPr/>
        <p:txBody>
          <a:bodyPr/>
          <a:lstStyle/>
          <a:p>
            <a:fld id="{9A4C7FC0-A454-2649-9404-6C3C3322B928}" type="datetime1">
              <a:rPr lang="fr-CA" smtClean="0"/>
              <a:pPr/>
              <a:t>2024-12-11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7FB875-5C85-AB42-9DC5-178568A424B8}" type="slidenum">
              <a:rPr lang="en-US" smtClean="0"/>
              <a:pPr/>
              <a:t>‹N°›</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63762" y="601135"/>
            <a:ext cx="634562" cy="7143749"/>
          </a:xfrm>
        </p:spPr>
        <p:txBody>
          <a:bodyPr vert="eaVert" anchor="t" anchorCtr="0"/>
          <a:lstStyle/>
          <a:p>
            <a:r>
              <a:rPr lang="fr-CA"/>
              <a:t>Click to edit Master title style</a:t>
            </a:r>
            <a:endParaRPr/>
          </a:p>
        </p:txBody>
      </p:sp>
      <p:sp>
        <p:nvSpPr>
          <p:cNvPr id="3" name="Vertical Text Placeholder 2"/>
          <p:cNvSpPr>
            <a:spLocks noGrp="1"/>
          </p:cNvSpPr>
          <p:nvPr>
            <p:ph type="body" orient="vert" idx="1"/>
          </p:nvPr>
        </p:nvSpPr>
        <p:spPr>
          <a:xfrm>
            <a:off x="685800" y="601135"/>
            <a:ext cx="4457700" cy="7143749"/>
          </a:xfrm>
        </p:spPr>
        <p:txBody>
          <a:bodyPr vert="eaVert"/>
          <a:lstStyle>
            <a:lvl5pPr>
              <a:defRPr/>
            </a:lvl5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Date Placeholder 3"/>
          <p:cNvSpPr>
            <a:spLocks noGrp="1"/>
          </p:cNvSpPr>
          <p:nvPr>
            <p:ph type="dt" sz="half" idx="10"/>
          </p:nvPr>
        </p:nvSpPr>
        <p:spPr/>
        <p:txBody>
          <a:bodyPr/>
          <a:lstStyle/>
          <a:p>
            <a:fld id="{0BB20877-E85B-0941-B5E7-5DCFCCBBF516}" type="datetime1">
              <a:rPr lang="fr-CA" smtClean="0"/>
              <a:pPr/>
              <a:t>2024-12-11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41661" y="4267200"/>
            <a:ext cx="6016337" cy="29464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fr-CA"/>
              <a:t>Click to edit Master text styles</a:t>
            </a:r>
          </a:p>
        </p:txBody>
      </p:sp>
      <p:sp>
        <p:nvSpPr>
          <p:cNvPr id="2" name="Title 1"/>
          <p:cNvSpPr>
            <a:spLocks noGrp="1"/>
          </p:cNvSpPr>
          <p:nvPr>
            <p:ph type="ctrTitle"/>
          </p:nvPr>
        </p:nvSpPr>
        <p:spPr>
          <a:xfrm>
            <a:off x="2970610" y="5110793"/>
            <a:ext cx="3543300" cy="1613285"/>
          </a:xfrm>
        </p:spPr>
        <p:txBody>
          <a:bodyPr lIns="45720" tIns="0" rIns="45720" bIns="0" anchor="b" anchorCtr="0">
            <a:noAutofit/>
          </a:bodyPr>
          <a:lstStyle>
            <a:lvl1pPr algn="l">
              <a:lnSpc>
                <a:spcPts val="5000"/>
              </a:lnSpc>
              <a:defRPr sz="4600"/>
            </a:lvl1pPr>
          </a:lstStyle>
          <a:p>
            <a:r>
              <a:rPr lang="fr-CA"/>
              <a:t>Click to edit Master title style</a:t>
            </a:r>
            <a:endParaRPr dirty="0"/>
          </a:p>
        </p:txBody>
      </p:sp>
      <p:sp>
        <p:nvSpPr>
          <p:cNvPr id="3" name="Subtitle 2"/>
          <p:cNvSpPr>
            <a:spLocks noGrp="1"/>
          </p:cNvSpPr>
          <p:nvPr>
            <p:ph type="subTitle" idx="1"/>
          </p:nvPr>
        </p:nvSpPr>
        <p:spPr>
          <a:xfrm>
            <a:off x="2970610" y="6742545"/>
            <a:ext cx="3543300" cy="1542115"/>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a:t>Click to edit Master subtitle style</a:t>
            </a:r>
            <a:endParaRPr dirty="0"/>
          </a:p>
        </p:txBody>
      </p:sp>
      <p:sp>
        <p:nvSpPr>
          <p:cNvPr id="4" name="Date Placeholder 3"/>
          <p:cNvSpPr>
            <a:spLocks noGrp="1"/>
          </p:cNvSpPr>
          <p:nvPr>
            <p:ph type="dt" sz="half" idx="10"/>
          </p:nvPr>
        </p:nvSpPr>
        <p:spPr>
          <a:xfrm>
            <a:off x="342900" y="8398325"/>
            <a:ext cx="1485900" cy="364067"/>
          </a:xfrm>
        </p:spPr>
        <p:txBody>
          <a:bodyPr/>
          <a:lstStyle>
            <a:lvl1pPr algn="l">
              <a:defRPr sz="1100">
                <a:latin typeface="Rockwell" pitchFamily="18" charset="0"/>
              </a:defRPr>
            </a:lvl1pPr>
          </a:lstStyle>
          <a:p>
            <a:fld id="{277B2344-775A-EC40-BD86-BBF6EDBF559F}" type="datetime1">
              <a:rPr lang="fr-CA" smtClean="0"/>
              <a:pPr/>
              <a:t>2024-12-11</a:t>
            </a:fld>
            <a:endParaRPr lang="en-US" dirty="0"/>
          </a:p>
        </p:txBody>
      </p:sp>
      <p:sp>
        <p:nvSpPr>
          <p:cNvPr id="5" name="Footer Placeholder 4"/>
          <p:cNvSpPr>
            <a:spLocks noGrp="1"/>
          </p:cNvSpPr>
          <p:nvPr>
            <p:ph type="ftr" sz="quarter" idx="11"/>
          </p:nvPr>
        </p:nvSpPr>
        <p:spPr>
          <a:xfrm>
            <a:off x="2971800" y="8398325"/>
            <a:ext cx="2857500" cy="364067"/>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6198642" y="8416523"/>
            <a:ext cx="514350" cy="353452"/>
          </a:xfrm>
        </p:spPr>
        <p:txBody>
          <a:bodyPr/>
          <a:lstStyle>
            <a:lvl1pPr>
              <a:defRPr sz="1100">
                <a:solidFill>
                  <a:schemeClr val="tx1"/>
                </a:solidFill>
                <a:latin typeface="Rockwell" pitchFamily="18" charset="0"/>
              </a:defRPr>
            </a:lvl1pPr>
          </a:lstStyle>
          <a:p>
            <a:fld id="{027FB875-5C85-AB42-9DC5-178568A424B8}" type="slidenum">
              <a:rPr lang="en-US" smtClean="0"/>
              <a:pPr/>
              <a:t>‹N°›</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2900" y="2926081"/>
            <a:ext cx="5829300" cy="1816100"/>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Times New Roman" pitchFamily="18" charset="0"/>
                <a:ea typeface="+mj-ea"/>
                <a:cs typeface="+mj-cs"/>
              </a:defRPr>
            </a:lvl1pPr>
          </a:lstStyle>
          <a:p>
            <a:r>
              <a:rPr lang="fr-CA" dirty="0"/>
              <a:t>Click to </a:t>
            </a:r>
            <a:r>
              <a:rPr lang="fr-CA" dirty="0" err="1"/>
              <a:t>edit</a:t>
            </a:r>
            <a:r>
              <a:rPr lang="fr-CA" dirty="0"/>
              <a:t> Master </a:t>
            </a:r>
            <a:r>
              <a:rPr lang="fr-CA" dirty="0" err="1"/>
              <a:t>title</a:t>
            </a:r>
            <a:r>
              <a:rPr lang="fr-CA" dirty="0"/>
              <a:t> style</a:t>
            </a:r>
            <a:endParaRPr dirty="0"/>
          </a:p>
        </p:txBody>
      </p:sp>
      <p:sp>
        <p:nvSpPr>
          <p:cNvPr id="3" name="Text Placeholder 2"/>
          <p:cNvSpPr>
            <a:spLocks noGrp="1"/>
          </p:cNvSpPr>
          <p:nvPr>
            <p:ph type="body" idx="1"/>
          </p:nvPr>
        </p:nvSpPr>
        <p:spPr>
          <a:xfrm>
            <a:off x="342900" y="4742688"/>
            <a:ext cx="5829300" cy="1316736"/>
          </a:xfrm>
        </p:spPr>
        <p:txBody>
          <a:bodyPr vert="horz" lIns="91440" tIns="0" rIns="45720" bIns="0" rtlCol="0" anchor="t" anchorCtr="0">
            <a:normAutofit/>
          </a:bodyPr>
          <a:lstStyle>
            <a:lvl1pPr marL="0" indent="0">
              <a:spcBef>
                <a:spcPts val="0"/>
              </a:spcBef>
              <a:buNone/>
              <a:defRPr sz="2200" kern="1200">
                <a:solidFill>
                  <a:schemeClr val="tx1"/>
                </a:solidFill>
                <a:latin typeface="Times New Roman" pitchFamily="18" charset="0"/>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fr-CA" dirty="0"/>
              <a:t>Click to </a:t>
            </a:r>
            <a:r>
              <a:rPr lang="fr-CA" dirty="0" err="1"/>
              <a:t>edit</a:t>
            </a:r>
            <a:r>
              <a:rPr lang="fr-CA" dirty="0"/>
              <a:t> Master </a:t>
            </a:r>
            <a:r>
              <a:rPr lang="fr-CA" dirty="0" err="1"/>
              <a:t>text</a:t>
            </a:r>
            <a:r>
              <a:rPr lang="fr-CA" dirty="0"/>
              <a:t> styles</a:t>
            </a:r>
          </a:p>
        </p:txBody>
      </p:sp>
      <p:sp>
        <p:nvSpPr>
          <p:cNvPr id="4" name="Date Placeholder 3"/>
          <p:cNvSpPr>
            <a:spLocks noGrp="1"/>
          </p:cNvSpPr>
          <p:nvPr>
            <p:ph type="dt" sz="half" idx="10"/>
          </p:nvPr>
        </p:nvSpPr>
        <p:spPr/>
        <p:txBody>
          <a:bodyPr/>
          <a:lstStyle/>
          <a:p>
            <a:fld id="{B19F2297-D954-A349-94D2-41B41467CE59}" type="datetime1">
              <a:rPr lang="fr-CA" smtClean="0"/>
              <a:pPr/>
              <a:t>2024-12-11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7FB875-5C85-AB42-9DC5-178568A424B8}" type="slidenum">
              <a:rPr lang="en-US" smtClean="0"/>
              <a:pPr/>
              <a:t>‹N°›</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534520" y="2253129"/>
            <a:ext cx="6323477" cy="29464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fr-CA"/>
              <a:t>Click to edit Master text styles</a:t>
            </a:r>
          </a:p>
        </p:txBody>
      </p:sp>
      <p:sp>
        <p:nvSpPr>
          <p:cNvPr id="2" name="Title 1"/>
          <p:cNvSpPr>
            <a:spLocks noGrp="1"/>
          </p:cNvSpPr>
          <p:nvPr>
            <p:ph type="title"/>
          </p:nvPr>
        </p:nvSpPr>
        <p:spPr>
          <a:xfrm>
            <a:off x="342901" y="2928471"/>
            <a:ext cx="4000500" cy="1816100"/>
          </a:xfrm>
        </p:spPr>
        <p:txBody>
          <a:bodyPr lIns="45720" tIns="0" rIns="45720" bIns="0" anchor="b" anchorCtr="0"/>
          <a:lstStyle>
            <a:lvl1pPr algn="l">
              <a:lnSpc>
                <a:spcPts val="5000"/>
              </a:lnSpc>
              <a:defRPr sz="4600" b="1" cap="none" baseline="0"/>
            </a:lvl1pPr>
          </a:lstStyle>
          <a:p>
            <a:r>
              <a:rPr lang="fr-CA"/>
              <a:t>Click to edit Master title style</a:t>
            </a:r>
            <a:endParaRPr/>
          </a:p>
        </p:txBody>
      </p:sp>
      <p:sp>
        <p:nvSpPr>
          <p:cNvPr id="3" name="Text Placeholder 2"/>
          <p:cNvSpPr>
            <a:spLocks noGrp="1"/>
          </p:cNvSpPr>
          <p:nvPr>
            <p:ph type="body" idx="1"/>
          </p:nvPr>
        </p:nvSpPr>
        <p:spPr>
          <a:xfrm>
            <a:off x="342900" y="4747491"/>
            <a:ext cx="4000500" cy="1310783"/>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a:t>Click to edit Master text styles</a:t>
            </a:r>
          </a:p>
        </p:txBody>
      </p:sp>
      <p:sp>
        <p:nvSpPr>
          <p:cNvPr id="4" name="Date Placeholder 3"/>
          <p:cNvSpPr>
            <a:spLocks noGrp="1"/>
          </p:cNvSpPr>
          <p:nvPr>
            <p:ph type="dt" sz="half" idx="10"/>
          </p:nvPr>
        </p:nvSpPr>
        <p:spPr/>
        <p:txBody>
          <a:bodyPr/>
          <a:lstStyle/>
          <a:p>
            <a:fld id="{79DACD89-FEEA-BE41-A512-FB1C194373A1}" type="datetime1">
              <a:rPr lang="fr-CA" smtClean="0"/>
              <a:pPr/>
              <a:t>2024-12-11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7FB875-5C85-AB42-9DC5-178568A424B8}" type="slidenum">
              <a:rPr lang="en-US" smtClean="0"/>
              <a:pPr/>
              <a:t>‹N°›</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2" name="Title 1"/>
          <p:cNvSpPr>
            <a:spLocks noGrp="1"/>
          </p:cNvSpPr>
          <p:nvPr>
            <p:ph type="title"/>
          </p:nvPr>
        </p:nvSpPr>
        <p:spPr>
          <a:xfrm>
            <a:off x="2364581" y="5426405"/>
            <a:ext cx="4154091" cy="1549400"/>
          </a:xfrm>
        </p:spPr>
        <p:txBody>
          <a:bodyPr tIns="0" bIns="0" anchor="b"/>
          <a:lstStyle>
            <a:lvl1pPr algn="l">
              <a:lnSpc>
                <a:spcPts val="4600"/>
              </a:lnSpc>
              <a:defRPr sz="4600" b="1"/>
            </a:lvl1pPr>
          </a:lstStyle>
          <a:p>
            <a:r>
              <a:rPr lang="fr-CA"/>
              <a:t>Click to edit Master title style</a:t>
            </a:r>
            <a:endParaRPr/>
          </a:p>
        </p:txBody>
      </p:sp>
      <p:grpSp>
        <p:nvGrpSpPr>
          <p:cNvPr id="3" name="Group 8"/>
          <p:cNvGrpSpPr/>
          <p:nvPr/>
        </p:nvGrpSpPr>
        <p:grpSpPr>
          <a:xfrm rot="21240000">
            <a:off x="490765" y="593573"/>
            <a:ext cx="4062185" cy="484022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grpSp>
      <p:sp>
        <p:nvSpPr>
          <p:cNvPr id="12" name="Picture Placeholder 9"/>
          <p:cNvSpPr>
            <a:spLocks noGrp="1"/>
          </p:cNvSpPr>
          <p:nvPr>
            <p:ph type="pic" sz="quarter" idx="15"/>
          </p:nvPr>
        </p:nvSpPr>
        <p:spPr>
          <a:xfrm rot="21240000">
            <a:off x="643258" y="843509"/>
            <a:ext cx="3757198" cy="4340352"/>
          </a:xfrm>
          <a:solidFill>
            <a:schemeClr val="bg1">
              <a:lumMod val="85000"/>
            </a:schemeClr>
          </a:solidFill>
        </p:spPr>
        <p:txBody>
          <a:bodyPr/>
          <a:lstStyle>
            <a:lvl1pPr>
              <a:buNone/>
              <a:defRPr/>
            </a:lvl1pPr>
          </a:lstStyle>
          <a:p>
            <a:r>
              <a:rPr lang="fr-CA" dirty="0"/>
              <a:t>Drag </a:t>
            </a:r>
            <a:r>
              <a:rPr lang="fr-CA" dirty="0" err="1"/>
              <a:t>picture</a:t>
            </a:r>
            <a:r>
              <a:rPr lang="fr-CA" dirty="0"/>
              <a:t> to </a:t>
            </a:r>
            <a:r>
              <a:rPr lang="fr-CA" dirty="0" err="1"/>
              <a:t>placeholder</a:t>
            </a:r>
            <a:r>
              <a:rPr lang="fr-CA" dirty="0"/>
              <a:t> or click </a:t>
            </a:r>
            <a:r>
              <a:rPr lang="fr-CA" dirty="0" err="1"/>
              <a:t>icon</a:t>
            </a:r>
            <a:r>
              <a:rPr lang="fr-CA" dirty="0"/>
              <a:t> to </a:t>
            </a:r>
            <a:r>
              <a:rPr lang="fr-CA" dirty="0" err="1"/>
              <a:t>add</a:t>
            </a:r>
            <a:endParaRPr dirty="0"/>
          </a:p>
        </p:txBody>
      </p:sp>
      <p:sp>
        <p:nvSpPr>
          <p:cNvPr id="4" name="Text Placeholder 3"/>
          <p:cNvSpPr>
            <a:spLocks noGrp="1"/>
          </p:cNvSpPr>
          <p:nvPr>
            <p:ph type="body" sz="half" idx="2"/>
          </p:nvPr>
        </p:nvSpPr>
        <p:spPr>
          <a:xfrm>
            <a:off x="2368588" y="6974542"/>
            <a:ext cx="4149719" cy="1153457"/>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D0163338-B0A0-A342-BE62-0287B46827F5}" type="datetime1">
              <a:rPr lang="fr-CA" smtClean="0"/>
              <a:pPr/>
              <a:t>2024-12-11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Content Placeholder 2"/>
          <p:cNvSpPr>
            <a:spLocks noGrp="1"/>
          </p:cNvSpPr>
          <p:nvPr>
            <p:ph sz="half" idx="1"/>
          </p:nvPr>
        </p:nvSpPr>
        <p:spPr>
          <a:xfrm>
            <a:off x="685800" y="2313519"/>
            <a:ext cx="2674620" cy="5408083"/>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Content Placeholder 3"/>
          <p:cNvSpPr>
            <a:spLocks noGrp="1"/>
          </p:cNvSpPr>
          <p:nvPr>
            <p:ph sz="half" idx="2"/>
          </p:nvPr>
        </p:nvSpPr>
        <p:spPr>
          <a:xfrm>
            <a:off x="3486150" y="2313519"/>
            <a:ext cx="2674620" cy="5408083"/>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5" name="Date Placeholder 4"/>
          <p:cNvSpPr>
            <a:spLocks noGrp="1"/>
          </p:cNvSpPr>
          <p:nvPr>
            <p:ph type="dt" sz="half" idx="10"/>
          </p:nvPr>
        </p:nvSpPr>
        <p:spPr/>
        <p:txBody>
          <a:bodyPr/>
          <a:lstStyle/>
          <a:p>
            <a:fld id="{3CAFF1F0-AAEF-ED4A-BA61-7F3489016E17}" type="datetime1">
              <a:rPr lang="fr-CA" smtClean="0"/>
              <a:pPr/>
              <a:t>2024-12-11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A"/>
              <a:t>Click to edit Master title style</a:t>
            </a:r>
            <a:endParaRPr/>
          </a:p>
        </p:txBody>
      </p:sp>
      <p:sp>
        <p:nvSpPr>
          <p:cNvPr id="3" name="Text Placeholder 2"/>
          <p:cNvSpPr>
            <a:spLocks noGrp="1"/>
          </p:cNvSpPr>
          <p:nvPr>
            <p:ph type="body" idx="1"/>
          </p:nvPr>
        </p:nvSpPr>
        <p:spPr>
          <a:xfrm>
            <a:off x="728495" y="1892489"/>
            <a:ext cx="2400300" cy="778713"/>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Click to edit Master text styles</a:t>
            </a:r>
          </a:p>
        </p:txBody>
      </p:sp>
      <p:sp>
        <p:nvSpPr>
          <p:cNvPr id="4" name="Content Placeholder 3"/>
          <p:cNvSpPr>
            <a:spLocks noGrp="1"/>
          </p:cNvSpPr>
          <p:nvPr>
            <p:ph sz="half" idx="2"/>
          </p:nvPr>
        </p:nvSpPr>
        <p:spPr>
          <a:xfrm>
            <a:off x="673025" y="2899834"/>
            <a:ext cx="2674620" cy="4821767"/>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5" name="Text Placeholder 4"/>
          <p:cNvSpPr>
            <a:spLocks noGrp="1"/>
          </p:cNvSpPr>
          <p:nvPr>
            <p:ph type="body" sz="quarter" idx="3"/>
          </p:nvPr>
        </p:nvSpPr>
        <p:spPr>
          <a:xfrm>
            <a:off x="3697685" y="1892489"/>
            <a:ext cx="2400300" cy="778713"/>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Click to edit Master text styles</a:t>
            </a:r>
          </a:p>
        </p:txBody>
      </p:sp>
      <p:sp>
        <p:nvSpPr>
          <p:cNvPr id="6" name="Content Placeholder 5"/>
          <p:cNvSpPr>
            <a:spLocks noGrp="1"/>
          </p:cNvSpPr>
          <p:nvPr>
            <p:ph sz="quarter" idx="4"/>
          </p:nvPr>
        </p:nvSpPr>
        <p:spPr>
          <a:xfrm>
            <a:off x="3484886" y="2899834"/>
            <a:ext cx="2674620" cy="4821767"/>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7" name="Date Placeholder 6"/>
          <p:cNvSpPr>
            <a:spLocks noGrp="1"/>
          </p:cNvSpPr>
          <p:nvPr>
            <p:ph type="dt" sz="half" idx="10"/>
          </p:nvPr>
        </p:nvSpPr>
        <p:spPr/>
        <p:txBody>
          <a:bodyPr/>
          <a:lstStyle/>
          <a:p>
            <a:fld id="{DCAF6DB2-3D39-CC4C-AA4C-2B644E6F6DFC}" type="datetime1">
              <a:rPr lang="fr-CA" smtClean="0"/>
              <a:pPr/>
              <a:t>2024-12-11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7FB875-5C85-AB42-9DC5-178568A424B8}" type="slidenum">
              <a:rPr lang="en-US" smtClean="0"/>
              <a:pPr/>
              <a:t>‹N°›</a:t>
            </a:fld>
            <a:endParaRPr lang="en-US"/>
          </a:p>
        </p:txBody>
      </p:sp>
      <p:pic>
        <p:nvPicPr>
          <p:cNvPr id="11" name="Picture 10" descr="Comparison-Underline.png"/>
          <p:cNvPicPr>
            <a:picLocks noChangeAspect="1"/>
          </p:cNvPicPr>
          <p:nvPr/>
        </p:nvPicPr>
        <p:blipFill>
          <a:blip r:embed="rId2"/>
          <a:stretch>
            <a:fillRect/>
          </a:stretch>
        </p:blipFill>
        <p:spPr>
          <a:xfrm>
            <a:off x="717780" y="2529387"/>
            <a:ext cx="2421731" cy="190500"/>
          </a:xfrm>
          <a:prstGeom prst="rect">
            <a:avLst/>
          </a:prstGeom>
        </p:spPr>
      </p:pic>
      <p:pic>
        <p:nvPicPr>
          <p:cNvPr id="13" name="Picture 12" descr="Comparison-Underline.png"/>
          <p:cNvPicPr>
            <a:picLocks noChangeAspect="1"/>
          </p:cNvPicPr>
          <p:nvPr/>
        </p:nvPicPr>
        <p:blipFill>
          <a:blip r:embed="rId2"/>
          <a:stretch>
            <a:fillRect/>
          </a:stretch>
        </p:blipFill>
        <p:spPr>
          <a:xfrm>
            <a:off x="3686971" y="2529387"/>
            <a:ext cx="2421731" cy="190500"/>
          </a:xfrm>
          <a:prstGeom prst="rect">
            <a:avLst/>
          </a:prstGeom>
        </p:spPr>
      </p:pic>
      <p:pic>
        <p:nvPicPr>
          <p:cNvPr id="12" name="Picture 11" descr="Comparison-Underline.png"/>
          <p:cNvPicPr>
            <a:picLocks noChangeAspect="1"/>
          </p:cNvPicPr>
          <p:nvPr/>
        </p:nvPicPr>
        <p:blipFill>
          <a:blip r:embed="rId2"/>
          <a:stretch>
            <a:fillRect/>
          </a:stretch>
        </p:blipFill>
        <p:spPr>
          <a:xfrm>
            <a:off x="717780" y="2529387"/>
            <a:ext cx="2421731" cy="190500"/>
          </a:xfrm>
          <a:prstGeom prst="rect">
            <a:avLst/>
          </a:prstGeom>
        </p:spPr>
      </p:pic>
      <p:pic>
        <p:nvPicPr>
          <p:cNvPr id="14" name="Picture 13" descr="Comparison-Underline.png"/>
          <p:cNvPicPr>
            <a:picLocks noChangeAspect="1"/>
          </p:cNvPicPr>
          <p:nvPr/>
        </p:nvPicPr>
        <p:blipFill>
          <a:blip r:embed="rId2"/>
          <a:stretch>
            <a:fillRect/>
          </a:stretch>
        </p:blipFill>
        <p:spPr>
          <a:xfrm>
            <a:off x="3686971" y="2529387"/>
            <a:ext cx="2421731" cy="1905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Content Placeholder 2"/>
          <p:cNvSpPr>
            <a:spLocks noGrp="1"/>
          </p:cNvSpPr>
          <p:nvPr>
            <p:ph sz="half" idx="1"/>
          </p:nvPr>
        </p:nvSpPr>
        <p:spPr>
          <a:xfrm>
            <a:off x="685800" y="2313517"/>
            <a:ext cx="5486400" cy="256032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5" name="Date Placeholder 4"/>
          <p:cNvSpPr>
            <a:spLocks noGrp="1"/>
          </p:cNvSpPr>
          <p:nvPr>
            <p:ph type="dt" sz="half" idx="10"/>
          </p:nvPr>
        </p:nvSpPr>
        <p:spPr/>
        <p:txBody>
          <a:bodyPr/>
          <a:lstStyle/>
          <a:p>
            <a:fld id="{2017D09A-AC55-3747-AEF9-EDB2F0631F22}" type="datetime1">
              <a:rPr lang="fr-CA" smtClean="0"/>
              <a:pPr/>
              <a:t>2024-12-11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
        <p:nvSpPr>
          <p:cNvPr id="8" name="Content Placeholder 2"/>
          <p:cNvSpPr>
            <a:spLocks noGrp="1"/>
          </p:cNvSpPr>
          <p:nvPr>
            <p:ph sz="half" idx="13"/>
          </p:nvPr>
        </p:nvSpPr>
        <p:spPr>
          <a:xfrm>
            <a:off x="685800" y="5161280"/>
            <a:ext cx="5486400" cy="256032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8.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670984"/>
            <a:ext cx="5485210" cy="1157816"/>
          </a:xfrm>
          <a:prstGeom prst="rect">
            <a:avLst/>
          </a:prstGeom>
        </p:spPr>
        <p:txBody>
          <a:bodyPr vert="horz" lIns="91440" tIns="45720" rIns="91440" bIns="45720" rtlCol="0" anchor="ctr">
            <a:noAutofit/>
          </a:bodyPr>
          <a:lstStyle/>
          <a:p>
            <a:r>
              <a:rPr lang="fr-CA" dirty="0"/>
              <a:t>Click to </a:t>
            </a:r>
            <a:r>
              <a:rPr lang="fr-CA" dirty="0" err="1"/>
              <a:t>edit</a:t>
            </a:r>
            <a:r>
              <a:rPr lang="fr-CA" dirty="0"/>
              <a:t> Master </a:t>
            </a:r>
            <a:r>
              <a:rPr lang="fr-CA" dirty="0" err="1"/>
              <a:t>title</a:t>
            </a:r>
            <a:r>
              <a:rPr lang="fr-CA" dirty="0"/>
              <a:t> style</a:t>
            </a:r>
            <a:endParaRPr dirty="0"/>
          </a:p>
        </p:txBody>
      </p:sp>
      <p:sp>
        <p:nvSpPr>
          <p:cNvPr id="3" name="Text Placeholder 2"/>
          <p:cNvSpPr>
            <a:spLocks noGrp="1"/>
          </p:cNvSpPr>
          <p:nvPr>
            <p:ph type="body" idx="1"/>
          </p:nvPr>
        </p:nvSpPr>
        <p:spPr>
          <a:xfrm>
            <a:off x="685800" y="2313517"/>
            <a:ext cx="5485210" cy="5408083"/>
          </a:xfrm>
          <a:prstGeom prst="rect">
            <a:avLst/>
          </a:prstGeom>
        </p:spPr>
        <p:txBody>
          <a:bodyPr vert="horz" lIns="91440" tIns="45720" rIns="91440" bIns="45720" rtlCol="0">
            <a:normAutofit/>
          </a:bodyPr>
          <a:lstStyle/>
          <a:p>
            <a:pPr lvl="0"/>
            <a:r>
              <a:rPr lang="fr-CA" dirty="0"/>
              <a:t>Click to </a:t>
            </a:r>
            <a:r>
              <a:rPr lang="fr-CA" dirty="0" err="1"/>
              <a:t>edit</a:t>
            </a:r>
            <a:r>
              <a:rPr lang="fr-CA" dirty="0"/>
              <a:t> Master </a:t>
            </a:r>
            <a:r>
              <a:rPr lang="fr-CA" dirty="0" err="1"/>
              <a:t>text</a:t>
            </a:r>
            <a:r>
              <a:rPr lang="fr-CA" dirty="0"/>
              <a:t> styles</a:t>
            </a:r>
          </a:p>
          <a:p>
            <a:pPr lvl="1"/>
            <a:r>
              <a:rPr lang="fr-CA" dirty="0"/>
              <a:t>Second </a:t>
            </a:r>
            <a:r>
              <a:rPr lang="fr-CA" dirty="0" err="1"/>
              <a:t>level</a:t>
            </a:r>
            <a:endParaRPr lang="fr-CA" dirty="0"/>
          </a:p>
          <a:p>
            <a:pPr lvl="2"/>
            <a:r>
              <a:rPr lang="fr-CA" dirty="0" err="1"/>
              <a:t>Third</a:t>
            </a:r>
            <a:r>
              <a:rPr lang="fr-CA" dirty="0"/>
              <a:t> </a:t>
            </a:r>
            <a:r>
              <a:rPr lang="fr-CA" dirty="0" err="1"/>
              <a:t>level</a:t>
            </a:r>
            <a:endParaRPr lang="fr-CA" dirty="0"/>
          </a:p>
          <a:p>
            <a:pPr lvl="3"/>
            <a:r>
              <a:rPr lang="fr-CA" dirty="0" err="1"/>
              <a:t>Fourth</a:t>
            </a:r>
            <a:r>
              <a:rPr lang="fr-CA" dirty="0"/>
              <a:t> </a:t>
            </a:r>
            <a:r>
              <a:rPr lang="fr-CA" dirty="0" err="1"/>
              <a:t>level</a:t>
            </a:r>
            <a:endParaRPr lang="fr-CA" dirty="0"/>
          </a:p>
          <a:p>
            <a:pPr lvl="4"/>
            <a:r>
              <a:rPr lang="fr-CA" dirty="0" err="1"/>
              <a:t>Fifth</a:t>
            </a:r>
            <a:r>
              <a:rPr lang="fr-CA" dirty="0"/>
              <a:t> </a:t>
            </a:r>
            <a:r>
              <a:rPr lang="fr-CA" dirty="0" err="1"/>
              <a:t>level</a:t>
            </a:r>
            <a:endParaRPr dirty="0"/>
          </a:p>
        </p:txBody>
      </p:sp>
      <p:sp>
        <p:nvSpPr>
          <p:cNvPr id="4" name="Date Placeholder 3"/>
          <p:cNvSpPr>
            <a:spLocks noGrp="1"/>
          </p:cNvSpPr>
          <p:nvPr>
            <p:ph type="dt" sz="half" idx="2"/>
          </p:nvPr>
        </p:nvSpPr>
        <p:spPr>
          <a:xfrm>
            <a:off x="5747579" y="8419282"/>
            <a:ext cx="971550" cy="353452"/>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A546CF23-E5EC-ED46-A59E-7EB04A0B66AF}" type="datetime1">
              <a:rPr lang="fr-CA" smtClean="0"/>
              <a:pPr/>
              <a:t>2024-12-11</a:t>
            </a:fld>
            <a:endParaRPr lang="en-US" dirty="0"/>
          </a:p>
        </p:txBody>
      </p:sp>
      <p:sp>
        <p:nvSpPr>
          <p:cNvPr id="5" name="Footer Placeholder 4"/>
          <p:cNvSpPr>
            <a:spLocks noGrp="1"/>
          </p:cNvSpPr>
          <p:nvPr>
            <p:ph type="ftr" sz="quarter" idx="3"/>
          </p:nvPr>
        </p:nvSpPr>
        <p:spPr>
          <a:xfrm>
            <a:off x="2956956" y="8407729"/>
            <a:ext cx="2788475" cy="345704"/>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dirty="0"/>
          </a:p>
        </p:txBody>
      </p:sp>
      <p:sp>
        <p:nvSpPr>
          <p:cNvPr id="6" name="Slide Number Placeholder 5"/>
          <p:cNvSpPr>
            <a:spLocks noGrp="1"/>
          </p:cNvSpPr>
          <p:nvPr>
            <p:ph type="sldNum" sz="quarter" idx="4"/>
          </p:nvPr>
        </p:nvSpPr>
        <p:spPr>
          <a:xfrm>
            <a:off x="5641041" y="7301463"/>
            <a:ext cx="1112292" cy="1135797"/>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027FB875-5C85-AB42-9DC5-178568A424B8}" type="slidenum">
              <a:rPr lang="en-US" smtClean="0"/>
              <a:pPr/>
              <a:t>‹N°›</a:t>
            </a:fld>
            <a:endParaRPr lang="en-US" dirty="0"/>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Lst>
  <p:hf hdr="0" ftr="0" dt="0"/>
  <p:txStyles>
    <p:titleStyle>
      <a:lvl1pPr algn="ctr" defTabSz="914400" rtl="0" eaLnBrk="1" latinLnBrk="0" hangingPunct="1">
        <a:spcBef>
          <a:spcPct val="0"/>
        </a:spcBef>
        <a:buNone/>
        <a:defRPr sz="4600" kern="1200">
          <a:solidFill>
            <a:schemeClr val="tx1"/>
          </a:solidFill>
          <a:latin typeface="Times New Roman" pitchFamily="18" charset="0"/>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Times New Roman" pitchFamily="18" charset="0"/>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Times New Roman" pitchFamily="18" charset="0"/>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Times New Roman" pitchFamily="18" charset="0"/>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Times New Roman" pitchFamily="18" charset="0"/>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Times New Roman" pitchFamily="18" charset="0"/>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notesSlide" Target="../notesSlides/notesSlide8.xml"/><Relationship Id="rId4"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2.xml"/><Relationship Id="rId4"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notesSlide" Target="../notesSlides/notesSlide3.xml"/><Relationship Id="rId4"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notesSlide" Target="../notesSlides/notesSlide4.xml"/><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slideLayout" Target="../slideLayouts/slideLayout7.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tags" Target="../tags/tag17.xml"/><Relationship Id="rId5" Type="http://schemas.openxmlformats.org/officeDocument/2006/relationships/tags" Target="../tags/tag11.xml"/><Relationship Id="rId15" Type="http://schemas.openxmlformats.org/officeDocument/2006/relationships/image" Target="../media/image12.png"/><Relationship Id="rId10" Type="http://schemas.openxmlformats.org/officeDocument/2006/relationships/tags" Target="../tags/tag16.xml"/><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tags" Target="../tags/tag25.xml"/><Relationship Id="rId3" Type="http://schemas.openxmlformats.org/officeDocument/2006/relationships/tags" Target="../tags/tag20.xml"/><Relationship Id="rId7" Type="http://schemas.openxmlformats.org/officeDocument/2006/relationships/tags" Target="../tags/tag24.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image" Target="../media/image12.png"/><Relationship Id="rId5" Type="http://schemas.openxmlformats.org/officeDocument/2006/relationships/tags" Target="../tags/tag22.xml"/><Relationship Id="rId10" Type="http://schemas.openxmlformats.org/officeDocument/2006/relationships/notesSlide" Target="../notesSlides/notesSlide5.xml"/><Relationship Id="rId4" Type="http://schemas.openxmlformats.org/officeDocument/2006/relationships/tags" Target="../tags/tag21.xml"/><Relationship Id="rId9"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3" Type="http://schemas.openxmlformats.org/officeDocument/2006/relationships/tags" Target="../tags/tag28.xml"/><Relationship Id="rId7" Type="http://schemas.openxmlformats.org/officeDocument/2006/relationships/slideLayout" Target="../slideLayouts/slideLayout7.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tags" Target="../tags/tag39.xml"/><Relationship Id="rId3" Type="http://schemas.openxmlformats.org/officeDocument/2006/relationships/tags" Target="../tags/tag34.xml"/><Relationship Id="rId7" Type="http://schemas.openxmlformats.org/officeDocument/2006/relationships/tags" Target="../tags/tag38.xml"/><Relationship Id="rId12" Type="http://schemas.openxmlformats.org/officeDocument/2006/relationships/image" Target="../media/image12.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image" Target="../media/image13.png"/><Relationship Id="rId5" Type="http://schemas.openxmlformats.org/officeDocument/2006/relationships/tags" Target="../tags/tag36.xml"/><Relationship Id="rId10" Type="http://schemas.openxmlformats.org/officeDocument/2006/relationships/notesSlide" Target="../notesSlides/notesSlide7.xml"/><Relationship Id="rId4" Type="http://schemas.openxmlformats.org/officeDocument/2006/relationships/tags" Target="../tags/tag35.xml"/><Relationship Id="rId9"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media/image12.png"/><Relationship Id="rId4"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image" Target="../media/image14.jpeg"/><Relationship Id="rId4"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salle de bain, baignoire&#10;&#10;Description générée automatiquement">
            <a:extLst>
              <a:ext uri="{FF2B5EF4-FFF2-40B4-BE49-F238E27FC236}">
                <a16:creationId xmlns:a16="http://schemas.microsoft.com/office/drawing/2014/main" id="{1F0BE6A0-01E8-FFBB-9CFC-C172255C2CA0}"/>
              </a:ext>
            </a:extLst>
          </p:cNvPr>
          <p:cNvPicPr>
            <a:picLocks noChangeAspect="1"/>
          </p:cNvPicPr>
          <p:nvPr/>
        </p:nvPicPr>
        <p:blipFill>
          <a:blip r:embed="rId3"/>
          <a:stretch>
            <a:fillRect/>
          </a:stretch>
        </p:blipFill>
        <p:spPr>
          <a:xfrm>
            <a:off x="0" y="0"/>
            <a:ext cx="6858000" cy="9144000"/>
          </a:xfrm>
          <a:prstGeom prst="rect">
            <a:avLst/>
          </a:prstGeom>
        </p:spPr>
      </p:pic>
    </p:spTree>
    <p:extLst>
      <p:ext uri="{BB962C8B-B14F-4D97-AF65-F5344CB8AC3E}">
        <p14:creationId xmlns:p14="http://schemas.microsoft.com/office/powerpoint/2010/main" val="537720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184672" y="1874546"/>
            <a:ext cx="4274057" cy="871396"/>
          </a:xfrm>
        </p:spPr>
        <p:txBody>
          <a:bodyPr/>
          <a:lstStyle/>
          <a:p>
            <a:r>
              <a:rPr lang="en-US" i="1" dirty="0"/>
              <a:t>Fiches des </a:t>
            </a:r>
            <a:r>
              <a:rPr lang="en-US" i="1" dirty="0" err="1"/>
              <a:t>élèves</a:t>
            </a:r>
            <a:endParaRPr lang="en-US" i="1" dirty="0"/>
          </a:p>
        </p:txBody>
      </p:sp>
      <p:sp>
        <p:nvSpPr>
          <p:cNvPr id="2" name="Espace réservé du numéro de diapositive 1"/>
          <p:cNvSpPr>
            <a:spLocks noGrp="1"/>
          </p:cNvSpPr>
          <p:nvPr>
            <p:ph type="sldNum" sz="quarter" idx="12"/>
            <p:custDataLst>
              <p:tags r:id="rId2"/>
            </p:custDataLst>
          </p:nvPr>
        </p:nvSpPr>
        <p:spPr/>
        <p:txBody>
          <a:bodyPr/>
          <a:lstStyle/>
          <a:p>
            <a:fld id="{027FB875-5C85-AB42-9DC5-178568A424B8}" type="slidenum">
              <a:rPr lang="en-US" smtClean="0"/>
              <a:pPr/>
              <a:t>10</a:t>
            </a:fld>
            <a:endParaRPr lang="en-US"/>
          </a:p>
        </p:txBody>
      </p:sp>
      <p:graphicFrame>
        <p:nvGraphicFramePr>
          <p:cNvPr id="5" name="Tableau 4"/>
          <p:cNvGraphicFramePr>
            <a:graphicFrameLocks noGrp="1"/>
          </p:cNvGraphicFramePr>
          <p:nvPr>
            <p:custDataLst>
              <p:tags r:id="rId3"/>
            </p:custDataLst>
            <p:extLst>
              <p:ext uri="{D42A27DB-BD31-4B8C-83A1-F6EECF244321}">
                <p14:modId xmlns:p14="http://schemas.microsoft.com/office/powerpoint/2010/main" val="2258242899"/>
              </p:ext>
            </p:extLst>
          </p:nvPr>
        </p:nvGraphicFramePr>
        <p:xfrm>
          <a:off x="740365" y="4006350"/>
          <a:ext cx="5374793" cy="1259840"/>
        </p:xfrm>
        <a:graphic>
          <a:graphicData uri="http://schemas.openxmlformats.org/drawingml/2006/table">
            <a:tbl>
              <a:tblPr firstRow="1" bandRow="1">
                <a:tableStyleId>{5C22544A-7EE6-4342-B048-85BDC9FD1C3A}</a:tableStyleId>
              </a:tblPr>
              <a:tblGrid>
                <a:gridCol w="1281445">
                  <a:extLst>
                    <a:ext uri="{9D8B030D-6E8A-4147-A177-3AD203B41FA5}">
                      <a16:colId xmlns:a16="http://schemas.microsoft.com/office/drawing/2014/main" val="20000"/>
                    </a:ext>
                  </a:extLst>
                </a:gridCol>
                <a:gridCol w="3436087">
                  <a:extLst>
                    <a:ext uri="{9D8B030D-6E8A-4147-A177-3AD203B41FA5}">
                      <a16:colId xmlns:a16="http://schemas.microsoft.com/office/drawing/2014/main" val="20001"/>
                    </a:ext>
                  </a:extLst>
                </a:gridCol>
                <a:gridCol w="657261">
                  <a:extLst>
                    <a:ext uri="{9D8B030D-6E8A-4147-A177-3AD203B41FA5}">
                      <a16:colId xmlns:a16="http://schemas.microsoft.com/office/drawing/2014/main" val="20002"/>
                    </a:ext>
                  </a:extLst>
                </a:gridCol>
              </a:tblGrid>
              <a:tr h="370840">
                <a:tc>
                  <a:txBody>
                    <a:bodyPr/>
                    <a:lstStyle/>
                    <a:p>
                      <a:pPr algn="ctr"/>
                      <a:r>
                        <a:rPr lang="fr-FR" sz="1400" baseline="0" dirty="0">
                          <a:latin typeface="Times New Roman" pitchFamily="18" charset="0"/>
                        </a:rPr>
                        <a:t>Numéro de</a:t>
                      </a:r>
                    </a:p>
                    <a:p>
                      <a:pPr algn="ctr"/>
                      <a:r>
                        <a:rPr lang="fr-FR" sz="1400" baseline="0" dirty="0">
                          <a:latin typeface="Times New Roman" pitchFamily="18" charset="0"/>
                        </a:rPr>
                        <a:t>La fiche</a:t>
                      </a:r>
                      <a:endParaRPr lang="fr-FR" sz="1400" dirty="0">
                        <a:latin typeface="Times New Roman" pitchFamily="18" charset="0"/>
                      </a:endParaRPr>
                    </a:p>
                  </a:txBody>
                  <a:tcPr/>
                </a:tc>
                <a:tc>
                  <a:txBody>
                    <a:bodyPr/>
                    <a:lstStyle/>
                    <a:p>
                      <a:pPr algn="ctr"/>
                      <a:r>
                        <a:rPr lang="fr-FR" sz="1400" dirty="0">
                          <a:latin typeface="Times New Roman" pitchFamily="18" charset="0"/>
                        </a:rPr>
                        <a:t>Nom</a:t>
                      </a:r>
                    </a:p>
                  </a:txBody>
                  <a:tcPr/>
                </a:tc>
                <a:tc>
                  <a:txBody>
                    <a:bodyPr/>
                    <a:lstStyle/>
                    <a:p>
                      <a:pPr algn="ctr"/>
                      <a:r>
                        <a:rPr lang="fr-FR" sz="1400" dirty="0">
                          <a:latin typeface="Times New Roman" pitchFamily="18" charset="0"/>
                        </a:rPr>
                        <a:t>Page</a:t>
                      </a:r>
                    </a:p>
                  </a:txBody>
                  <a:tcPr/>
                </a:tc>
                <a:extLst>
                  <a:ext uri="{0D108BD9-81ED-4DB2-BD59-A6C34878D82A}">
                    <a16:rowId xmlns:a16="http://schemas.microsoft.com/office/drawing/2014/main" val="10000"/>
                  </a:ext>
                </a:extLst>
              </a:tr>
              <a:tr h="370840">
                <a:tc>
                  <a:txBody>
                    <a:bodyPr/>
                    <a:lstStyle/>
                    <a:p>
                      <a:pPr algn="ctr"/>
                      <a:r>
                        <a:rPr lang="fr-FR" sz="1200" dirty="0">
                          <a:latin typeface="Times New Roman" pitchFamily="18" charset="0"/>
                        </a:rPr>
                        <a:t>1A-1B</a:t>
                      </a:r>
                    </a:p>
                  </a:txBody>
                  <a:tcPr/>
                </a:tc>
                <a:tc>
                  <a:txBody>
                    <a:bodyPr/>
                    <a:lstStyle/>
                    <a:p>
                      <a:r>
                        <a:rPr lang="fr-FR" sz="1200" dirty="0">
                          <a:latin typeface="Times New Roman" pitchFamily="18" charset="0"/>
                        </a:rPr>
                        <a:t>Ça</a:t>
                      </a:r>
                      <a:r>
                        <a:rPr lang="fr-FR" sz="1200" baseline="0" dirty="0">
                          <a:latin typeface="Times New Roman" pitchFamily="18" charset="0"/>
                        </a:rPr>
                        <a:t> flotte ou ça coule ? (Hypothèses et Résultats)</a:t>
                      </a:r>
                      <a:endParaRPr lang="fr-FR" sz="1200" dirty="0">
                        <a:latin typeface="Times New Roman" pitchFamily="18" charset="0"/>
                      </a:endParaRPr>
                    </a:p>
                  </a:txBody>
                  <a:tcPr/>
                </a:tc>
                <a:tc>
                  <a:txBody>
                    <a:bodyPr/>
                    <a:lstStyle/>
                    <a:p>
                      <a:r>
                        <a:rPr lang="fr-FR" sz="1200" dirty="0">
                          <a:latin typeface="Times New Roman" pitchFamily="18" charset="0"/>
                        </a:rPr>
                        <a:t>11-12</a:t>
                      </a:r>
                    </a:p>
                  </a:txBody>
                  <a:tcPr/>
                </a:tc>
                <a:extLst>
                  <a:ext uri="{0D108BD9-81ED-4DB2-BD59-A6C34878D82A}">
                    <a16:rowId xmlns:a16="http://schemas.microsoft.com/office/drawing/2014/main" val="10001"/>
                  </a:ext>
                </a:extLst>
              </a:tr>
              <a:tr h="370840">
                <a:tc>
                  <a:txBody>
                    <a:bodyPr/>
                    <a:lstStyle/>
                    <a:p>
                      <a:pPr algn="ctr"/>
                      <a:r>
                        <a:rPr lang="fr-FR" sz="1200" dirty="0">
                          <a:latin typeface="Times New Roman" pitchFamily="18" charset="0"/>
                        </a:rPr>
                        <a:t>2</a:t>
                      </a:r>
                    </a:p>
                  </a:txBody>
                  <a:tcPr/>
                </a:tc>
                <a:tc>
                  <a:txBody>
                    <a:bodyPr/>
                    <a:lstStyle/>
                    <a:p>
                      <a:r>
                        <a:rPr lang="fr-FR" sz="1200" dirty="0">
                          <a:latin typeface="Times New Roman" pitchFamily="18" charset="0"/>
                        </a:rPr>
                        <a:t>Dessine-moi un bateau !</a:t>
                      </a:r>
                    </a:p>
                  </a:txBody>
                  <a:tcPr/>
                </a:tc>
                <a:tc>
                  <a:txBody>
                    <a:bodyPr/>
                    <a:lstStyle/>
                    <a:p>
                      <a:r>
                        <a:rPr lang="fr-FR" sz="1200" dirty="0">
                          <a:latin typeface="Times New Roman" pitchFamily="18" charset="0"/>
                        </a:rPr>
                        <a:t>13</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093342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 24" descr="Une image contenant texte, capture d’écran, Page web, Site web&#10;&#10;Description générée automatiquement">
            <a:extLst>
              <a:ext uri="{FF2B5EF4-FFF2-40B4-BE49-F238E27FC236}">
                <a16:creationId xmlns:a16="http://schemas.microsoft.com/office/drawing/2014/main" id="{88AE5131-B20A-23C0-84B8-934CC67B6BA0}"/>
              </a:ext>
            </a:extLst>
          </p:cNvPr>
          <p:cNvPicPr>
            <a:picLocks noChangeAspect="1"/>
          </p:cNvPicPr>
          <p:nvPr/>
        </p:nvPicPr>
        <p:blipFill>
          <a:blip r:embed="rId2"/>
          <a:stretch>
            <a:fillRect/>
          </a:stretch>
        </p:blipFill>
        <p:spPr>
          <a:xfrm>
            <a:off x="0" y="134470"/>
            <a:ext cx="6858000" cy="887505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Système d’exploitation, Page web&#10;&#10;Description générée automatiquement">
            <a:extLst>
              <a:ext uri="{FF2B5EF4-FFF2-40B4-BE49-F238E27FC236}">
                <a16:creationId xmlns:a16="http://schemas.microsoft.com/office/drawing/2014/main" id="{099E0ACE-4F98-FD14-EE20-779610CC4D8F}"/>
              </a:ext>
            </a:extLst>
          </p:cNvPr>
          <p:cNvPicPr>
            <a:picLocks noChangeAspect="1"/>
          </p:cNvPicPr>
          <p:nvPr/>
        </p:nvPicPr>
        <p:blipFill>
          <a:blip r:embed="rId2"/>
          <a:stretch>
            <a:fillRect/>
          </a:stretch>
        </p:blipFill>
        <p:spPr>
          <a:xfrm>
            <a:off x="0" y="134470"/>
            <a:ext cx="6858000" cy="8875059"/>
          </a:xfrm>
          <a:prstGeom prst="rect">
            <a:avLst/>
          </a:prstGeom>
        </p:spPr>
      </p:pic>
    </p:spTree>
    <p:extLst>
      <p:ext uri="{BB962C8B-B14F-4D97-AF65-F5344CB8AC3E}">
        <p14:creationId xmlns:p14="http://schemas.microsoft.com/office/powerpoint/2010/main" val="3745955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descr="Une image contenant texte, capture d’écran, Rectangle, Police&#10;&#10;Description générée automatiquement">
            <a:extLst>
              <a:ext uri="{FF2B5EF4-FFF2-40B4-BE49-F238E27FC236}">
                <a16:creationId xmlns:a16="http://schemas.microsoft.com/office/drawing/2014/main" id="{59B6E70E-DAA2-CD17-DE3D-AD264FD19F1B}"/>
              </a:ext>
            </a:extLst>
          </p:cNvPr>
          <p:cNvPicPr>
            <a:picLocks noChangeAspect="1"/>
          </p:cNvPicPr>
          <p:nvPr/>
        </p:nvPicPr>
        <p:blipFill>
          <a:blip r:embed="rId2"/>
          <a:stretch>
            <a:fillRect/>
          </a:stretch>
        </p:blipFill>
        <p:spPr>
          <a:xfrm>
            <a:off x="0" y="134470"/>
            <a:ext cx="6858000" cy="887505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504931" y="353277"/>
            <a:ext cx="4625596" cy="871396"/>
          </a:xfrm>
        </p:spPr>
        <p:txBody>
          <a:bodyPr/>
          <a:lstStyle/>
          <a:p>
            <a:pPr algn="l"/>
            <a:r>
              <a:rPr lang="en-US" sz="3600" i="1" dirty="0"/>
              <a:t>Table des </a:t>
            </a:r>
            <a:r>
              <a:rPr lang="en-US" sz="3600" i="1" dirty="0" err="1"/>
              <a:t>matières</a:t>
            </a:r>
            <a:endParaRPr lang="en-US" sz="3600" i="1" dirty="0"/>
          </a:p>
        </p:txBody>
      </p:sp>
      <p:sp>
        <p:nvSpPr>
          <p:cNvPr id="2" name="Espace réservé du numéro de diapositive 1"/>
          <p:cNvSpPr>
            <a:spLocks noGrp="1"/>
          </p:cNvSpPr>
          <p:nvPr>
            <p:ph type="sldNum" sz="quarter" idx="12"/>
            <p:custDataLst>
              <p:tags r:id="rId2"/>
            </p:custDataLst>
          </p:nvPr>
        </p:nvSpPr>
        <p:spPr/>
        <p:txBody>
          <a:bodyPr/>
          <a:lstStyle/>
          <a:p>
            <a:fld id="{027FB875-5C85-AB42-9DC5-178568A424B8}" type="slidenum">
              <a:rPr lang="en-US" smtClean="0"/>
              <a:pPr/>
              <a:t>2</a:t>
            </a:fld>
            <a:endParaRPr lang="en-US"/>
          </a:p>
        </p:txBody>
      </p:sp>
      <p:graphicFrame>
        <p:nvGraphicFramePr>
          <p:cNvPr id="6" name="Tableau 5"/>
          <p:cNvGraphicFramePr>
            <a:graphicFrameLocks noGrp="1"/>
          </p:cNvGraphicFramePr>
          <p:nvPr>
            <p:custDataLst>
              <p:tags r:id="rId3"/>
            </p:custDataLst>
            <p:extLst>
              <p:ext uri="{D42A27DB-BD31-4B8C-83A1-F6EECF244321}">
                <p14:modId xmlns:p14="http://schemas.microsoft.com/office/powerpoint/2010/main" val="3564099115"/>
              </p:ext>
            </p:extLst>
          </p:nvPr>
        </p:nvGraphicFramePr>
        <p:xfrm>
          <a:off x="729060" y="2567897"/>
          <a:ext cx="5374793" cy="1854200"/>
        </p:xfrm>
        <a:graphic>
          <a:graphicData uri="http://schemas.openxmlformats.org/drawingml/2006/table">
            <a:tbl>
              <a:tblPr firstRow="1" bandRow="1">
                <a:tableStyleId>{BC89EF96-8CEA-46FF-86C4-4CE0E7609802}</a:tableStyleId>
              </a:tblPr>
              <a:tblGrid>
                <a:gridCol w="4415508">
                  <a:extLst>
                    <a:ext uri="{9D8B030D-6E8A-4147-A177-3AD203B41FA5}">
                      <a16:colId xmlns:a16="http://schemas.microsoft.com/office/drawing/2014/main" val="20000"/>
                    </a:ext>
                  </a:extLst>
                </a:gridCol>
                <a:gridCol w="959285">
                  <a:extLst>
                    <a:ext uri="{9D8B030D-6E8A-4147-A177-3AD203B41FA5}">
                      <a16:colId xmlns:a16="http://schemas.microsoft.com/office/drawing/2014/main" val="20002"/>
                    </a:ext>
                  </a:extLst>
                </a:gridCol>
              </a:tblGrid>
              <a:tr h="370840">
                <a:tc>
                  <a:txBody>
                    <a:bodyPr/>
                    <a:lstStyle/>
                    <a:p>
                      <a:pPr algn="l"/>
                      <a:r>
                        <a:rPr lang="fr-FR" sz="1800" b="0" dirty="0">
                          <a:latin typeface="+mj-lt"/>
                        </a:rPr>
                        <a:t>Résumé</a:t>
                      </a:r>
                      <a:r>
                        <a:rPr lang="fr-FR" sz="1800" b="0" baseline="0" dirty="0">
                          <a:latin typeface="+mj-lt"/>
                        </a:rPr>
                        <a:t> des activités </a:t>
                      </a:r>
                      <a:endParaRPr lang="fr-FR" sz="1800" b="0" dirty="0">
                        <a:latin typeface="+mj-lt"/>
                      </a:endParaRPr>
                    </a:p>
                  </a:txBody>
                  <a:tcPr/>
                </a:tc>
                <a:tc>
                  <a:txBody>
                    <a:bodyPr/>
                    <a:lstStyle/>
                    <a:p>
                      <a:r>
                        <a:rPr lang="fr-FR" sz="1800" b="0" dirty="0"/>
                        <a:t>page 3</a:t>
                      </a:r>
                      <a:endParaRPr lang="fr-FR" sz="1800" b="0" dirty="0">
                        <a:latin typeface="Times New Roman" pitchFamily="18" charset="0"/>
                      </a:endParaRPr>
                    </a:p>
                  </a:txBody>
                  <a:tcPr/>
                </a:tc>
                <a:extLst>
                  <a:ext uri="{0D108BD9-81ED-4DB2-BD59-A6C34878D82A}">
                    <a16:rowId xmlns:a16="http://schemas.microsoft.com/office/drawing/2014/main" val="10000"/>
                  </a:ext>
                </a:extLst>
              </a:tr>
              <a:tr h="370840">
                <a:tc>
                  <a:txBody>
                    <a:bodyPr/>
                    <a:lstStyle/>
                    <a:p>
                      <a:pPr algn="l"/>
                      <a:r>
                        <a:rPr lang="fr-FR" sz="1800" dirty="0">
                          <a:latin typeface="+mj-lt"/>
                        </a:rPr>
                        <a:t>Activité 1 : Ça</a:t>
                      </a:r>
                      <a:r>
                        <a:rPr lang="fr-FR" sz="1800" baseline="0" dirty="0">
                          <a:latin typeface="+mj-lt"/>
                        </a:rPr>
                        <a:t> flotte ou ça coule ?</a:t>
                      </a:r>
                      <a:endParaRPr lang="fr-FR" sz="1800" dirty="0">
                        <a:latin typeface="+mj-lt"/>
                      </a:endParaRPr>
                    </a:p>
                  </a:txBody>
                  <a:tcPr/>
                </a:tc>
                <a:tc>
                  <a:txBody>
                    <a:bodyPr/>
                    <a:lstStyle/>
                    <a:p>
                      <a:r>
                        <a:rPr lang="fr-FR" sz="1800" dirty="0"/>
                        <a:t>page 4</a:t>
                      </a:r>
                      <a:endParaRPr lang="fr-FR" sz="1800" dirty="0">
                        <a:latin typeface="Times New Roman" pitchFamily="18" charset="0"/>
                      </a:endParaRPr>
                    </a:p>
                  </a:txBody>
                  <a:tcPr/>
                </a:tc>
                <a:extLst>
                  <a:ext uri="{0D108BD9-81ED-4DB2-BD59-A6C34878D82A}">
                    <a16:rowId xmlns:a16="http://schemas.microsoft.com/office/drawing/2014/main" val="10001"/>
                  </a:ext>
                </a:extLst>
              </a:tr>
              <a:tr h="370840">
                <a:tc>
                  <a:txBody>
                    <a:bodyPr/>
                    <a:lstStyle/>
                    <a:p>
                      <a:pPr algn="l"/>
                      <a:r>
                        <a:rPr lang="fr-FR" sz="1800" dirty="0">
                          <a:latin typeface="+mj-lt"/>
                        </a:rPr>
                        <a:t>Activité 2 : Ce qui coule flottera</a:t>
                      </a:r>
                    </a:p>
                  </a:txBody>
                  <a:tcPr/>
                </a:tc>
                <a:tc>
                  <a:txBody>
                    <a:bodyPr/>
                    <a:lstStyle/>
                    <a:p>
                      <a:r>
                        <a:rPr lang="fr-FR" sz="1800" dirty="0"/>
                        <a:t>page 6</a:t>
                      </a:r>
                      <a:endParaRPr lang="fr-FR" sz="1800" dirty="0">
                        <a:latin typeface="Times New Roman" pitchFamily="18" charset="0"/>
                      </a:endParaRPr>
                    </a:p>
                  </a:txBody>
                  <a:tcPr/>
                </a:tc>
                <a:extLst>
                  <a:ext uri="{0D108BD9-81ED-4DB2-BD59-A6C34878D82A}">
                    <a16:rowId xmlns:a16="http://schemas.microsoft.com/office/drawing/2014/main" val="10002"/>
                  </a:ext>
                </a:extLst>
              </a:tr>
              <a:tr h="370840">
                <a:tc>
                  <a:txBody>
                    <a:bodyPr/>
                    <a:lstStyle/>
                    <a:p>
                      <a:pPr algn="l"/>
                      <a:r>
                        <a:rPr lang="fr-FR" sz="1800" dirty="0">
                          <a:latin typeface="+mj-lt"/>
                        </a:rPr>
                        <a:t>Fondements théoriques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a:t>page 8</a:t>
                      </a:r>
                      <a:endParaRPr lang="fr-FR" sz="1800" dirty="0">
                        <a:latin typeface="Times New Roman" pitchFamily="18" charset="0"/>
                      </a:endParaRPr>
                    </a:p>
                  </a:txBody>
                  <a:tcPr/>
                </a:tc>
                <a:extLst>
                  <a:ext uri="{0D108BD9-81ED-4DB2-BD59-A6C34878D82A}">
                    <a16:rowId xmlns:a16="http://schemas.microsoft.com/office/drawing/2014/main" val="10004"/>
                  </a:ext>
                </a:extLst>
              </a:tr>
              <a:tr h="370840">
                <a:tc>
                  <a:txBody>
                    <a:bodyPr/>
                    <a:lstStyle/>
                    <a:p>
                      <a:r>
                        <a:rPr lang="fr-CA" sz="1800" dirty="0">
                          <a:latin typeface="+mj-lt"/>
                        </a:rPr>
                        <a:t>Fiches des élèves</a:t>
                      </a:r>
                    </a:p>
                  </a:txBody>
                  <a:tcPr/>
                </a:tc>
                <a:tc>
                  <a:txBody>
                    <a:bodyPr/>
                    <a:lstStyle/>
                    <a:p>
                      <a:r>
                        <a:rPr lang="fr-CA" sz="1800" dirty="0"/>
                        <a:t>page 10</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32194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468232" y="222274"/>
            <a:ext cx="2736441" cy="871396"/>
          </a:xfrm>
        </p:spPr>
        <p:txBody>
          <a:bodyPr/>
          <a:lstStyle/>
          <a:p>
            <a:pPr algn="l"/>
            <a:r>
              <a:rPr lang="en-US" sz="3600" i="1" dirty="0"/>
              <a:t>Résumé</a:t>
            </a:r>
            <a:br>
              <a:rPr lang="en-US" sz="3600" i="1" dirty="0"/>
            </a:br>
            <a:r>
              <a:rPr lang="en-US" sz="3600" i="1" dirty="0"/>
              <a:t>des </a:t>
            </a:r>
            <a:r>
              <a:rPr lang="en-US" sz="3600" i="1" dirty="0" err="1"/>
              <a:t>activités</a:t>
            </a:r>
            <a:r>
              <a:rPr lang="en-US" sz="3600" i="1" dirty="0"/>
              <a:t> </a:t>
            </a:r>
          </a:p>
        </p:txBody>
      </p:sp>
      <p:sp>
        <p:nvSpPr>
          <p:cNvPr id="2" name="Espace réservé du numéro de diapositive 1"/>
          <p:cNvSpPr>
            <a:spLocks noGrp="1"/>
          </p:cNvSpPr>
          <p:nvPr>
            <p:ph type="sldNum" sz="quarter" idx="12"/>
            <p:custDataLst>
              <p:tags r:id="rId2"/>
            </p:custDataLst>
          </p:nvPr>
        </p:nvSpPr>
        <p:spPr/>
        <p:txBody>
          <a:bodyPr/>
          <a:lstStyle/>
          <a:p>
            <a:fld id="{027FB875-5C85-AB42-9DC5-178568A424B8}" type="slidenum">
              <a:rPr lang="en-US" smtClean="0"/>
              <a:pPr/>
              <a:t>3</a:t>
            </a:fld>
            <a:endParaRPr lang="en-US"/>
          </a:p>
        </p:txBody>
      </p:sp>
      <p:graphicFrame>
        <p:nvGraphicFramePr>
          <p:cNvPr id="5" name="Tableau 4"/>
          <p:cNvGraphicFramePr>
            <a:graphicFrameLocks noGrp="1"/>
          </p:cNvGraphicFramePr>
          <p:nvPr>
            <p:custDataLst>
              <p:tags r:id="rId3"/>
            </p:custDataLst>
            <p:extLst>
              <p:ext uri="{D42A27DB-BD31-4B8C-83A1-F6EECF244321}">
                <p14:modId xmlns:p14="http://schemas.microsoft.com/office/powerpoint/2010/main" val="2068463551"/>
              </p:ext>
            </p:extLst>
          </p:nvPr>
        </p:nvGraphicFramePr>
        <p:xfrm>
          <a:off x="52020" y="2448815"/>
          <a:ext cx="6755179" cy="1828800"/>
        </p:xfrm>
        <a:graphic>
          <a:graphicData uri="http://schemas.openxmlformats.org/drawingml/2006/table">
            <a:tbl>
              <a:tblPr firstRow="1" bandRow="1">
                <a:tableStyleId>{5C22544A-7EE6-4342-B048-85BDC9FD1C3A}</a:tableStyleId>
              </a:tblPr>
              <a:tblGrid>
                <a:gridCol w="426449">
                  <a:extLst>
                    <a:ext uri="{9D8B030D-6E8A-4147-A177-3AD203B41FA5}">
                      <a16:colId xmlns:a16="http://schemas.microsoft.com/office/drawing/2014/main" val="20000"/>
                    </a:ext>
                  </a:extLst>
                </a:gridCol>
                <a:gridCol w="1451649">
                  <a:extLst>
                    <a:ext uri="{9D8B030D-6E8A-4147-A177-3AD203B41FA5}">
                      <a16:colId xmlns:a16="http://schemas.microsoft.com/office/drawing/2014/main" val="20001"/>
                    </a:ext>
                  </a:extLst>
                </a:gridCol>
                <a:gridCol w="2840019">
                  <a:extLst>
                    <a:ext uri="{9D8B030D-6E8A-4147-A177-3AD203B41FA5}">
                      <a16:colId xmlns:a16="http://schemas.microsoft.com/office/drawing/2014/main" val="20002"/>
                    </a:ext>
                  </a:extLst>
                </a:gridCol>
                <a:gridCol w="1118608">
                  <a:extLst>
                    <a:ext uri="{9D8B030D-6E8A-4147-A177-3AD203B41FA5}">
                      <a16:colId xmlns:a16="http://schemas.microsoft.com/office/drawing/2014/main" val="20003"/>
                    </a:ext>
                  </a:extLst>
                </a:gridCol>
                <a:gridCol w="918454">
                  <a:extLst>
                    <a:ext uri="{9D8B030D-6E8A-4147-A177-3AD203B41FA5}">
                      <a16:colId xmlns:a16="http://schemas.microsoft.com/office/drawing/2014/main" val="20004"/>
                    </a:ext>
                  </a:extLst>
                </a:gridCol>
              </a:tblGrid>
              <a:tr h="277992">
                <a:tc gridSpan="2">
                  <a:txBody>
                    <a:bodyPr/>
                    <a:lstStyle/>
                    <a:p>
                      <a:pPr algn="ctr"/>
                      <a:r>
                        <a:rPr lang="fr-FR" sz="1200" dirty="0">
                          <a:latin typeface="Times New Roman" panose="02020603050405020304" pitchFamily="18" charset="0"/>
                          <a:cs typeface="Times New Roman" panose="02020603050405020304" pitchFamily="18" charset="0"/>
                        </a:rPr>
                        <a:t>Nom</a:t>
                      </a:r>
                      <a:r>
                        <a:rPr lang="fr-FR" sz="1200" baseline="0" dirty="0">
                          <a:latin typeface="Times New Roman" panose="02020603050405020304" pitchFamily="18" charset="0"/>
                          <a:cs typeface="Times New Roman" panose="02020603050405020304" pitchFamily="18" charset="0"/>
                        </a:rPr>
                        <a:t> </a:t>
                      </a:r>
                      <a:endParaRPr lang="fr-FR" sz="1200" dirty="0">
                        <a:latin typeface="Times New Roman" panose="02020603050405020304" pitchFamily="18" charset="0"/>
                        <a:cs typeface="Times New Roman" panose="02020603050405020304" pitchFamily="18" charset="0"/>
                      </a:endParaRPr>
                    </a:p>
                  </a:txBody>
                  <a:tcPr/>
                </a:tc>
                <a:tc hMerge="1">
                  <a:txBody>
                    <a:bodyPr/>
                    <a:lstStyle/>
                    <a:p>
                      <a:endParaRPr lang="fr-FR"/>
                    </a:p>
                  </a:txBody>
                  <a:tcPr/>
                </a:tc>
                <a:tc>
                  <a:txBody>
                    <a:bodyPr/>
                    <a:lstStyle/>
                    <a:p>
                      <a:pPr algn="ctr"/>
                      <a:r>
                        <a:rPr lang="fr-FR" sz="1200" dirty="0">
                          <a:latin typeface="Times New Roman" panose="02020603050405020304" pitchFamily="18" charset="0"/>
                          <a:cs typeface="Times New Roman" panose="02020603050405020304" pitchFamily="18" charset="0"/>
                        </a:rPr>
                        <a:t>Description</a:t>
                      </a:r>
                    </a:p>
                  </a:txBody>
                  <a:tcPr/>
                </a:tc>
                <a:tc>
                  <a:txBody>
                    <a:bodyPr/>
                    <a:lstStyle/>
                    <a:p>
                      <a:pPr algn="ctr"/>
                      <a:r>
                        <a:rPr lang="fr-FR" sz="1200" dirty="0">
                          <a:latin typeface="Times New Roman" panose="02020603050405020304" pitchFamily="18" charset="0"/>
                          <a:cs typeface="Times New Roman" panose="02020603050405020304" pitchFamily="18" charset="0"/>
                        </a:rPr>
                        <a:t>Durée</a:t>
                      </a:r>
                    </a:p>
                    <a:p>
                      <a:pPr algn="ctr"/>
                      <a:endParaRPr lang="fr-FR" sz="1200" dirty="0">
                        <a:latin typeface="Times New Roman" panose="02020603050405020304" pitchFamily="18" charset="0"/>
                        <a:cs typeface="Times New Roman" panose="02020603050405020304" pitchFamily="18" charset="0"/>
                      </a:endParaRPr>
                    </a:p>
                  </a:txBody>
                  <a:tcPr marL="36000" marR="36000"/>
                </a:tc>
                <a:tc>
                  <a:txBody>
                    <a:bodyPr/>
                    <a:lstStyle/>
                    <a:p>
                      <a:pPr algn="ctr"/>
                      <a:r>
                        <a:rPr lang="fr-FR" sz="1200" dirty="0">
                          <a:latin typeface="Times New Roman" panose="02020603050405020304" pitchFamily="18" charset="0"/>
                          <a:cs typeface="Times New Roman" panose="02020603050405020304" pitchFamily="18" charset="0"/>
                        </a:rPr>
                        <a:t>Fiche d’activité</a:t>
                      </a:r>
                    </a:p>
                  </a:txBody>
                  <a:tcPr marL="36000" marR="36000"/>
                </a:tc>
                <a:extLst>
                  <a:ext uri="{0D108BD9-81ED-4DB2-BD59-A6C34878D82A}">
                    <a16:rowId xmlns:a16="http://schemas.microsoft.com/office/drawing/2014/main" val="10000"/>
                  </a:ext>
                </a:extLst>
              </a:tr>
              <a:tr h="217133">
                <a:tc gridSpan="5">
                  <a:txBody>
                    <a:bodyPr/>
                    <a:lstStyle/>
                    <a:p>
                      <a:pPr algn="ctr"/>
                      <a:endParaRPr lang="fr-FR" sz="1200" dirty="0">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hMerge="1">
                  <a:txBody>
                    <a:bodyPr/>
                    <a:lstStyle/>
                    <a:p>
                      <a:endParaRPr lang="fr-FR"/>
                    </a:p>
                  </a:txBody>
                  <a:tcPr/>
                </a:tc>
                <a:tc hMerge="1">
                  <a:txBody>
                    <a:bodyPr/>
                    <a:lstStyle/>
                    <a:p>
                      <a:endParaRPr lang="fr-CA"/>
                    </a:p>
                  </a:txBody>
                  <a:tcPr/>
                </a:tc>
                <a:tc hMerge="1">
                  <a:txBody>
                    <a:bodyPr/>
                    <a:lstStyle/>
                    <a:p>
                      <a:endParaRPr lang="fr-CA"/>
                    </a:p>
                  </a:txBody>
                  <a:tcPr/>
                </a:tc>
                <a:tc hMerge="1">
                  <a:txBody>
                    <a:bodyPr/>
                    <a:lstStyle/>
                    <a:p>
                      <a:endParaRPr lang="fr-FR"/>
                    </a:p>
                  </a:txBody>
                  <a:tcPr/>
                </a:tc>
                <a:extLst>
                  <a:ext uri="{0D108BD9-81ED-4DB2-BD59-A6C34878D82A}">
                    <a16:rowId xmlns:a16="http://schemas.microsoft.com/office/drawing/2014/main" val="10003"/>
                  </a:ext>
                </a:extLst>
              </a:tr>
              <a:tr h="217133">
                <a:tc>
                  <a:txBody>
                    <a:bodyPr/>
                    <a:lstStyle/>
                    <a:p>
                      <a:pPr algn="l"/>
                      <a:r>
                        <a:rPr lang="fr-FR" sz="1200" dirty="0">
                          <a:latin typeface="Times New Roman" panose="02020603050405020304" pitchFamily="18" charset="0"/>
                          <a:cs typeface="Times New Roman" panose="02020603050405020304" pitchFamily="18" charset="0"/>
                        </a:rPr>
                        <a:t>1</a:t>
                      </a:r>
                    </a:p>
                  </a:txBody>
                  <a:tcPr/>
                </a:tc>
                <a:tc>
                  <a:txBody>
                    <a:bodyPr/>
                    <a:lstStyle/>
                    <a:p>
                      <a:r>
                        <a:rPr lang="fr-FR" sz="1200" dirty="0">
                          <a:latin typeface="Times New Roman" pitchFamily="18" charset="0"/>
                        </a:rPr>
                        <a:t>Ça</a:t>
                      </a:r>
                      <a:r>
                        <a:rPr lang="fr-FR" sz="1200" baseline="0" dirty="0">
                          <a:latin typeface="Times New Roman" pitchFamily="18" charset="0"/>
                        </a:rPr>
                        <a:t> flotte ou ça coule</a:t>
                      </a:r>
                      <a:endParaRPr lang="fr-FR" sz="1200" dirty="0">
                        <a:latin typeface="Times New Roman" pitchFamily="18" charset="0"/>
                      </a:endParaRPr>
                    </a:p>
                  </a:txBody>
                  <a:tcPr/>
                </a:tc>
                <a:tc>
                  <a:txBody>
                    <a:bodyPr/>
                    <a:lstStyle/>
                    <a:p>
                      <a:pPr algn="l"/>
                      <a:r>
                        <a:rPr lang="fr-FR" sz="1200" dirty="0">
                          <a:latin typeface="Times New Roman" panose="02020603050405020304" pitchFamily="18" charset="0"/>
                          <a:cs typeface="Times New Roman" panose="02020603050405020304" pitchFamily="18" charset="0"/>
                        </a:rPr>
                        <a:t>Les élèves auront</a:t>
                      </a:r>
                      <a:r>
                        <a:rPr lang="fr-FR" sz="1200" baseline="0" dirty="0">
                          <a:latin typeface="Times New Roman" panose="02020603050405020304" pitchFamily="18" charset="0"/>
                          <a:cs typeface="Times New Roman" panose="02020603050405020304" pitchFamily="18" charset="0"/>
                        </a:rPr>
                        <a:t> à tester la flottabilité de plusieurs objets en les déposant dans l’eau. </a:t>
                      </a:r>
                    </a:p>
                    <a:p>
                      <a:pPr algn="l"/>
                      <a:endParaRPr lang="fr-FR" sz="1200" dirty="0">
                        <a:latin typeface="Times New Roman" panose="02020603050405020304" pitchFamily="18" charset="0"/>
                        <a:cs typeface="Times New Roman" panose="02020603050405020304" pitchFamily="18" charset="0"/>
                      </a:endParaRPr>
                    </a:p>
                  </a:txBody>
                  <a:tcPr/>
                </a:tc>
                <a:tc>
                  <a:txBody>
                    <a:bodyPr/>
                    <a:lstStyle/>
                    <a:p>
                      <a:pPr algn="l"/>
                      <a:r>
                        <a:rPr lang="fr-FR" sz="1200" dirty="0">
                          <a:latin typeface="Times New Roman" panose="02020603050405020304" pitchFamily="18" charset="0"/>
                          <a:cs typeface="Times New Roman" panose="02020603050405020304" pitchFamily="18" charset="0"/>
                        </a:rPr>
                        <a:t>45-60 minutes</a:t>
                      </a:r>
                    </a:p>
                  </a:txBody>
                  <a:tcPr/>
                </a:tc>
                <a:tc>
                  <a:txBody>
                    <a:bodyPr/>
                    <a:lstStyle/>
                    <a:p>
                      <a:pPr algn="l"/>
                      <a:r>
                        <a:rPr lang="fr-FR" sz="1200" dirty="0">
                          <a:latin typeface="Times New Roman" panose="02020603050405020304" pitchFamily="18" charset="0"/>
                          <a:cs typeface="Times New Roman" panose="02020603050405020304" pitchFamily="18" charset="0"/>
                        </a:rPr>
                        <a:t># 1 et 2;</a:t>
                      </a:r>
                      <a:r>
                        <a:rPr lang="fr-FR" sz="1200" baseline="0" dirty="0">
                          <a:latin typeface="Times New Roman" panose="02020603050405020304" pitchFamily="18" charset="0"/>
                          <a:cs typeface="Times New Roman" panose="02020603050405020304" pitchFamily="18" charset="0"/>
                        </a:rPr>
                        <a:t> p.11-12</a:t>
                      </a:r>
                      <a:endParaRPr lang="fr-FR"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r h="2171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latin typeface="Times New Roman" panose="02020603050405020304" pitchFamily="18" charset="0"/>
                          <a:cs typeface="Times New Roman" panose="02020603050405020304" pitchFamily="18" charset="0"/>
                        </a:rPr>
                        <a:t>2</a:t>
                      </a:r>
                    </a:p>
                  </a:txBody>
                  <a:tcPr/>
                </a:tc>
                <a:tc>
                  <a:txBody>
                    <a:bodyPr/>
                    <a:lstStyle/>
                    <a:p>
                      <a:r>
                        <a:rPr lang="fr-FR" sz="1200" dirty="0">
                          <a:latin typeface="Times New Roman" pitchFamily="18" charset="0"/>
                        </a:rPr>
                        <a:t>Ce</a:t>
                      </a:r>
                      <a:r>
                        <a:rPr lang="fr-FR" sz="1200" baseline="0" dirty="0">
                          <a:latin typeface="Times New Roman" pitchFamily="18" charset="0"/>
                        </a:rPr>
                        <a:t> qui coule flottera</a:t>
                      </a:r>
                      <a:endParaRPr lang="fr-FR" sz="1200" dirty="0">
                        <a:latin typeface="Times New Roman" pitchFamily="18" charset="0"/>
                      </a:endParaRPr>
                    </a:p>
                  </a:txBody>
                  <a:tcPr/>
                </a:tc>
                <a:tc>
                  <a:txBody>
                    <a:bodyPr/>
                    <a:lstStyle/>
                    <a:p>
                      <a:r>
                        <a:rPr lang="fr-CA" sz="1200" dirty="0">
                          <a:latin typeface="Times New Roman" panose="02020603050405020304" pitchFamily="18" charset="0"/>
                          <a:cs typeface="Times New Roman" panose="02020603050405020304" pitchFamily="18" charset="0"/>
                        </a:rPr>
                        <a:t>Les élèves</a:t>
                      </a:r>
                      <a:r>
                        <a:rPr lang="fr-CA" sz="1200" baseline="0" dirty="0">
                          <a:latin typeface="Times New Roman" panose="02020603050405020304" pitchFamily="18" charset="0"/>
                          <a:cs typeface="Times New Roman" panose="02020603050405020304" pitchFamily="18" charset="0"/>
                        </a:rPr>
                        <a:t> auront à trouver un moyen de faire flotter la pâte à modeler. </a:t>
                      </a:r>
                      <a:endParaRPr lang="fr-CA" sz="1200" dirty="0">
                        <a:latin typeface="Times New Roman" panose="02020603050405020304" pitchFamily="18" charset="0"/>
                        <a:cs typeface="Times New Roman" panose="02020603050405020304" pitchFamily="18" charset="0"/>
                      </a:endParaRPr>
                    </a:p>
                  </a:txBody>
                  <a:tcPr/>
                </a:tc>
                <a:tc>
                  <a:txBody>
                    <a:bodyPr/>
                    <a:lstStyle/>
                    <a:p>
                      <a:pPr algn="l"/>
                      <a:r>
                        <a:rPr lang="fr-FR" sz="1200" dirty="0">
                          <a:latin typeface="Times New Roman" panose="02020603050405020304" pitchFamily="18" charset="0"/>
                          <a:cs typeface="Times New Roman" panose="02020603050405020304" pitchFamily="18" charset="0"/>
                        </a:rPr>
                        <a:t>45-60 minutes</a:t>
                      </a:r>
                    </a:p>
                  </a:txBody>
                  <a:tcPr/>
                </a:tc>
                <a:tc>
                  <a:txBody>
                    <a:bodyPr/>
                    <a:lstStyle/>
                    <a:p>
                      <a:pPr algn="l"/>
                      <a:r>
                        <a:rPr lang="fr-FR" sz="1200" dirty="0">
                          <a:latin typeface="Times New Roman" pitchFamily="18" charset="0"/>
                        </a:rPr>
                        <a:t>p.13</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238945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custDataLst>
              <p:tags r:id="rId1"/>
            </p:custDataLst>
          </p:nvPr>
        </p:nvSpPr>
        <p:spPr>
          <a:xfrm>
            <a:off x="2337037" y="2107514"/>
            <a:ext cx="4416296" cy="6692045"/>
          </a:xfr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Autofit/>
          </a:bodyPr>
          <a:lstStyle/>
          <a:p>
            <a:pPr marL="0" indent="0" algn="just">
              <a:lnSpc>
                <a:spcPct val="120000"/>
              </a:lnSpc>
              <a:spcBef>
                <a:spcPts val="600"/>
              </a:spcBef>
              <a:buNone/>
            </a:pPr>
            <a:r>
              <a:rPr lang="fr-CA" sz="1600" i="1" dirty="0">
                <a:latin typeface="Times New Roman" pitchFamily="18" charset="0"/>
              </a:rPr>
              <a:t>Amorce</a:t>
            </a:r>
          </a:p>
          <a:p>
            <a:pPr marL="0" indent="0" algn="just">
              <a:lnSpc>
                <a:spcPct val="120000"/>
              </a:lnSpc>
              <a:spcBef>
                <a:spcPts val="600"/>
              </a:spcBef>
              <a:buNone/>
            </a:pPr>
            <a:r>
              <a:rPr lang="fr-CA" sz="1000" b="1" dirty="0">
                <a:latin typeface="Times New Roman" pitchFamily="18" charset="0"/>
              </a:rPr>
              <a:t>Échanger avec les élèves sur l’heure du bain. </a:t>
            </a:r>
            <a:r>
              <a:rPr lang="fr-CA" sz="1000" dirty="0">
                <a:latin typeface="Times New Roman" pitchFamily="18" charset="0"/>
              </a:rPr>
              <a:t>Est-ce qu’ils aiment ça ? Apportent-ils des jouets dans le bain ? Lesquels ? Est-ce que ces jouets flottent ou coulent ? L’objectif est de réfléchir sur les raisons pour lesquelles certains objets vont couler dans l’eau, alors que d’autres flottent. Explorer différentes idées.</a:t>
            </a:r>
          </a:p>
          <a:p>
            <a:pPr marL="0" indent="0" algn="just">
              <a:lnSpc>
                <a:spcPct val="120000"/>
              </a:lnSpc>
              <a:spcBef>
                <a:spcPts val="600"/>
              </a:spcBef>
              <a:buNone/>
            </a:pPr>
            <a:r>
              <a:rPr lang="fr-CA" sz="1000" b="1" dirty="0">
                <a:latin typeface="Times New Roman" pitchFamily="18" charset="0"/>
              </a:rPr>
              <a:t>Insister sur la compréhension des termes </a:t>
            </a:r>
            <a:r>
              <a:rPr lang="fr-CA" sz="1000" b="1" i="1" dirty="0">
                <a:latin typeface="Times New Roman" pitchFamily="18" charset="0"/>
              </a:rPr>
              <a:t>couler</a:t>
            </a:r>
            <a:r>
              <a:rPr lang="fr-CA" sz="1000" b="1" dirty="0">
                <a:latin typeface="Times New Roman" pitchFamily="18" charset="0"/>
              </a:rPr>
              <a:t> et </a:t>
            </a:r>
            <a:r>
              <a:rPr lang="fr-CA" sz="1000" b="1" i="1" dirty="0">
                <a:latin typeface="Times New Roman" pitchFamily="18" charset="0"/>
              </a:rPr>
              <a:t>flotter</a:t>
            </a:r>
            <a:r>
              <a:rPr lang="fr-CA" sz="1000" dirty="0">
                <a:latin typeface="Times New Roman" pitchFamily="18" charset="0"/>
              </a:rPr>
              <a:t>. Reproduire les dessins suivants au tableau :</a:t>
            </a:r>
          </a:p>
          <a:p>
            <a:pPr marL="0" indent="0" algn="just">
              <a:lnSpc>
                <a:spcPct val="120000"/>
              </a:lnSpc>
              <a:spcBef>
                <a:spcPts val="600"/>
              </a:spcBef>
              <a:buNone/>
            </a:pPr>
            <a:endParaRPr lang="fr-CA" sz="1000" dirty="0">
              <a:latin typeface="Times New Roman" pitchFamily="18" charset="0"/>
            </a:endParaRPr>
          </a:p>
          <a:p>
            <a:pPr marL="0" indent="0" algn="just">
              <a:lnSpc>
                <a:spcPct val="120000"/>
              </a:lnSpc>
              <a:spcBef>
                <a:spcPts val="600"/>
              </a:spcBef>
              <a:buNone/>
            </a:pPr>
            <a:endParaRPr lang="fr-CA" sz="1000" dirty="0">
              <a:latin typeface="Times New Roman" pitchFamily="18" charset="0"/>
            </a:endParaRPr>
          </a:p>
          <a:p>
            <a:pPr marL="0" indent="0" algn="just">
              <a:lnSpc>
                <a:spcPct val="120000"/>
              </a:lnSpc>
              <a:spcBef>
                <a:spcPts val="600"/>
              </a:spcBef>
              <a:buNone/>
            </a:pPr>
            <a:endParaRPr lang="fr-CA" sz="1000" dirty="0">
              <a:latin typeface="Times New Roman" pitchFamily="18" charset="0"/>
            </a:endParaRPr>
          </a:p>
          <a:p>
            <a:pPr marL="0" indent="0" algn="just">
              <a:lnSpc>
                <a:spcPct val="120000"/>
              </a:lnSpc>
              <a:spcBef>
                <a:spcPts val="600"/>
              </a:spcBef>
              <a:buNone/>
            </a:pPr>
            <a:r>
              <a:rPr lang="fr-CA" sz="1600" i="1" dirty="0">
                <a:latin typeface="Times New Roman" pitchFamily="18" charset="0"/>
              </a:rPr>
              <a:t>Déroulement</a:t>
            </a:r>
            <a:endParaRPr lang="en-CA" sz="1600" i="1" dirty="0">
              <a:latin typeface="Times New Roman" pitchFamily="18" charset="0"/>
            </a:endParaRPr>
          </a:p>
          <a:p>
            <a:pPr marL="0" indent="0" algn="just">
              <a:lnSpc>
                <a:spcPct val="120000"/>
              </a:lnSpc>
              <a:spcBef>
                <a:spcPts val="600"/>
              </a:spcBef>
              <a:buNone/>
            </a:pPr>
            <a:r>
              <a:rPr lang="fr-CA" sz="1000" b="1" dirty="0">
                <a:latin typeface="Times New Roman" pitchFamily="18" charset="0"/>
              </a:rPr>
              <a:t>Distribuer une trousse à chaque équipe de deux élèves</a:t>
            </a:r>
            <a:r>
              <a:rPr lang="fr-CA" sz="1000" dirty="0">
                <a:latin typeface="Times New Roman" pitchFamily="18" charset="0"/>
              </a:rPr>
              <a:t>. S’il y a un nombre impair d’élèves dans la classe, l’un d’eux travaillera seul. </a:t>
            </a:r>
          </a:p>
          <a:p>
            <a:pPr marL="0" indent="0" algn="just">
              <a:lnSpc>
                <a:spcPct val="120000"/>
              </a:lnSpc>
              <a:spcBef>
                <a:spcPts val="600"/>
              </a:spcBef>
              <a:buNone/>
            </a:pPr>
            <a:r>
              <a:rPr lang="fr-CA" sz="1000" b="1" dirty="0">
                <a:latin typeface="Times New Roman" pitchFamily="18" charset="0"/>
              </a:rPr>
              <a:t>Leur demander d’ouvrir les bacs et de mettre tous les objets dans le couvercle, comme si c’était un plateau. </a:t>
            </a:r>
            <a:r>
              <a:rPr lang="fr-CA" sz="1000" dirty="0">
                <a:latin typeface="Times New Roman" pitchFamily="18" charset="0"/>
              </a:rPr>
              <a:t>Ensuite, les inviter à manipuler les objets. Après cette première exploration autonome, présenter les objets un par un; tenir l’objet bien haut en le nommant, et inviter les enfants à faire de même. On en profite pour vérifier qu’aucun objet ne manque. </a:t>
            </a:r>
          </a:p>
          <a:p>
            <a:pPr marL="0" indent="0" algn="just">
              <a:lnSpc>
                <a:spcPct val="120000"/>
              </a:lnSpc>
              <a:spcBef>
                <a:spcPts val="600"/>
              </a:spcBef>
              <a:buNone/>
            </a:pPr>
            <a:r>
              <a:rPr lang="fr-CA" sz="1000" b="1" dirty="0">
                <a:latin typeface="Times New Roman" pitchFamily="18" charset="0"/>
              </a:rPr>
              <a:t>Revenir au premier objet (selon l’ordre de la fiche d’activité) et poser la question : va-t-il flotter ou couler ? </a:t>
            </a:r>
            <a:r>
              <a:rPr lang="fr-CA" sz="1000" dirty="0">
                <a:latin typeface="Times New Roman" pitchFamily="18" charset="0"/>
              </a:rPr>
              <a:t>Bien expliquer qu’à ce stade, nous voulons seulement formuler une </a:t>
            </a:r>
            <a:r>
              <a:rPr lang="fr-CA" sz="1000" i="1" dirty="0">
                <a:latin typeface="Times New Roman" pitchFamily="18" charset="0"/>
              </a:rPr>
              <a:t>hypothèse</a:t>
            </a:r>
            <a:r>
              <a:rPr lang="fr-CA" sz="1000" dirty="0">
                <a:latin typeface="Times New Roman" pitchFamily="18" charset="0"/>
              </a:rPr>
              <a:t>. Leur donner des pistes de réflexion en leur demandant de bien toucher l’objet, le peser, se questionner si c’est plein ou si c’est vide à l’intérieur, de quelle matière est-il composé, etc. Aussi, les inviter à se baser sur ce qu’ils savent déjà, en établissant un parallèle avec des jouets dont ils connaissent le comportement dans le bain.</a:t>
            </a:r>
          </a:p>
          <a:p>
            <a:pPr marL="0" indent="0" algn="just">
              <a:lnSpc>
                <a:spcPct val="120000"/>
              </a:lnSpc>
              <a:spcBef>
                <a:spcPts val="600"/>
              </a:spcBef>
              <a:buNone/>
            </a:pPr>
            <a:r>
              <a:rPr lang="fr-CA" sz="1000" b="1" dirty="0">
                <a:latin typeface="Times New Roman" pitchFamily="18" charset="0"/>
              </a:rPr>
              <a:t>Une fois leur hypothèse fixée, distribuer la fiche d’activité. </a:t>
            </a:r>
            <a:r>
              <a:rPr lang="fr-CA" sz="1000" dirty="0">
                <a:latin typeface="Times New Roman" pitchFamily="18" charset="0"/>
              </a:rPr>
              <a:t>Leur montrer comment identifier le côté « Hypothèses » et leur en expliquer le fonctionnement. Revenir aux schémas dessinés au tableau pour les aider à comprendre comment exprimer leur hypothèse .</a:t>
            </a:r>
            <a:endParaRPr lang="en-US" sz="1000" dirty="0">
              <a:latin typeface="Times New Roman" pitchFamily="18" charset="0"/>
            </a:endParaRPr>
          </a:p>
          <a:p>
            <a:pPr algn="just">
              <a:lnSpc>
                <a:spcPct val="120000"/>
              </a:lnSpc>
              <a:spcBef>
                <a:spcPts val="600"/>
              </a:spcBef>
              <a:buFontTx/>
              <a:buChar char="-"/>
            </a:pPr>
            <a:endParaRPr lang="en-US" sz="1000" dirty="0">
              <a:latin typeface="Times New Roman" pitchFamily="18" charset="0"/>
            </a:endParaRPr>
          </a:p>
        </p:txBody>
      </p:sp>
      <p:sp>
        <p:nvSpPr>
          <p:cNvPr id="2" name="Espace réservé du numéro de diapositive 1"/>
          <p:cNvSpPr>
            <a:spLocks noGrp="1"/>
          </p:cNvSpPr>
          <p:nvPr>
            <p:ph type="sldNum" sz="quarter" idx="12"/>
            <p:custDataLst>
              <p:tags r:id="rId2"/>
            </p:custDataLst>
          </p:nvPr>
        </p:nvSpPr>
        <p:spPr/>
        <p:txBody>
          <a:bodyPr/>
          <a:lstStyle/>
          <a:p>
            <a:fld id="{027FB875-5C85-AB42-9DC5-178568A424B8}" type="slidenum">
              <a:rPr lang="en-US" smtClean="0"/>
              <a:pPr/>
              <a:t>4</a:t>
            </a:fld>
            <a:endParaRPr lang="en-US" dirty="0"/>
          </a:p>
        </p:txBody>
      </p:sp>
      <p:graphicFrame>
        <p:nvGraphicFramePr>
          <p:cNvPr id="11" name="Espace réservé du contenu 5"/>
          <p:cNvGraphicFramePr>
            <a:graphicFrameLocks noGrp="1"/>
          </p:cNvGraphicFramePr>
          <p:nvPr>
            <p:ph sz="half" idx="1"/>
            <p:custDataLst>
              <p:tags r:id="rId3"/>
            </p:custDataLst>
            <p:extLst>
              <p:ext uri="{D42A27DB-BD31-4B8C-83A1-F6EECF244321}">
                <p14:modId xmlns:p14="http://schemas.microsoft.com/office/powerpoint/2010/main" val="2251505099"/>
              </p:ext>
            </p:extLst>
          </p:nvPr>
        </p:nvGraphicFramePr>
        <p:xfrm>
          <a:off x="69256" y="2098313"/>
          <a:ext cx="2051366" cy="2651760"/>
        </p:xfrm>
        <a:graphic>
          <a:graphicData uri="http://schemas.openxmlformats.org/drawingml/2006/table">
            <a:tbl>
              <a:tblPr firstRow="1" bandRow="1">
                <a:tableStyleId>{5C22544A-7EE6-4342-B048-85BDC9FD1C3A}</a:tableStyleId>
              </a:tblPr>
              <a:tblGrid>
                <a:gridCol w="282291">
                  <a:extLst>
                    <a:ext uri="{9D8B030D-6E8A-4147-A177-3AD203B41FA5}">
                      <a16:colId xmlns:a16="http://schemas.microsoft.com/office/drawing/2014/main" val="20000"/>
                    </a:ext>
                  </a:extLst>
                </a:gridCol>
                <a:gridCol w="1769075">
                  <a:extLst>
                    <a:ext uri="{9D8B030D-6E8A-4147-A177-3AD203B41FA5}">
                      <a16:colId xmlns:a16="http://schemas.microsoft.com/office/drawing/2014/main" val="20001"/>
                    </a:ext>
                  </a:extLst>
                </a:gridCol>
              </a:tblGrid>
              <a:tr h="265251">
                <a:tc gridSpan="2">
                  <a:txBody>
                    <a:bodyPr/>
                    <a:lstStyle/>
                    <a:p>
                      <a:pPr algn="ctr"/>
                      <a:r>
                        <a:rPr lang="fr-FR" sz="1400" dirty="0">
                          <a:latin typeface="Times New Roman" pitchFamily="18" charset="0"/>
                        </a:rPr>
                        <a:t>Matériel</a:t>
                      </a:r>
                      <a:r>
                        <a:rPr lang="fr-FR" sz="1400" baseline="0" dirty="0">
                          <a:latin typeface="Times New Roman" pitchFamily="18" charset="0"/>
                        </a:rPr>
                        <a:t> nécessaire</a:t>
                      </a:r>
                      <a:endParaRPr lang="fr-FR" sz="1400" dirty="0">
                        <a:latin typeface="Times New Roman" pitchFamily="18" charset="0"/>
                      </a:endParaRPr>
                    </a:p>
                  </a:txBody>
                  <a:tcPr/>
                </a:tc>
                <a:tc hMerge="1">
                  <a:txBody>
                    <a:bodyPr/>
                    <a:lstStyle/>
                    <a:p>
                      <a:endParaRPr lang="fr-FR"/>
                    </a:p>
                  </a:txBody>
                  <a:tcPr/>
                </a:tc>
                <a:extLst>
                  <a:ext uri="{0D108BD9-81ED-4DB2-BD59-A6C34878D82A}">
                    <a16:rowId xmlns:a16="http://schemas.microsoft.com/office/drawing/2014/main" val="10000"/>
                  </a:ext>
                </a:extLst>
              </a:tr>
              <a:tr h="212201">
                <a:tc gridSpan="2">
                  <a:txBody>
                    <a:bodyPr/>
                    <a:lstStyle/>
                    <a:p>
                      <a:pPr algn="ctr"/>
                      <a:r>
                        <a:rPr lang="fr-FR" sz="1000" b="1" dirty="0">
                          <a:latin typeface="Times New Roman" pitchFamily="18" charset="0"/>
                        </a:rPr>
                        <a:t>Pour l’enseignant</a:t>
                      </a:r>
                    </a:p>
                  </a:txBody>
                  <a:tcPr/>
                </a:tc>
                <a:tc hMerge="1">
                  <a:txBody>
                    <a:bodyPr/>
                    <a:lstStyle/>
                    <a:p>
                      <a:endParaRPr lang="fr-FR"/>
                    </a:p>
                  </a:txBody>
                  <a:tcPr/>
                </a:tc>
                <a:extLst>
                  <a:ext uri="{0D108BD9-81ED-4DB2-BD59-A6C34878D82A}">
                    <a16:rowId xmlns:a16="http://schemas.microsoft.com/office/drawing/2014/main" val="10001"/>
                  </a:ext>
                </a:extLst>
              </a:tr>
              <a:tr h="344826">
                <a:tc>
                  <a:txBody>
                    <a:bodyPr/>
                    <a:lstStyle/>
                    <a:p>
                      <a:pPr algn="ctr"/>
                      <a:r>
                        <a:rPr lang="fr-FR" sz="1200" dirty="0">
                          <a:latin typeface="Times New Roman" pitchFamily="18" charset="0"/>
                        </a:rPr>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dirty="0">
                          <a:latin typeface="Times New Roman" pitchFamily="18" charset="0"/>
                        </a:rPr>
                        <a:t>Trousse de flottaison (bac avec objets)</a:t>
                      </a:r>
                    </a:p>
                  </a:txBody>
                  <a:tcPr/>
                </a:tc>
                <a:extLst>
                  <a:ext uri="{0D108BD9-81ED-4DB2-BD59-A6C34878D82A}">
                    <a16:rowId xmlns:a16="http://schemas.microsoft.com/office/drawing/2014/main" val="10002"/>
                  </a:ext>
                </a:extLst>
              </a:tr>
              <a:tr h="212201">
                <a:tc gridSpan="2">
                  <a:txBody>
                    <a:bodyPr/>
                    <a:lstStyle/>
                    <a:p>
                      <a:pPr algn="ctr"/>
                      <a:r>
                        <a:rPr lang="fr-FR" sz="1000" dirty="0">
                          <a:latin typeface="Times New Roman" pitchFamily="18" charset="0"/>
                        </a:rPr>
                        <a:t>Pa</a:t>
                      </a:r>
                      <a:r>
                        <a:rPr lang="fr-FR" sz="1000" b="1" dirty="0">
                          <a:latin typeface="Times New Roman" pitchFamily="18" charset="0"/>
                        </a:rPr>
                        <a:t>r équipe</a:t>
                      </a:r>
                    </a:p>
                  </a:txBody>
                  <a:tcPr/>
                </a:tc>
                <a:tc hMerge="1">
                  <a:txBody>
                    <a:bodyPr/>
                    <a:lstStyle/>
                    <a:p>
                      <a:endParaRPr lang="fr-FR"/>
                    </a:p>
                  </a:txBody>
                  <a:tcPr/>
                </a:tc>
                <a:extLst>
                  <a:ext uri="{0D108BD9-81ED-4DB2-BD59-A6C34878D82A}">
                    <a16:rowId xmlns:a16="http://schemas.microsoft.com/office/drawing/2014/main" val="10003"/>
                  </a:ext>
                </a:extLst>
              </a:tr>
              <a:tr h="912159">
                <a:tc>
                  <a:txBody>
                    <a:bodyPr/>
                    <a:lstStyle/>
                    <a:p>
                      <a:pPr algn="ctr"/>
                      <a:r>
                        <a:rPr lang="fr-FR" sz="1200" dirty="0">
                          <a:latin typeface="Times New Roman" pitchFamily="18" charset="0"/>
                        </a:rPr>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dirty="0">
                          <a:latin typeface="Times New Roman" pitchFamily="18" charset="0"/>
                        </a:rPr>
                        <a:t>Trousse de flottaison (bac avec objets)</a:t>
                      </a:r>
                    </a:p>
                    <a:p>
                      <a:endParaRPr lang="fr-FR" sz="1000" dirty="0">
                        <a:latin typeface="Times New Roman" pitchFamily="18" charset="0"/>
                      </a:endParaRPr>
                    </a:p>
                    <a:p>
                      <a:r>
                        <a:rPr lang="fr-FR" sz="1000" dirty="0">
                          <a:latin typeface="Times New Roman" pitchFamily="18" charset="0"/>
                        </a:rPr>
                        <a:t>Pour chaque élève, une fiche d’activité 1A recto-verso;</a:t>
                      </a:r>
                      <a:r>
                        <a:rPr lang="fr-FR" sz="1000" baseline="0" dirty="0">
                          <a:latin typeface="Times New Roman" pitchFamily="18" charset="0"/>
                        </a:rPr>
                        <a:t> un côté </a:t>
                      </a:r>
                      <a:r>
                        <a:rPr lang="fr-FR" sz="1000" dirty="0">
                          <a:latin typeface="Times New Roman" pitchFamily="18" charset="0"/>
                        </a:rPr>
                        <a:t>« Hypothèses » et un côté « Résultats ».</a:t>
                      </a:r>
                      <a:r>
                        <a:rPr lang="fr-FR" sz="1000" baseline="0" dirty="0">
                          <a:latin typeface="Times New Roman" pitchFamily="18" charset="0"/>
                        </a:rPr>
                        <a:t> Les feuilles sont distribuées en cours d’expérience.</a:t>
                      </a:r>
                      <a:endParaRPr lang="fr-FR" sz="1000" dirty="0">
                        <a:latin typeface="Times New Roman" pitchFamily="18" charset="0"/>
                      </a:endParaRPr>
                    </a:p>
                  </a:txBody>
                  <a:tcPr/>
                </a:tc>
                <a:extLst>
                  <a:ext uri="{0D108BD9-81ED-4DB2-BD59-A6C34878D82A}">
                    <a16:rowId xmlns:a16="http://schemas.microsoft.com/office/drawing/2014/main" val="10004"/>
                  </a:ext>
                </a:extLst>
              </a:tr>
            </a:tbl>
          </a:graphicData>
        </a:graphic>
      </p:graphicFrame>
      <p:graphicFrame>
        <p:nvGraphicFramePr>
          <p:cNvPr id="13" name="Tableau 12"/>
          <p:cNvGraphicFramePr>
            <a:graphicFrameLocks noGrp="1"/>
          </p:cNvGraphicFramePr>
          <p:nvPr>
            <p:custDataLst>
              <p:tags r:id="rId4"/>
            </p:custDataLst>
            <p:extLst>
              <p:ext uri="{D42A27DB-BD31-4B8C-83A1-F6EECF244321}">
                <p14:modId xmlns:p14="http://schemas.microsoft.com/office/powerpoint/2010/main" val="3630041087"/>
              </p:ext>
            </p:extLst>
          </p:nvPr>
        </p:nvGraphicFramePr>
        <p:xfrm>
          <a:off x="92503" y="1542714"/>
          <a:ext cx="2028118" cy="373792"/>
        </p:xfrm>
        <a:graphic>
          <a:graphicData uri="http://schemas.openxmlformats.org/drawingml/2006/table">
            <a:tbl>
              <a:tblPr firstRow="1" bandRow="1">
                <a:tableStyleId>{69CF1AB2-1976-4502-BF36-3FF5EA218861}</a:tableStyleId>
              </a:tblPr>
              <a:tblGrid>
                <a:gridCol w="2028118">
                  <a:extLst>
                    <a:ext uri="{9D8B030D-6E8A-4147-A177-3AD203B41FA5}">
                      <a16:colId xmlns:a16="http://schemas.microsoft.com/office/drawing/2014/main" val="20000"/>
                    </a:ext>
                  </a:extLst>
                </a:gridCol>
              </a:tblGrid>
              <a:tr h="373792">
                <a:tc>
                  <a:txBody>
                    <a:bodyPr/>
                    <a:lstStyle/>
                    <a:p>
                      <a:endParaRPr lang="fr-FR" sz="200" dirty="0"/>
                    </a:p>
                    <a:p>
                      <a:pPr algn="ctr"/>
                      <a:r>
                        <a:rPr lang="fr-FR" sz="1200" b="0" dirty="0"/>
                        <a:t>Durée : 45-60 minutes</a:t>
                      </a:r>
                      <a:endParaRPr lang="fr-FR" sz="1200" b="0" i="0" dirty="0">
                        <a:solidFill>
                          <a:schemeClr val="tx1"/>
                        </a:solidFill>
                        <a:latin typeface="Times New Roman" pitchFamily="18" charset="0"/>
                      </a:endParaRPr>
                    </a:p>
                  </a:txBody>
                  <a:tcPr/>
                </a:tc>
                <a:extLst>
                  <a:ext uri="{0D108BD9-81ED-4DB2-BD59-A6C34878D82A}">
                    <a16:rowId xmlns:a16="http://schemas.microsoft.com/office/drawing/2014/main" val="10000"/>
                  </a:ext>
                </a:extLst>
              </a:tr>
            </a:tbl>
          </a:graphicData>
        </a:graphic>
      </p:graphicFrame>
      <p:sp>
        <p:nvSpPr>
          <p:cNvPr id="14" name="Title 3"/>
          <p:cNvSpPr txBox="1">
            <a:spLocks/>
          </p:cNvSpPr>
          <p:nvPr>
            <p:custDataLst>
              <p:tags r:id="rId5"/>
            </p:custDataLst>
          </p:nvPr>
        </p:nvSpPr>
        <p:spPr>
          <a:xfrm>
            <a:off x="307403" y="249423"/>
            <a:ext cx="4274057" cy="8713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en-US" sz="3000" i="1" dirty="0" err="1">
                <a:latin typeface="Times New Roman" pitchFamily="18" charset="0"/>
              </a:rPr>
              <a:t>Activité</a:t>
            </a:r>
            <a:endParaRPr lang="en-US" sz="3000" i="1" dirty="0">
              <a:latin typeface="Times New Roman" pitchFamily="18" charset="0"/>
            </a:endParaRPr>
          </a:p>
          <a:p>
            <a:pPr algn="l"/>
            <a:r>
              <a:rPr lang="en-US" sz="3000" dirty="0"/>
              <a:t>1. </a:t>
            </a:r>
            <a:r>
              <a:rPr lang="en-US" sz="3000" dirty="0" err="1"/>
              <a:t>Ça</a:t>
            </a:r>
            <a:r>
              <a:rPr lang="en-US" sz="3000" dirty="0"/>
              <a:t> </a:t>
            </a:r>
            <a:r>
              <a:rPr lang="en-US" sz="3000" dirty="0" err="1"/>
              <a:t>flotte</a:t>
            </a:r>
            <a:r>
              <a:rPr lang="en-US" sz="3000" dirty="0"/>
              <a:t> </a:t>
            </a:r>
            <a:r>
              <a:rPr lang="en-US" sz="3000" dirty="0" err="1"/>
              <a:t>ou</a:t>
            </a:r>
            <a:r>
              <a:rPr lang="en-US" sz="3000" dirty="0"/>
              <a:t> </a:t>
            </a:r>
            <a:r>
              <a:rPr lang="en-US" sz="3000" dirty="0" err="1"/>
              <a:t>ça</a:t>
            </a:r>
            <a:r>
              <a:rPr lang="en-US" sz="3000" dirty="0"/>
              <a:t> </a:t>
            </a:r>
            <a:r>
              <a:rPr lang="en-US" sz="3000" dirty="0" err="1"/>
              <a:t>coule</a:t>
            </a:r>
            <a:r>
              <a:rPr lang="en-US" sz="3000" dirty="0"/>
              <a:t> ?</a:t>
            </a:r>
            <a:endParaRPr lang="en-US" sz="3000" i="1" dirty="0">
              <a:latin typeface="Times New Roman" pitchFamily="18" charset="0"/>
            </a:endParaRPr>
          </a:p>
        </p:txBody>
      </p:sp>
      <p:sp>
        <p:nvSpPr>
          <p:cNvPr id="9" name="Flèche droite 8"/>
          <p:cNvSpPr/>
          <p:nvPr>
            <p:custDataLst>
              <p:tags r:id="rId6"/>
            </p:custDataLst>
          </p:nvPr>
        </p:nvSpPr>
        <p:spPr>
          <a:xfrm>
            <a:off x="92503" y="6003111"/>
            <a:ext cx="2244533" cy="2893240"/>
          </a:xfrm>
          <a:prstGeom prst="rightArrow">
            <a:avLst>
              <a:gd name="adj1" fmla="val 100000"/>
              <a:gd name="adj2" fmla="val 22255"/>
            </a:avLst>
          </a:prstGeom>
          <a:solidFill>
            <a:schemeClr val="accent1">
              <a:lumMod val="60000"/>
              <a:lumOff val="4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lvl="0" algn="ctr"/>
            <a:r>
              <a:rPr lang="fr-CA" sz="1100" i="1" dirty="0">
                <a:solidFill>
                  <a:prstClr val="black"/>
                </a:solidFill>
                <a:latin typeface="Times New Roman" panose="02020603050405020304" pitchFamily="18" charset="0"/>
                <a:cs typeface="Times New Roman" panose="02020603050405020304" pitchFamily="18" charset="0"/>
              </a:rPr>
              <a:t>Identifier les fiches</a:t>
            </a:r>
          </a:p>
          <a:p>
            <a:pPr lvl="0" algn="ctr"/>
            <a:endParaRPr lang="fr-CA" sz="1000" i="1" dirty="0">
              <a:solidFill>
                <a:prstClr val="black"/>
              </a:solidFill>
              <a:latin typeface="Times New Roman" panose="02020603050405020304" pitchFamily="18" charset="0"/>
              <a:cs typeface="Times New Roman" panose="02020603050405020304" pitchFamily="18" charset="0"/>
            </a:endParaRPr>
          </a:p>
          <a:p>
            <a:r>
              <a:rPr lang="fr-CA" sz="1000" dirty="0">
                <a:solidFill>
                  <a:prstClr val="black"/>
                </a:solidFill>
                <a:latin typeface="Times New Roman" panose="02020603050405020304" pitchFamily="18" charset="0"/>
                <a:cs typeface="Times New Roman" panose="02020603050405020304" pitchFamily="18" charset="0"/>
              </a:rPr>
              <a:t>Afin d’éviter le cafouillage en cours d’expérience, il est préférable d’imprimer les deux fiches d’activité recto verso. Le côté « Hypothèses » montre des </a:t>
            </a:r>
            <a:r>
              <a:rPr lang="fr-CA" sz="1000" dirty="0">
                <a:solidFill>
                  <a:schemeClr val="tx1"/>
                </a:solidFill>
                <a:latin typeface="Times New Roman" panose="02020603050405020304" pitchFamily="18" charset="0"/>
                <a:cs typeface="Times New Roman" panose="02020603050405020304" pitchFamily="18" charset="0"/>
              </a:rPr>
              <a:t>ampoules (parce que l’hypothèse est une </a:t>
            </a:r>
            <a:r>
              <a:rPr lang="fr-CA" sz="1000" i="1" dirty="0">
                <a:solidFill>
                  <a:schemeClr val="tx1"/>
                </a:solidFill>
                <a:latin typeface="Times New Roman" panose="02020603050405020304" pitchFamily="18" charset="0"/>
                <a:cs typeface="Times New Roman" panose="02020603050405020304" pitchFamily="18" charset="0"/>
              </a:rPr>
              <a:t>idée</a:t>
            </a:r>
            <a:r>
              <a:rPr lang="fr-CA" sz="1000" dirty="0">
                <a:solidFill>
                  <a:schemeClr val="tx1"/>
                </a:solidFill>
                <a:latin typeface="Times New Roman" panose="02020603050405020304" pitchFamily="18" charset="0"/>
                <a:cs typeface="Times New Roman" panose="02020603050405020304" pitchFamily="18" charset="0"/>
              </a:rPr>
              <a:t>) tandis le côté « Résultats » montre des yeux (parce que le résultat est une </a:t>
            </a:r>
            <a:r>
              <a:rPr lang="fr-CA" sz="1000" i="1" dirty="0">
                <a:solidFill>
                  <a:schemeClr val="tx1"/>
                </a:solidFill>
                <a:latin typeface="Times New Roman" panose="02020603050405020304" pitchFamily="18" charset="0"/>
                <a:cs typeface="Times New Roman" panose="02020603050405020304" pitchFamily="18" charset="0"/>
              </a:rPr>
              <a:t>observation</a:t>
            </a:r>
            <a:r>
              <a:rPr lang="fr-CA" sz="1000" dirty="0">
                <a:solidFill>
                  <a:schemeClr val="tx1"/>
                </a:solidFill>
                <a:latin typeface="Times New Roman" panose="02020603050405020304" pitchFamily="18" charset="0"/>
                <a:cs typeface="Times New Roman" panose="02020603050405020304" pitchFamily="18" charset="0"/>
              </a:rPr>
              <a:t>)</a:t>
            </a:r>
            <a:r>
              <a:rPr lang="fr-CA" sz="1000" dirty="0">
                <a:solidFill>
                  <a:schemeClr val="tx1"/>
                </a:solidFill>
                <a:latin typeface="Times New Roman" pitchFamily="18" charset="0"/>
              </a:rPr>
              <a:t>. Pour éviter la tentation de «corriger» les hypothèses après l'observation des résultats, il est suggéré de les inscrire au crayon-feutre. </a:t>
            </a:r>
          </a:p>
          <a:p>
            <a:pPr lvl="0"/>
            <a:endParaRPr lang="fr-CA" sz="1000" dirty="0">
              <a:solidFill>
                <a:prstClr val="black"/>
              </a:solidFill>
              <a:latin typeface="Times New Roman" panose="02020603050405020304" pitchFamily="18" charset="0"/>
              <a:cs typeface="Times New Roman" panose="02020603050405020304" pitchFamily="18" charset="0"/>
            </a:endParaRPr>
          </a:p>
        </p:txBody>
      </p:sp>
      <p:pic>
        <p:nvPicPr>
          <p:cNvPr id="10" name="Image 9"/>
          <p:cNvPicPr/>
          <p:nvPr>
            <p:custDataLst>
              <p:tags r:id="rId7"/>
            </p:custDataLst>
          </p:nvPr>
        </p:nvPicPr>
        <p:blipFill>
          <a:blip r:embed="rId14" cstate="print">
            <a:extLst>
              <a:ext uri="{28A0092B-C50C-407E-A947-70E740481C1C}">
                <a14:useLocalDpi xmlns:a14="http://schemas.microsoft.com/office/drawing/2010/main" val="0"/>
              </a:ext>
            </a:extLst>
          </a:blip>
          <a:stretch>
            <a:fillRect/>
          </a:stretch>
        </p:blipFill>
        <p:spPr>
          <a:xfrm>
            <a:off x="4574045" y="3787661"/>
            <a:ext cx="2076450" cy="552450"/>
          </a:xfrm>
          <a:prstGeom prst="rect">
            <a:avLst/>
          </a:prstGeom>
        </p:spPr>
      </p:pic>
      <p:sp>
        <p:nvSpPr>
          <p:cNvPr id="17" name="Rectangle 16"/>
          <p:cNvSpPr/>
          <p:nvPr>
            <p:custDataLst>
              <p:tags r:id="rId8"/>
            </p:custDataLst>
          </p:nvPr>
        </p:nvSpPr>
        <p:spPr>
          <a:xfrm>
            <a:off x="69255" y="4784122"/>
            <a:ext cx="2051366" cy="1184940"/>
          </a:xfrm>
          <a:prstGeom prst="rect">
            <a:avLst/>
          </a:prstGeom>
          <a:solidFill>
            <a:schemeClr val="accent1">
              <a:lumMod val="60000"/>
              <a:lumOff val="40000"/>
            </a:schemeClr>
          </a:solidFill>
        </p:spPr>
        <p:txBody>
          <a:bodyPr wrap="square">
            <a:spAutoFit/>
          </a:bodyPr>
          <a:lstStyle/>
          <a:p>
            <a:pPr algn="ctr"/>
            <a:r>
              <a:rPr lang="fr-FR" sz="1100" i="1" dirty="0">
                <a:latin typeface="Times New Roman" pitchFamily="18" charset="0"/>
              </a:rPr>
              <a:t>Pas de chicane dans ma cabane</a:t>
            </a:r>
          </a:p>
          <a:p>
            <a:pPr algn="ctr"/>
            <a:endParaRPr lang="fr-FR" sz="1000" i="1" dirty="0">
              <a:latin typeface="Times New Roman" pitchFamily="18" charset="0"/>
            </a:endParaRPr>
          </a:p>
          <a:p>
            <a:pPr algn="just"/>
            <a:r>
              <a:rPr lang="fr-FR" sz="1000" dirty="0">
                <a:latin typeface="Times New Roman" pitchFamily="18" charset="0"/>
              </a:rPr>
              <a:t>À chaque étape, les membres d’une équipe vont alterner dans la manipulation des objets. Si c’est chacun son tour, cela minimisera les conflits.</a:t>
            </a:r>
          </a:p>
        </p:txBody>
      </p:sp>
      <p:grpSp>
        <p:nvGrpSpPr>
          <p:cNvPr id="18" name="Groupe 17"/>
          <p:cNvGrpSpPr/>
          <p:nvPr>
            <p:custDataLst>
              <p:tags r:id="rId9"/>
            </p:custDataLst>
          </p:nvPr>
        </p:nvGrpSpPr>
        <p:grpSpPr>
          <a:xfrm>
            <a:off x="2403712" y="3804370"/>
            <a:ext cx="2076450" cy="552450"/>
            <a:chOff x="3429000" y="5932121"/>
            <a:chExt cx="2076450" cy="552450"/>
          </a:xfrm>
        </p:grpSpPr>
        <p:pic>
          <p:nvPicPr>
            <p:cNvPr id="19" name="Image 18"/>
            <p:cNvPicPr/>
            <p:nvPr/>
          </p:nvPicPr>
          <p:blipFill>
            <a:blip r:embed="rId14" cstate="print">
              <a:extLst>
                <a:ext uri="{28A0092B-C50C-407E-A947-70E740481C1C}">
                  <a14:useLocalDpi xmlns:a14="http://schemas.microsoft.com/office/drawing/2010/main" val="0"/>
                </a:ext>
              </a:extLst>
            </a:blip>
            <a:stretch>
              <a:fillRect/>
            </a:stretch>
          </p:blipFill>
          <p:spPr>
            <a:xfrm>
              <a:off x="3429000" y="5932121"/>
              <a:ext cx="2076450" cy="552450"/>
            </a:xfrm>
            <a:prstGeom prst="rect">
              <a:avLst/>
            </a:prstGeom>
          </p:spPr>
        </p:pic>
        <p:sp>
          <p:nvSpPr>
            <p:cNvPr id="20" name="Ellipse 19"/>
            <p:cNvSpPr/>
            <p:nvPr/>
          </p:nvSpPr>
          <p:spPr>
            <a:xfrm>
              <a:off x="4305300" y="6170246"/>
              <a:ext cx="247650" cy="276225"/>
            </a:xfrm>
            <a:prstGeom prst="ellipse">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CA"/>
            </a:p>
          </p:txBody>
        </p:sp>
        <p:sp>
          <p:nvSpPr>
            <p:cNvPr id="22" name="ZoneTexte 21"/>
            <p:cNvSpPr txBox="1"/>
            <p:nvPr/>
          </p:nvSpPr>
          <p:spPr>
            <a:xfrm>
              <a:off x="4572000" y="6194058"/>
              <a:ext cx="506870" cy="276999"/>
            </a:xfrm>
            <a:prstGeom prst="rect">
              <a:avLst/>
            </a:prstGeom>
            <a:noFill/>
          </p:spPr>
          <p:txBody>
            <a:bodyPr wrap="none" rtlCol="0">
              <a:spAutoFit/>
            </a:bodyPr>
            <a:lstStyle/>
            <a:p>
              <a:r>
                <a:rPr lang="fr-CA" sz="1200" dirty="0"/>
                <a:t>coule</a:t>
              </a:r>
            </a:p>
          </p:txBody>
        </p:sp>
      </p:grpSp>
      <p:sp>
        <p:nvSpPr>
          <p:cNvPr id="24" name="Ellipse 23"/>
          <p:cNvSpPr/>
          <p:nvPr>
            <p:custDataLst>
              <p:tags r:id="rId10"/>
            </p:custDataLst>
          </p:nvPr>
        </p:nvSpPr>
        <p:spPr>
          <a:xfrm>
            <a:off x="5404087" y="3699595"/>
            <a:ext cx="247650" cy="276225"/>
          </a:xfrm>
          <a:prstGeom prst="ellipse">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CA"/>
          </a:p>
        </p:txBody>
      </p:sp>
      <p:sp>
        <p:nvSpPr>
          <p:cNvPr id="25" name="ZoneTexte 24"/>
          <p:cNvSpPr txBox="1"/>
          <p:nvPr>
            <p:custDataLst>
              <p:tags r:id="rId11"/>
            </p:custDataLst>
          </p:nvPr>
        </p:nvSpPr>
        <p:spPr>
          <a:xfrm>
            <a:off x="5632687" y="3628157"/>
            <a:ext cx="508024" cy="276999"/>
          </a:xfrm>
          <a:prstGeom prst="rect">
            <a:avLst/>
          </a:prstGeom>
          <a:noFill/>
        </p:spPr>
        <p:txBody>
          <a:bodyPr wrap="none" rtlCol="0">
            <a:spAutoFit/>
          </a:bodyPr>
          <a:lstStyle/>
          <a:p>
            <a:r>
              <a:rPr lang="fr-CA" sz="1200" dirty="0"/>
              <a:t>flotte</a:t>
            </a:r>
          </a:p>
        </p:txBody>
      </p:sp>
      <p:pic>
        <p:nvPicPr>
          <p:cNvPr id="4" name="Image 3" descr="Une image contenant clipart, dessin humoristique&#10;&#10;Description générée automatiquement">
            <a:extLst>
              <a:ext uri="{FF2B5EF4-FFF2-40B4-BE49-F238E27FC236}">
                <a16:creationId xmlns:a16="http://schemas.microsoft.com/office/drawing/2014/main" id="{024515DA-F494-AC59-EF86-445E8D54B864}"/>
              </a:ext>
            </a:extLst>
          </p:cNvPr>
          <p:cNvPicPr>
            <a:picLocks noChangeAspect="1"/>
          </p:cNvPicPr>
          <p:nvPr/>
        </p:nvPicPr>
        <p:blipFill>
          <a:blip r:embed="rId15"/>
          <a:stretch>
            <a:fillRect/>
          </a:stretch>
        </p:blipFill>
        <p:spPr>
          <a:xfrm>
            <a:off x="4132961" y="-239943"/>
            <a:ext cx="2542252" cy="2542252"/>
          </a:xfrm>
          <a:prstGeom prst="rect">
            <a:avLst/>
          </a:prstGeom>
        </p:spPr>
      </p:pic>
    </p:spTree>
    <p:extLst>
      <p:ext uri="{BB962C8B-B14F-4D97-AF65-F5344CB8AC3E}">
        <p14:creationId xmlns:p14="http://schemas.microsoft.com/office/powerpoint/2010/main" val="4251426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custDataLst>
              <p:tags r:id="rId1"/>
            </p:custDataLst>
          </p:nvPr>
        </p:nvSpPr>
        <p:spPr/>
        <p:txBody>
          <a:bodyPr/>
          <a:lstStyle/>
          <a:p>
            <a:fld id="{027FB875-5C85-AB42-9DC5-178568A424B8}" type="slidenum">
              <a:rPr lang="en-US" smtClean="0"/>
              <a:pPr/>
              <a:t>5</a:t>
            </a:fld>
            <a:endParaRPr lang="en-US"/>
          </a:p>
        </p:txBody>
      </p:sp>
      <p:sp>
        <p:nvSpPr>
          <p:cNvPr id="11" name="Content Placeholder 4"/>
          <p:cNvSpPr>
            <a:spLocks noGrp="1"/>
          </p:cNvSpPr>
          <p:nvPr>
            <p:ph sz="half" idx="1"/>
            <p:custDataLst>
              <p:tags r:id="rId2"/>
            </p:custDataLst>
          </p:nvPr>
        </p:nvSpPr>
        <p:spPr>
          <a:xfrm>
            <a:off x="2444432" y="2130194"/>
            <a:ext cx="4178258" cy="6487928"/>
          </a:xfr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Autofit/>
          </a:bodyPr>
          <a:lstStyle/>
          <a:p>
            <a:pPr marL="0" indent="0" algn="just">
              <a:lnSpc>
                <a:spcPct val="120000"/>
              </a:lnSpc>
              <a:spcBef>
                <a:spcPts val="600"/>
              </a:spcBef>
              <a:buNone/>
            </a:pPr>
            <a:r>
              <a:rPr lang="fr-CA" sz="1600" i="1" dirty="0">
                <a:latin typeface="Times New Roman" pitchFamily="18" charset="0"/>
              </a:rPr>
              <a:t>C’est l’heure du test !</a:t>
            </a:r>
          </a:p>
          <a:p>
            <a:pPr marL="0" indent="0" algn="just">
              <a:lnSpc>
                <a:spcPct val="120000"/>
              </a:lnSpc>
              <a:spcBef>
                <a:spcPts val="600"/>
              </a:spcBef>
              <a:buNone/>
            </a:pPr>
            <a:r>
              <a:rPr lang="fr-CA" sz="1000" dirty="0">
                <a:latin typeface="Times New Roman" pitchFamily="18" charset="0"/>
              </a:rPr>
              <a:t>Les enfants devront d’abord remplir leur bac </a:t>
            </a:r>
            <a:r>
              <a:rPr lang="fr-CA" sz="1000" i="1" dirty="0">
                <a:latin typeface="Times New Roman" pitchFamily="18" charset="0"/>
              </a:rPr>
              <a:t>à moitié </a:t>
            </a:r>
            <a:r>
              <a:rPr lang="fr-CA" sz="1000" dirty="0">
                <a:latin typeface="Times New Roman" pitchFamily="18" charset="0"/>
              </a:rPr>
              <a:t>d’eau. Quand tout le monde est prêt, ils peuvent déposer l’objet dans l’eau. Observer.</a:t>
            </a:r>
          </a:p>
          <a:p>
            <a:pPr marL="0" indent="0" algn="just">
              <a:lnSpc>
                <a:spcPct val="120000"/>
              </a:lnSpc>
              <a:spcBef>
                <a:spcPts val="600"/>
              </a:spcBef>
              <a:buNone/>
            </a:pPr>
            <a:r>
              <a:rPr lang="fr-CA" sz="1000" dirty="0">
                <a:latin typeface="Times New Roman" pitchFamily="18" charset="0"/>
              </a:rPr>
              <a:t>Les élèves doivent retourner leur fiche d’activité afin de voir le côté « Résultats ». Ils notent le résultat de la première expérience, de la même façon qu’ils avaient noté leur hypothèse.</a:t>
            </a:r>
          </a:p>
          <a:p>
            <a:pPr marL="0" indent="0" algn="just">
              <a:lnSpc>
                <a:spcPct val="120000"/>
              </a:lnSpc>
              <a:spcBef>
                <a:spcPts val="600"/>
              </a:spcBef>
              <a:buNone/>
            </a:pPr>
            <a:r>
              <a:rPr lang="fr-CA" sz="1000" b="1" dirty="0">
                <a:latin typeface="Times New Roman" pitchFamily="18" charset="0"/>
              </a:rPr>
              <a:t>Laisser l’objet dans l’eau</a:t>
            </a:r>
            <a:r>
              <a:rPr lang="fr-CA" sz="1000" dirty="0">
                <a:latin typeface="Times New Roman" pitchFamily="18" charset="0"/>
              </a:rPr>
              <a:t>. C’est seulement une fois que l’activité sera terminée que tous les objets seront retirés du bac. Cela permettra d’éviter les dégâts d’eau et, plus important encore, aidera les enfants à émettre leur hypothèse pour les objets suivants (voir encart).</a:t>
            </a:r>
          </a:p>
          <a:p>
            <a:pPr marL="0" indent="0" algn="just">
              <a:lnSpc>
                <a:spcPct val="120000"/>
              </a:lnSpc>
              <a:spcBef>
                <a:spcPts val="600"/>
              </a:spcBef>
              <a:buNone/>
            </a:pPr>
            <a:r>
              <a:rPr lang="fr-CA" sz="1000" dirty="0">
                <a:latin typeface="Times New Roman" pitchFamily="18" charset="0"/>
              </a:rPr>
              <a:t>Une fois le résultat du premier test noté, répéter les mêmes étapes avec le deuxième objet dans la liste </a:t>
            </a:r>
          </a:p>
          <a:p>
            <a:pPr marL="228600" indent="-228600" algn="just">
              <a:lnSpc>
                <a:spcPct val="120000"/>
              </a:lnSpc>
              <a:spcBef>
                <a:spcPts val="600"/>
              </a:spcBef>
              <a:buAutoNum type="arabicPeriod"/>
            </a:pPr>
            <a:r>
              <a:rPr lang="fr-CA" sz="1000" i="1" dirty="0">
                <a:latin typeface="Times New Roman" pitchFamily="18" charset="0"/>
              </a:rPr>
              <a:t>Observer et évaluer l’objet</a:t>
            </a:r>
            <a:endParaRPr lang="fr-CA" sz="1000" dirty="0">
              <a:latin typeface="Times New Roman" pitchFamily="18" charset="0"/>
            </a:endParaRPr>
          </a:p>
          <a:p>
            <a:pPr marL="228600" indent="-228600" algn="just">
              <a:lnSpc>
                <a:spcPct val="120000"/>
              </a:lnSpc>
              <a:spcBef>
                <a:spcPts val="600"/>
              </a:spcBef>
              <a:buAutoNum type="arabicPeriod"/>
            </a:pPr>
            <a:r>
              <a:rPr lang="fr-CA" sz="1000" i="1" dirty="0">
                <a:latin typeface="Times New Roman" pitchFamily="18" charset="0"/>
              </a:rPr>
              <a:t>Émettre une hypothèse, à savoir s’il va flotter ou couler, et la noter sur le côté « Hypothèses » de la fiche d’activité</a:t>
            </a:r>
            <a:endParaRPr lang="fr-CA" sz="1000" dirty="0">
              <a:latin typeface="Times New Roman" pitchFamily="18" charset="0"/>
            </a:endParaRPr>
          </a:p>
          <a:p>
            <a:pPr marL="228600" indent="-228600" algn="just">
              <a:lnSpc>
                <a:spcPct val="120000"/>
              </a:lnSpc>
              <a:spcBef>
                <a:spcPts val="600"/>
              </a:spcBef>
              <a:buAutoNum type="arabicPeriod"/>
            </a:pPr>
            <a:r>
              <a:rPr lang="fr-CA" sz="1000" i="1" dirty="0">
                <a:latin typeface="Times New Roman" pitchFamily="18" charset="0"/>
              </a:rPr>
              <a:t>Déposer l’objet dans l’eau</a:t>
            </a:r>
          </a:p>
          <a:p>
            <a:pPr marL="228600" indent="-228600" algn="just">
              <a:lnSpc>
                <a:spcPct val="120000"/>
              </a:lnSpc>
              <a:spcBef>
                <a:spcPts val="600"/>
              </a:spcBef>
              <a:buAutoNum type="arabicPeriod"/>
            </a:pPr>
            <a:r>
              <a:rPr lang="fr-CA" sz="1000" i="1" dirty="0">
                <a:latin typeface="Times New Roman" pitchFamily="18" charset="0"/>
              </a:rPr>
              <a:t>Observer le résultat et le noter sur l’autre côté de la fiche </a:t>
            </a:r>
            <a:endParaRPr lang="fr-CA" sz="1000" dirty="0">
              <a:latin typeface="Times New Roman" pitchFamily="18" charset="0"/>
            </a:endParaRPr>
          </a:p>
          <a:p>
            <a:pPr marL="0" indent="0" algn="just">
              <a:lnSpc>
                <a:spcPct val="120000"/>
              </a:lnSpc>
              <a:spcBef>
                <a:spcPts val="600"/>
              </a:spcBef>
              <a:buNone/>
            </a:pPr>
            <a:r>
              <a:rPr lang="fr-CA" sz="1000" dirty="0">
                <a:latin typeface="Times New Roman" pitchFamily="18" charset="0"/>
              </a:rPr>
              <a:t> Et ainsi de suite pour tous les objets dans la liste.</a:t>
            </a:r>
          </a:p>
          <a:p>
            <a:pPr marL="0" indent="0" algn="just">
              <a:lnSpc>
                <a:spcPct val="120000"/>
              </a:lnSpc>
              <a:spcBef>
                <a:spcPts val="600"/>
              </a:spcBef>
              <a:buNone/>
            </a:pPr>
            <a:endParaRPr lang="fr-CA" sz="1000" dirty="0">
              <a:latin typeface="Times New Roman" pitchFamily="18" charset="0"/>
            </a:endParaRPr>
          </a:p>
          <a:p>
            <a:pPr marL="0" indent="0" algn="just">
              <a:lnSpc>
                <a:spcPct val="120000"/>
              </a:lnSpc>
              <a:spcBef>
                <a:spcPts val="600"/>
              </a:spcBef>
              <a:buNone/>
            </a:pPr>
            <a:r>
              <a:rPr lang="en-CA" sz="1600" i="1" dirty="0">
                <a:latin typeface="Times New Roman" pitchFamily="18" charset="0"/>
              </a:rPr>
              <a:t>Conclusion</a:t>
            </a:r>
          </a:p>
          <a:p>
            <a:pPr marL="0" indent="0" algn="just">
              <a:lnSpc>
                <a:spcPct val="120000"/>
              </a:lnSpc>
              <a:spcBef>
                <a:spcPts val="600"/>
              </a:spcBef>
              <a:buNone/>
            </a:pPr>
            <a:r>
              <a:rPr lang="fr-CA" sz="1000" dirty="0">
                <a:latin typeface="Times New Roman" pitchFamily="18" charset="0"/>
              </a:rPr>
              <a:t>Dans la piscine ou dans le bain, que se passe-t-il avec les bulles d’air quand on souffle sous l’eau ? </a:t>
            </a:r>
            <a:r>
              <a:rPr lang="fr-CA" sz="1000" i="1" dirty="0">
                <a:latin typeface="Times New Roman" pitchFamily="18" charset="0"/>
              </a:rPr>
              <a:t>Elles remontent à la surface</a:t>
            </a:r>
            <a:r>
              <a:rPr lang="fr-CA" sz="1000" dirty="0">
                <a:latin typeface="Times New Roman" pitchFamily="18" charset="0"/>
              </a:rPr>
              <a:t>. Ainsi, on sait que l’air « flotte » toujours sur l’eau. Demander aux élèves d’essayer d’expliquer pourquoi certains objets flottent alors que d’autres coulent avec cet indice : l’air cherche toujours à remonter à la surface. </a:t>
            </a:r>
          </a:p>
          <a:p>
            <a:pPr marL="0" indent="0" algn="just">
              <a:lnSpc>
                <a:spcPct val="120000"/>
              </a:lnSpc>
              <a:spcBef>
                <a:spcPts val="600"/>
              </a:spcBef>
              <a:buNone/>
            </a:pPr>
            <a:r>
              <a:rPr lang="fr-CA" sz="1000" dirty="0">
                <a:latin typeface="Times New Roman" pitchFamily="18" charset="0"/>
              </a:rPr>
              <a:t>Accompagner les élèves pour arriver à cibler ceci: plus un objet est léger,  plus il flottera facilement. Et un objet est souvent léger parce qu’il y a de l’air à l’intérieur, comme dans le cas de la balle de ping-pong.</a:t>
            </a:r>
          </a:p>
        </p:txBody>
      </p:sp>
      <p:sp>
        <p:nvSpPr>
          <p:cNvPr id="8" name="Title 3"/>
          <p:cNvSpPr txBox="1">
            <a:spLocks/>
          </p:cNvSpPr>
          <p:nvPr>
            <p:custDataLst>
              <p:tags r:id="rId3"/>
            </p:custDataLst>
          </p:nvPr>
        </p:nvSpPr>
        <p:spPr>
          <a:xfrm>
            <a:off x="307403" y="249423"/>
            <a:ext cx="4274057" cy="8713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en-US" sz="3000" i="1" dirty="0" err="1">
                <a:latin typeface="Times New Roman" pitchFamily="18" charset="0"/>
              </a:rPr>
              <a:t>Activité</a:t>
            </a:r>
            <a:endParaRPr lang="en-US" sz="3000" i="1" dirty="0">
              <a:latin typeface="Times New Roman" pitchFamily="18" charset="0"/>
            </a:endParaRPr>
          </a:p>
          <a:p>
            <a:pPr algn="l"/>
            <a:r>
              <a:rPr lang="en-US" sz="3000" dirty="0"/>
              <a:t>1. </a:t>
            </a:r>
            <a:r>
              <a:rPr lang="en-US" sz="3000" dirty="0" err="1"/>
              <a:t>Ça</a:t>
            </a:r>
            <a:r>
              <a:rPr lang="en-US" sz="3000" dirty="0"/>
              <a:t> </a:t>
            </a:r>
            <a:r>
              <a:rPr lang="en-US" sz="3000" dirty="0" err="1"/>
              <a:t>flotte</a:t>
            </a:r>
            <a:r>
              <a:rPr lang="en-US" sz="3000" dirty="0"/>
              <a:t> </a:t>
            </a:r>
            <a:r>
              <a:rPr lang="en-US" sz="3000" dirty="0" err="1"/>
              <a:t>ou</a:t>
            </a:r>
            <a:r>
              <a:rPr lang="en-US" sz="3000" dirty="0"/>
              <a:t> </a:t>
            </a:r>
            <a:r>
              <a:rPr lang="en-US" sz="3000" dirty="0" err="1"/>
              <a:t>ça</a:t>
            </a:r>
            <a:r>
              <a:rPr lang="en-US" sz="3000" dirty="0"/>
              <a:t> </a:t>
            </a:r>
            <a:r>
              <a:rPr lang="en-US" sz="3000" dirty="0" err="1"/>
              <a:t>coule</a:t>
            </a:r>
            <a:r>
              <a:rPr lang="en-US" sz="3000" dirty="0"/>
              <a:t> ?</a:t>
            </a:r>
            <a:endParaRPr lang="en-US" sz="3000" i="1" dirty="0">
              <a:latin typeface="Times New Roman" pitchFamily="18" charset="0"/>
            </a:endParaRPr>
          </a:p>
        </p:txBody>
      </p:sp>
      <p:sp>
        <p:nvSpPr>
          <p:cNvPr id="9" name="Espace réservé du numéro de diapositive 1"/>
          <p:cNvSpPr txBox="1">
            <a:spLocks/>
          </p:cNvSpPr>
          <p:nvPr>
            <p:custDataLst>
              <p:tags r:id="rId4"/>
            </p:custDataLst>
          </p:nvPr>
        </p:nvSpPr>
        <p:spPr>
          <a:xfrm>
            <a:off x="5793441" y="7453863"/>
            <a:ext cx="1112292" cy="1135797"/>
          </a:xfrm>
          <a:prstGeom prst="rect">
            <a:avLst/>
          </a:prstGeom>
        </p:spPr>
        <p:txBody>
          <a:bodyPr vert="horz" lIns="91440" tIns="45720" rIns="91440" bIns="45720" rtlCol="0" anchor="ctr"/>
          <a:lstStyle>
            <a:defPPr>
              <a:defRPr lang="en-US"/>
            </a:defPPr>
            <a:lvl1pPr marL="0" algn="r" defTabSz="457200" rtl="0" eaLnBrk="1" latinLnBrk="0" hangingPunct="1">
              <a:defRPr sz="8200" kern="1200">
                <a:gradFill>
                  <a:gsLst>
                    <a:gs pos="0">
                      <a:schemeClr val="tx1">
                        <a:alpha val="10000"/>
                      </a:schemeClr>
                    </a:gs>
                    <a:gs pos="100000">
                      <a:schemeClr val="tx1">
                        <a:alpha val="10000"/>
                      </a:schemeClr>
                    </a:gs>
                  </a:gsLst>
                  <a:lin ang="5400000" scaled="0"/>
                </a:gradFill>
                <a:latin typeface="Impact"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5</a:t>
            </a:r>
          </a:p>
        </p:txBody>
      </p:sp>
      <p:sp>
        <p:nvSpPr>
          <p:cNvPr id="10" name="Rectangle 9"/>
          <p:cNvSpPr/>
          <p:nvPr>
            <p:custDataLst>
              <p:tags r:id="rId5"/>
            </p:custDataLst>
          </p:nvPr>
        </p:nvSpPr>
        <p:spPr>
          <a:xfrm>
            <a:off x="110022" y="6629400"/>
            <a:ext cx="2258525" cy="1969770"/>
          </a:xfrm>
          <a:prstGeom prst="rect">
            <a:avLst/>
          </a:prstGeom>
          <a:solidFill>
            <a:schemeClr val="accent1">
              <a:lumMod val="60000"/>
              <a:lumOff val="40000"/>
            </a:schemeClr>
          </a:solidFill>
        </p:spPr>
        <p:txBody>
          <a:bodyPr wrap="square">
            <a:spAutoFit/>
          </a:bodyPr>
          <a:lstStyle/>
          <a:p>
            <a:pPr algn="ctr"/>
            <a:r>
              <a:rPr lang="fr-FR" sz="1200" b="1" i="1" dirty="0">
                <a:latin typeface="Times New Roman" pitchFamily="18" charset="0"/>
              </a:rPr>
              <a:t>Manipulation vs démonstration</a:t>
            </a:r>
          </a:p>
          <a:p>
            <a:endParaRPr lang="fr-FR" sz="1000" i="1" dirty="0">
              <a:latin typeface="Times New Roman" pitchFamily="18" charset="0"/>
            </a:endParaRPr>
          </a:p>
          <a:p>
            <a:pPr algn="just"/>
            <a:r>
              <a:rPr lang="fr-FR" sz="1000" b="1" dirty="0">
                <a:latin typeface="Times New Roman" pitchFamily="18" charset="0"/>
              </a:rPr>
              <a:t>Cette activité peut être réalisée en groupe, c’est-à-dire avec un seul bac (bien visible). Faire circuler chaque objet testé pour que tous les enfants puissent le soupeser avant d’émettre leur hypothèse.</a:t>
            </a:r>
          </a:p>
          <a:p>
            <a:pPr algn="just"/>
            <a:endParaRPr lang="fr-FR" sz="1000" b="1" dirty="0">
              <a:latin typeface="Times New Roman" pitchFamily="18" charset="0"/>
            </a:endParaRPr>
          </a:p>
          <a:p>
            <a:pPr algn="just"/>
            <a:r>
              <a:rPr lang="fr-FR" sz="1000" b="1" dirty="0">
                <a:latin typeface="Times New Roman" pitchFamily="18" charset="0"/>
              </a:rPr>
              <a:t>L’activité peut aussi être étirée en trouvant dans la classe de nouveaux objets à tester.</a:t>
            </a:r>
          </a:p>
        </p:txBody>
      </p:sp>
      <p:sp>
        <p:nvSpPr>
          <p:cNvPr id="12" name="Flèche droite 11"/>
          <p:cNvSpPr/>
          <p:nvPr>
            <p:custDataLst>
              <p:tags r:id="rId6"/>
            </p:custDataLst>
          </p:nvPr>
        </p:nvSpPr>
        <p:spPr>
          <a:xfrm>
            <a:off x="80878" y="1480323"/>
            <a:ext cx="2287671" cy="1651000"/>
          </a:xfrm>
          <a:prstGeom prst="rightArrow">
            <a:avLst>
              <a:gd name="adj1" fmla="val 93055"/>
              <a:gd name="adj2" fmla="val 22255"/>
            </a:avLst>
          </a:prstGeom>
          <a:solidFill>
            <a:schemeClr val="accent1">
              <a:lumMod val="60000"/>
              <a:lumOff val="4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lvl="0" algn="ctr"/>
            <a:r>
              <a:rPr lang="fr-CA" sz="1100" i="1" dirty="0">
                <a:solidFill>
                  <a:prstClr val="black"/>
                </a:solidFill>
                <a:latin typeface="Times New Roman" panose="02020603050405020304" pitchFamily="18" charset="0"/>
                <a:cs typeface="Times New Roman" panose="02020603050405020304" pitchFamily="18" charset="0"/>
              </a:rPr>
              <a:t>Attention aux dégâts d’eau !</a:t>
            </a:r>
          </a:p>
          <a:p>
            <a:pPr lvl="0" algn="ctr"/>
            <a:endParaRPr lang="fr-CA" sz="1000" i="1" dirty="0">
              <a:solidFill>
                <a:prstClr val="black"/>
              </a:solidFill>
              <a:latin typeface="Times New Roman" panose="02020603050405020304" pitchFamily="18" charset="0"/>
              <a:cs typeface="Times New Roman" panose="02020603050405020304" pitchFamily="18" charset="0"/>
            </a:endParaRPr>
          </a:p>
          <a:p>
            <a:pPr lvl="0" algn="just"/>
            <a:r>
              <a:rPr lang="fr-CA" sz="1000" dirty="0">
                <a:solidFill>
                  <a:prstClr val="black"/>
                </a:solidFill>
                <a:latin typeface="Times New Roman" panose="02020603050405020304" pitchFamily="18" charset="0"/>
                <a:cs typeface="Times New Roman" panose="02020603050405020304" pitchFamily="18" charset="0"/>
              </a:rPr>
              <a:t>Il y a dans chaque bac un chiffon, qui ne figurait pas dans la liste des objets à être testés. Il sert à nettoyer les dégâts et essuyer les mains. En outre, il faudra faire attention à ne pas mouiller les fiches d’activité. </a:t>
            </a:r>
          </a:p>
        </p:txBody>
      </p:sp>
      <p:sp>
        <p:nvSpPr>
          <p:cNvPr id="13" name="Rectangle 12"/>
          <p:cNvSpPr/>
          <p:nvPr>
            <p:custDataLst>
              <p:tags r:id="rId7"/>
            </p:custDataLst>
          </p:nvPr>
        </p:nvSpPr>
        <p:spPr>
          <a:xfrm>
            <a:off x="80878" y="3269350"/>
            <a:ext cx="2287670" cy="1646605"/>
          </a:xfrm>
          <a:prstGeom prst="rect">
            <a:avLst/>
          </a:prstGeom>
          <a:solidFill>
            <a:schemeClr val="accent1">
              <a:lumMod val="60000"/>
              <a:lumOff val="40000"/>
            </a:schemeClr>
          </a:solidFill>
        </p:spPr>
        <p:txBody>
          <a:bodyPr wrap="square">
            <a:spAutoFit/>
          </a:bodyPr>
          <a:lstStyle/>
          <a:p>
            <a:pPr algn="ctr"/>
            <a:r>
              <a:rPr lang="fr-FR" sz="1100" i="1" dirty="0">
                <a:latin typeface="Times New Roman" pitchFamily="18" charset="0"/>
              </a:rPr>
              <a:t>Progresser dans ses hypothèses</a:t>
            </a:r>
          </a:p>
          <a:p>
            <a:endParaRPr lang="fr-FR" sz="1000" dirty="0">
              <a:latin typeface="Times New Roman" pitchFamily="18" charset="0"/>
            </a:endParaRPr>
          </a:p>
          <a:p>
            <a:pPr algn="just"/>
            <a:r>
              <a:rPr lang="fr-FR" sz="1000" dirty="0">
                <a:latin typeface="Times New Roman" pitchFamily="18" charset="0"/>
              </a:rPr>
              <a:t>S’inspirer des premiers résultats pour prévoir le résultat d’un nouveau test. Si le nouvel objet est de la même couleur, est-ce que ça change quelque chose ? Et la grosseur (petite vs grosse boule de polystyrène) ? Le poids (balle de golf vs balle de ping-pong) ? La matière (trombone vs pièce de 5 sous) ? </a:t>
            </a:r>
          </a:p>
        </p:txBody>
      </p:sp>
      <p:sp>
        <p:nvSpPr>
          <p:cNvPr id="14" name="Flèche droite 13"/>
          <p:cNvSpPr/>
          <p:nvPr>
            <p:custDataLst>
              <p:tags r:id="rId8"/>
            </p:custDataLst>
          </p:nvPr>
        </p:nvSpPr>
        <p:spPr>
          <a:xfrm>
            <a:off x="80877" y="5048250"/>
            <a:ext cx="2287671" cy="1456384"/>
          </a:xfrm>
          <a:prstGeom prst="rightArrow">
            <a:avLst>
              <a:gd name="adj1" fmla="val 93055"/>
              <a:gd name="adj2" fmla="val 22255"/>
            </a:avLst>
          </a:prstGeom>
          <a:solidFill>
            <a:schemeClr val="accent1">
              <a:lumMod val="60000"/>
              <a:lumOff val="4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lvl="0" algn="ctr"/>
            <a:r>
              <a:rPr lang="fr-CA" sz="1100" i="1" dirty="0">
                <a:solidFill>
                  <a:prstClr val="black"/>
                </a:solidFill>
                <a:latin typeface="Times New Roman" panose="02020603050405020304" pitchFamily="18" charset="0"/>
                <a:cs typeface="Times New Roman" panose="02020603050405020304" pitchFamily="18" charset="0"/>
              </a:rPr>
              <a:t>Autonomie</a:t>
            </a:r>
          </a:p>
          <a:p>
            <a:pPr lvl="0" algn="just"/>
            <a:endParaRPr lang="fr-CA" sz="1000" i="1" dirty="0">
              <a:solidFill>
                <a:prstClr val="black"/>
              </a:solidFill>
              <a:latin typeface="Times New Roman" panose="02020603050405020304" pitchFamily="18" charset="0"/>
              <a:cs typeface="Times New Roman" panose="02020603050405020304" pitchFamily="18" charset="0"/>
            </a:endParaRPr>
          </a:p>
          <a:p>
            <a:pPr lvl="0" algn="just"/>
            <a:r>
              <a:rPr lang="fr-CA" sz="1000" dirty="0">
                <a:solidFill>
                  <a:prstClr val="black"/>
                </a:solidFill>
                <a:latin typeface="Times New Roman" panose="02020603050405020304" pitchFamily="18" charset="0"/>
                <a:cs typeface="Times New Roman" panose="02020603050405020304" pitchFamily="18" charset="0"/>
              </a:rPr>
              <a:t>Une fois que les enfants ont réalisé quelques tests et qu’ils maîtrisent bien le protocole, on peut les laisser terminer l’activité de manière autonome (mais sous supervision !). </a:t>
            </a:r>
          </a:p>
        </p:txBody>
      </p:sp>
      <p:pic>
        <p:nvPicPr>
          <p:cNvPr id="3" name="Image 2" descr="Une image contenant clipart, dessin humoristique&#10;&#10;Description générée automatiquement">
            <a:extLst>
              <a:ext uri="{FF2B5EF4-FFF2-40B4-BE49-F238E27FC236}">
                <a16:creationId xmlns:a16="http://schemas.microsoft.com/office/drawing/2014/main" id="{1363032B-74EB-0D9B-F3B8-0E59F76E73EA}"/>
              </a:ext>
            </a:extLst>
          </p:cNvPr>
          <p:cNvPicPr>
            <a:picLocks noChangeAspect="1"/>
          </p:cNvPicPr>
          <p:nvPr/>
        </p:nvPicPr>
        <p:blipFill>
          <a:blip r:embed="rId11"/>
          <a:stretch>
            <a:fillRect/>
          </a:stretch>
        </p:blipFill>
        <p:spPr>
          <a:xfrm>
            <a:off x="4132961" y="-239943"/>
            <a:ext cx="2542252" cy="2542252"/>
          </a:xfrm>
          <a:prstGeom prst="rect">
            <a:avLst/>
          </a:prstGeom>
        </p:spPr>
      </p:pic>
    </p:spTree>
    <p:extLst>
      <p:ext uri="{BB962C8B-B14F-4D97-AF65-F5344CB8AC3E}">
        <p14:creationId xmlns:p14="http://schemas.microsoft.com/office/powerpoint/2010/main" val="1671141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custDataLst>
              <p:tags r:id="rId1"/>
            </p:custDataLst>
          </p:nvPr>
        </p:nvSpPr>
        <p:spPr>
          <a:xfrm>
            <a:off x="2444432" y="2107514"/>
            <a:ext cx="4178258" cy="6692045"/>
          </a:xfrm>
        </p:spPr>
        <p:style>
          <a:lnRef idx="2">
            <a:schemeClr val="accent1"/>
          </a:lnRef>
          <a:fillRef idx="1">
            <a:schemeClr val="lt1"/>
          </a:fillRef>
          <a:effectRef idx="0">
            <a:schemeClr val="accent1"/>
          </a:effectRef>
          <a:fontRef idx="minor">
            <a:schemeClr val="dk1"/>
          </a:fontRef>
        </p:style>
        <p:txBody>
          <a:bodyPr>
            <a:normAutofit lnSpcReduction="10000"/>
          </a:bodyPr>
          <a:lstStyle/>
          <a:p>
            <a:pPr marL="0" indent="0" algn="just">
              <a:lnSpc>
                <a:spcPct val="140000"/>
              </a:lnSpc>
              <a:spcBef>
                <a:spcPts val="600"/>
              </a:spcBef>
              <a:buNone/>
            </a:pPr>
            <a:r>
              <a:rPr lang="fr-CA" sz="1600" i="1" dirty="0">
                <a:latin typeface="Times New Roman" pitchFamily="18" charset="0"/>
              </a:rPr>
              <a:t>Amorce</a:t>
            </a:r>
          </a:p>
          <a:p>
            <a:pPr marL="228600" indent="-228600" algn="just">
              <a:lnSpc>
                <a:spcPct val="140000"/>
              </a:lnSpc>
              <a:spcBef>
                <a:spcPts val="600"/>
              </a:spcBef>
              <a:buFont typeface="+mj-lt"/>
              <a:buAutoNum type="arabicPeriod"/>
            </a:pPr>
            <a:r>
              <a:rPr lang="fr-CA" sz="1000" dirty="0">
                <a:latin typeface="Times New Roman" pitchFamily="18" charset="0"/>
              </a:rPr>
              <a:t>Faire un retour sur l’activité 1. Qu’avons-nous appris sur la flottaison ?</a:t>
            </a:r>
          </a:p>
          <a:p>
            <a:pPr marL="228600" indent="-228600" algn="just">
              <a:lnSpc>
                <a:spcPct val="140000"/>
              </a:lnSpc>
              <a:spcBef>
                <a:spcPts val="600"/>
              </a:spcBef>
              <a:buFont typeface="+mj-lt"/>
              <a:buAutoNum type="arabicPeriod"/>
            </a:pPr>
            <a:r>
              <a:rPr lang="fr-CA" sz="1000" b="1" dirty="0">
                <a:latin typeface="Times New Roman" pitchFamily="18" charset="0"/>
              </a:rPr>
              <a:t>Présenter un nouvel objet à tester : une boule de pâte à modeler.  </a:t>
            </a:r>
            <a:r>
              <a:rPr lang="fr-CA" sz="1000" dirty="0">
                <a:latin typeface="Times New Roman" pitchFamily="18" charset="0"/>
              </a:rPr>
              <a:t>En discussion de groupe, demander aux élèves de formuler une hypothèse, à savoir si la pâte à modeler va flotter dans l’eau ou si elle coulera. Encourager les enfants à fonder leur hypothèse sur les résultats de la première activité.</a:t>
            </a:r>
          </a:p>
          <a:p>
            <a:pPr marL="228600" indent="-228600" algn="just">
              <a:lnSpc>
                <a:spcPct val="140000"/>
              </a:lnSpc>
              <a:spcBef>
                <a:spcPts val="600"/>
              </a:spcBef>
              <a:buFont typeface="+mj-lt"/>
              <a:buAutoNum type="arabicPeriod"/>
            </a:pPr>
            <a:r>
              <a:rPr lang="fr-CA" sz="1000" b="1" dirty="0">
                <a:latin typeface="Times New Roman" pitchFamily="18" charset="0"/>
              </a:rPr>
              <a:t>En démonstration, faire le test</a:t>
            </a:r>
            <a:r>
              <a:rPr lang="fr-CA" sz="1000" dirty="0">
                <a:latin typeface="Times New Roman" pitchFamily="18" charset="0"/>
              </a:rPr>
              <a:t>. La boule de pâte à modeler va couler !</a:t>
            </a:r>
          </a:p>
          <a:p>
            <a:pPr marL="228600" indent="-228600" algn="just">
              <a:lnSpc>
                <a:spcPct val="140000"/>
              </a:lnSpc>
              <a:spcBef>
                <a:spcPts val="600"/>
              </a:spcBef>
              <a:buFont typeface="+mj-lt"/>
              <a:buAutoNum type="arabicPeriod"/>
            </a:pPr>
            <a:r>
              <a:rPr lang="fr-CA" sz="1000" b="1" dirty="0">
                <a:latin typeface="Times New Roman" pitchFamily="18" charset="0"/>
              </a:rPr>
              <a:t>Annoncer aux élèves qu’il est possible de faire flotter cette pâte à modeler</a:t>
            </a:r>
            <a:r>
              <a:rPr lang="fr-CA" sz="1000" dirty="0">
                <a:latin typeface="Times New Roman" pitchFamily="18" charset="0"/>
              </a:rPr>
              <a:t>. Discuter de comment cela est possible. Si un élève émet une hypothèse qui peut être testée immédiatement (par exemple, il faut poser la boule sur l’eau </a:t>
            </a:r>
            <a:r>
              <a:rPr lang="fr-CA" sz="1000" i="1" dirty="0">
                <a:latin typeface="Times New Roman" pitchFamily="18" charset="0"/>
              </a:rPr>
              <a:t>vraiment</a:t>
            </a:r>
            <a:r>
              <a:rPr lang="fr-CA" sz="1000" dirty="0">
                <a:latin typeface="Times New Roman" pitchFamily="18" charset="0"/>
              </a:rPr>
              <a:t> doucement) faites-le en démonstration. Éventuellement, il faut en arriver à comprendre que pour qu’elle flotte, il faudra modifier la </a:t>
            </a:r>
            <a:r>
              <a:rPr lang="fr-CA" sz="1000" i="1" dirty="0">
                <a:latin typeface="Times New Roman" pitchFamily="18" charset="0"/>
              </a:rPr>
              <a:t>forme</a:t>
            </a:r>
            <a:r>
              <a:rPr lang="fr-CA" sz="1000" dirty="0">
                <a:latin typeface="Times New Roman" pitchFamily="18" charset="0"/>
              </a:rPr>
              <a:t> de la pâte à modeler.</a:t>
            </a:r>
          </a:p>
          <a:p>
            <a:pPr marL="228600" indent="-228600" algn="just">
              <a:lnSpc>
                <a:spcPct val="140000"/>
              </a:lnSpc>
              <a:spcBef>
                <a:spcPts val="600"/>
              </a:spcBef>
              <a:buFont typeface="+mj-lt"/>
              <a:buAutoNum type="arabicPeriod"/>
            </a:pPr>
            <a:r>
              <a:rPr lang="fr-CA" sz="1000" b="1" dirty="0">
                <a:latin typeface="Times New Roman" pitchFamily="18" charset="0"/>
              </a:rPr>
              <a:t>Discuter de quelle forme devra prendre la pâte à modeler. </a:t>
            </a:r>
            <a:r>
              <a:rPr lang="fr-CA" sz="1000" dirty="0">
                <a:latin typeface="Times New Roman" pitchFamily="18" charset="0"/>
              </a:rPr>
              <a:t>Comme piste de réflexion, penser aux choses qui, dans le vrai monde, flottent bien – par exemple sur les lacs, les rivières, les océans…  Les enfants devraient en arriver à penser aux bateaux. C’est la forme qu’ils devront donner à leur pâte à modeler.</a:t>
            </a:r>
          </a:p>
          <a:p>
            <a:pPr marL="0" indent="0" algn="just">
              <a:lnSpc>
                <a:spcPct val="140000"/>
              </a:lnSpc>
              <a:spcBef>
                <a:spcPts val="600"/>
              </a:spcBef>
              <a:buNone/>
            </a:pPr>
            <a:r>
              <a:rPr lang="fr-CA" sz="1600" i="1" dirty="0">
                <a:latin typeface="Times New Roman" pitchFamily="18" charset="0"/>
              </a:rPr>
              <a:t>Déroulement</a:t>
            </a:r>
          </a:p>
          <a:p>
            <a:pPr marL="0" indent="0" algn="just">
              <a:lnSpc>
                <a:spcPct val="140000"/>
              </a:lnSpc>
              <a:spcBef>
                <a:spcPts val="600"/>
              </a:spcBef>
              <a:buNone/>
            </a:pPr>
            <a:r>
              <a:rPr lang="fr-CA" sz="1000" dirty="0">
                <a:latin typeface="Times New Roman" pitchFamily="18" charset="0"/>
              </a:rPr>
              <a:t>Le reste de l’expérience se fera en trois étapes :</a:t>
            </a:r>
          </a:p>
          <a:p>
            <a:pPr marL="228600" indent="-228600" algn="just">
              <a:lnSpc>
                <a:spcPct val="140000"/>
              </a:lnSpc>
              <a:spcBef>
                <a:spcPts val="600"/>
              </a:spcBef>
              <a:buAutoNum type="arabicParenR"/>
            </a:pPr>
            <a:r>
              <a:rPr lang="fr-CA" sz="1000" b="1" dirty="0">
                <a:latin typeface="Times New Roman" pitchFamily="18" charset="0"/>
              </a:rPr>
              <a:t>Le dessin</a:t>
            </a:r>
            <a:r>
              <a:rPr lang="fr-CA" sz="1000" dirty="0">
                <a:latin typeface="Times New Roman" pitchFamily="18" charset="0"/>
              </a:rPr>
              <a:t>. Distribuer une fiche d’activité 1B à chaque élève et leur demander de dessiner un bateau (pas de couleur). Le but du dessin est d’aider les enfants à réfléchir sur ce dont un bateau a besoin pour flotter, et ce qui n’est pas nécessaire. Se servir des dessins pour alimenter la réflexion. Est-ce que le bateau va quand même flotter s’il n’a pas de mât? De voiles ? De cheminée ? De moteur ? De passager ?</a:t>
            </a:r>
            <a:endParaRPr lang="fr-CA" sz="1000" i="1" dirty="0">
              <a:latin typeface="Times New Roman" pitchFamily="18" charset="0"/>
            </a:endParaRPr>
          </a:p>
          <a:p>
            <a:pPr marL="228600" indent="-228600">
              <a:buAutoNum type="arabicParenR"/>
            </a:pPr>
            <a:endParaRPr lang="en-US" sz="1000" dirty="0">
              <a:latin typeface="Times New Roman" pitchFamily="18" charset="0"/>
            </a:endParaRPr>
          </a:p>
          <a:p>
            <a:pPr>
              <a:buFontTx/>
              <a:buChar char="-"/>
            </a:pPr>
            <a:endParaRPr lang="en-US" sz="1200" dirty="0">
              <a:latin typeface="Times New Roman" pitchFamily="18" charset="0"/>
            </a:endParaRPr>
          </a:p>
          <a:p>
            <a:pPr>
              <a:buFontTx/>
              <a:buChar char="-"/>
            </a:pPr>
            <a:endParaRPr lang="en-US" sz="1200" dirty="0">
              <a:latin typeface="Times New Roman" pitchFamily="18" charset="0"/>
            </a:endParaRPr>
          </a:p>
        </p:txBody>
      </p:sp>
      <p:sp>
        <p:nvSpPr>
          <p:cNvPr id="2" name="Espace réservé du numéro de diapositive 1"/>
          <p:cNvSpPr>
            <a:spLocks noGrp="1"/>
          </p:cNvSpPr>
          <p:nvPr>
            <p:ph type="sldNum" sz="quarter" idx="12"/>
            <p:custDataLst>
              <p:tags r:id="rId2"/>
            </p:custDataLst>
          </p:nvPr>
        </p:nvSpPr>
        <p:spPr/>
        <p:txBody>
          <a:bodyPr/>
          <a:lstStyle/>
          <a:p>
            <a:fld id="{027FB875-5C85-AB42-9DC5-178568A424B8}" type="slidenum">
              <a:rPr lang="en-US" smtClean="0"/>
              <a:pPr/>
              <a:t>6</a:t>
            </a:fld>
            <a:endParaRPr lang="en-US" dirty="0"/>
          </a:p>
        </p:txBody>
      </p:sp>
      <p:graphicFrame>
        <p:nvGraphicFramePr>
          <p:cNvPr id="11" name="Espace réservé du contenu 5"/>
          <p:cNvGraphicFramePr>
            <a:graphicFrameLocks noGrp="1"/>
          </p:cNvGraphicFramePr>
          <p:nvPr>
            <p:ph sz="half" idx="1"/>
            <p:custDataLst>
              <p:tags r:id="rId3"/>
            </p:custDataLst>
            <p:extLst>
              <p:ext uri="{D42A27DB-BD31-4B8C-83A1-F6EECF244321}">
                <p14:modId xmlns:p14="http://schemas.microsoft.com/office/powerpoint/2010/main" val="3849237526"/>
              </p:ext>
            </p:extLst>
          </p:nvPr>
        </p:nvGraphicFramePr>
        <p:xfrm>
          <a:off x="69256" y="2098312"/>
          <a:ext cx="2081603" cy="3108960"/>
        </p:xfrm>
        <a:graphic>
          <a:graphicData uri="http://schemas.openxmlformats.org/drawingml/2006/table">
            <a:tbl>
              <a:tblPr firstRow="1" bandRow="1">
                <a:tableStyleId>{5C22544A-7EE6-4342-B048-85BDC9FD1C3A}</a:tableStyleId>
              </a:tblPr>
              <a:tblGrid>
                <a:gridCol w="399131">
                  <a:extLst>
                    <a:ext uri="{9D8B030D-6E8A-4147-A177-3AD203B41FA5}">
                      <a16:colId xmlns:a16="http://schemas.microsoft.com/office/drawing/2014/main" val="20000"/>
                    </a:ext>
                  </a:extLst>
                </a:gridCol>
                <a:gridCol w="1682472">
                  <a:extLst>
                    <a:ext uri="{9D8B030D-6E8A-4147-A177-3AD203B41FA5}">
                      <a16:colId xmlns:a16="http://schemas.microsoft.com/office/drawing/2014/main" val="20001"/>
                    </a:ext>
                  </a:extLst>
                </a:gridCol>
              </a:tblGrid>
              <a:tr h="270665">
                <a:tc gridSpan="2">
                  <a:txBody>
                    <a:bodyPr/>
                    <a:lstStyle/>
                    <a:p>
                      <a:pPr algn="ctr"/>
                      <a:r>
                        <a:rPr lang="fr-FR" sz="1400" dirty="0">
                          <a:latin typeface="Times New Roman" pitchFamily="18" charset="0"/>
                        </a:rPr>
                        <a:t>Matériel</a:t>
                      </a:r>
                      <a:r>
                        <a:rPr lang="fr-FR" sz="1400" baseline="0" dirty="0">
                          <a:latin typeface="Times New Roman" pitchFamily="18" charset="0"/>
                        </a:rPr>
                        <a:t> nécessaire</a:t>
                      </a:r>
                      <a:endParaRPr lang="fr-FR" sz="1400" dirty="0">
                        <a:latin typeface="Times New Roman" pitchFamily="18" charset="0"/>
                      </a:endParaRPr>
                    </a:p>
                  </a:txBody>
                  <a:tcPr/>
                </a:tc>
                <a:tc hMerge="1">
                  <a:txBody>
                    <a:bodyPr/>
                    <a:lstStyle/>
                    <a:p>
                      <a:endParaRPr lang="fr-CA"/>
                    </a:p>
                  </a:txBody>
                  <a:tcPr/>
                </a:tc>
                <a:extLst>
                  <a:ext uri="{0D108BD9-81ED-4DB2-BD59-A6C34878D82A}">
                    <a16:rowId xmlns:a16="http://schemas.microsoft.com/office/drawing/2014/main" val="10000"/>
                  </a:ext>
                </a:extLst>
              </a:tr>
              <a:tr h="243598">
                <a:tc gridSpan="2">
                  <a:txBody>
                    <a:bodyPr/>
                    <a:lstStyle/>
                    <a:p>
                      <a:pPr algn="ctr"/>
                      <a:r>
                        <a:rPr lang="fr-FR" sz="1000" b="1" dirty="0">
                          <a:latin typeface="Times New Roman" pitchFamily="18" charset="0"/>
                        </a:rPr>
                        <a:t>Pour l’enseignant</a:t>
                      </a:r>
                    </a:p>
                  </a:txBody>
                  <a:tcPr/>
                </a:tc>
                <a:tc hMerge="1">
                  <a:txBody>
                    <a:bodyPr/>
                    <a:lstStyle/>
                    <a:p>
                      <a:endParaRPr lang="fr-CA"/>
                    </a:p>
                  </a:txBody>
                  <a:tcPr/>
                </a:tc>
                <a:extLst>
                  <a:ext uri="{0D108BD9-81ED-4DB2-BD59-A6C34878D82A}">
                    <a16:rowId xmlns:a16="http://schemas.microsoft.com/office/drawing/2014/main" val="10001"/>
                  </a:ext>
                </a:extLst>
              </a:tr>
              <a:tr h="243598">
                <a:tc>
                  <a:txBody>
                    <a:bodyPr/>
                    <a:lstStyle/>
                    <a:p>
                      <a:pPr algn="ctr"/>
                      <a:r>
                        <a:rPr lang="fr-FR" sz="1000" dirty="0">
                          <a:latin typeface="Times New Roman" pitchFamily="18" charset="0"/>
                        </a:rPr>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dirty="0">
                          <a:latin typeface="Times New Roman" pitchFamily="18" charset="0"/>
                        </a:rPr>
                        <a:t>Trousse de flottaison</a:t>
                      </a:r>
                    </a:p>
                  </a:txBody>
                  <a:tcPr/>
                </a:tc>
                <a:extLst>
                  <a:ext uri="{0D108BD9-81ED-4DB2-BD59-A6C34878D82A}">
                    <a16:rowId xmlns:a16="http://schemas.microsoft.com/office/drawing/2014/main" val="10002"/>
                  </a:ext>
                </a:extLst>
              </a:tr>
              <a:tr h="243598">
                <a:tc gridSpan="2">
                  <a:txBody>
                    <a:bodyPr/>
                    <a:lstStyle/>
                    <a:p>
                      <a:pPr algn="ctr"/>
                      <a:r>
                        <a:rPr lang="fr-FR" sz="1000" b="1" dirty="0">
                          <a:latin typeface="Times New Roman" pitchFamily="18" charset="0"/>
                        </a:rPr>
                        <a:t>Par équipe</a:t>
                      </a:r>
                    </a:p>
                  </a:txBody>
                  <a:tcPr/>
                </a:tc>
                <a:tc hMerge="1">
                  <a:txBody>
                    <a:bodyPr/>
                    <a:lstStyle/>
                    <a:p>
                      <a:endParaRPr lang="fr-CA"/>
                    </a:p>
                  </a:txBody>
                  <a:tcPr/>
                </a:tc>
                <a:extLst>
                  <a:ext uri="{0D108BD9-81ED-4DB2-BD59-A6C34878D82A}">
                    <a16:rowId xmlns:a16="http://schemas.microsoft.com/office/drawing/2014/main" val="10003"/>
                  </a:ext>
                </a:extLst>
              </a:tr>
              <a:tr h="411480">
                <a:tc>
                  <a:txBody>
                    <a:bodyPr/>
                    <a:lstStyle/>
                    <a:p>
                      <a:pPr algn="ctr"/>
                      <a:r>
                        <a:rPr lang="fr-FR" sz="1000" dirty="0">
                          <a:latin typeface="Times New Roman" pitchFamily="18" charset="0"/>
                        </a:rPr>
                        <a:t>1</a:t>
                      </a:r>
                    </a:p>
                    <a:p>
                      <a:pPr algn="ctr"/>
                      <a:endParaRPr lang="fr-FR" sz="1000" dirty="0">
                        <a:latin typeface="Times New Roman" pitchFamily="18" charset="0"/>
                      </a:endParaRPr>
                    </a:p>
                  </a:txBody>
                  <a:tcPr/>
                </a:tc>
                <a:tc>
                  <a:txBody>
                    <a:bodyPr/>
                    <a:lstStyle/>
                    <a:p>
                      <a:r>
                        <a:rPr lang="fr-FR" sz="1000" dirty="0">
                          <a:latin typeface="Times New Roman" pitchFamily="18" charset="0"/>
                        </a:rPr>
                        <a:t>Trousse </a:t>
                      </a:r>
                      <a:r>
                        <a:rPr lang="fr-FR" sz="1000" baseline="0" dirty="0">
                          <a:latin typeface="Times New Roman" pitchFamily="18" charset="0"/>
                        </a:rPr>
                        <a:t>de flottaison</a:t>
                      </a:r>
                      <a:endParaRPr lang="fr-FR" sz="1000" dirty="0">
                        <a:latin typeface="Times New Roman" pitchFamily="18" charset="0"/>
                      </a:endParaRPr>
                    </a:p>
                    <a:p>
                      <a:endParaRPr lang="fr-FR" sz="1000" baseline="0" dirty="0">
                        <a:latin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000" i="1" dirty="0">
                          <a:latin typeface="Times New Roman" pitchFamily="18" charset="0"/>
                        </a:rPr>
                        <a:t>Pour chaque élève:</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000" dirty="0">
                        <a:latin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000" dirty="0">
                          <a:latin typeface="Times New Roman" pitchFamily="18" charset="0"/>
                        </a:rPr>
                        <a:t> - une fiche d’activité 1B et un crayon</a:t>
                      </a:r>
                      <a:r>
                        <a:rPr lang="fr-FR" sz="1000" baseline="0" dirty="0">
                          <a:latin typeface="Times New Roman" pitchFamily="18"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000" dirty="0">
                        <a:latin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000" dirty="0">
                          <a:latin typeface="Times New Roman" pitchFamily="18" charset="0"/>
                        </a:rPr>
                        <a:t>- Une</a:t>
                      </a:r>
                      <a:r>
                        <a:rPr lang="fr-FR" sz="1000" baseline="0" dirty="0">
                          <a:latin typeface="Times New Roman" pitchFamily="18" charset="0"/>
                        </a:rPr>
                        <a:t> b</a:t>
                      </a:r>
                      <a:r>
                        <a:rPr lang="fr-FR" sz="1000" dirty="0">
                          <a:latin typeface="Times New Roman" pitchFamily="18" charset="0"/>
                        </a:rPr>
                        <a:t>oule de pâte</a:t>
                      </a:r>
                      <a:r>
                        <a:rPr lang="fr-FR" sz="1000" baseline="0" dirty="0">
                          <a:latin typeface="Times New Roman" pitchFamily="18" charset="0"/>
                        </a:rPr>
                        <a:t> à modeler, pas plus grosses qu’une balle de golf.</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000" baseline="0" dirty="0">
                        <a:latin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000" baseline="0" dirty="0">
                        <a:latin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000" dirty="0">
                        <a:latin typeface="Times New Roman" pitchFamily="18" charset="0"/>
                      </a:endParaRPr>
                    </a:p>
                  </a:txBody>
                  <a:tcPr/>
                </a:tc>
                <a:extLst>
                  <a:ext uri="{0D108BD9-81ED-4DB2-BD59-A6C34878D82A}">
                    <a16:rowId xmlns:a16="http://schemas.microsoft.com/office/drawing/2014/main" val="10004"/>
                  </a:ext>
                </a:extLst>
              </a:tr>
            </a:tbl>
          </a:graphicData>
        </a:graphic>
      </p:graphicFrame>
      <p:sp>
        <p:nvSpPr>
          <p:cNvPr id="14" name="Title 3"/>
          <p:cNvSpPr txBox="1">
            <a:spLocks/>
          </p:cNvSpPr>
          <p:nvPr>
            <p:custDataLst>
              <p:tags r:id="rId4"/>
            </p:custDataLst>
          </p:nvPr>
        </p:nvSpPr>
        <p:spPr>
          <a:xfrm>
            <a:off x="69256" y="-71081"/>
            <a:ext cx="4274057" cy="8713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endParaRPr lang="en-US" sz="3000" i="1" dirty="0">
              <a:latin typeface="Times New Roman" pitchFamily="18" charset="0"/>
            </a:endParaRPr>
          </a:p>
        </p:txBody>
      </p:sp>
      <p:sp>
        <p:nvSpPr>
          <p:cNvPr id="8" name="Title 3"/>
          <p:cNvSpPr txBox="1">
            <a:spLocks/>
          </p:cNvSpPr>
          <p:nvPr>
            <p:custDataLst>
              <p:tags r:id="rId5"/>
            </p:custDataLst>
          </p:nvPr>
        </p:nvSpPr>
        <p:spPr>
          <a:xfrm>
            <a:off x="307403" y="249423"/>
            <a:ext cx="4274057" cy="8713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en-US" sz="3000" i="1" dirty="0" err="1">
                <a:latin typeface="Times New Roman" pitchFamily="18" charset="0"/>
              </a:rPr>
              <a:t>Activité</a:t>
            </a:r>
            <a:endParaRPr lang="en-US" sz="3000" i="1" dirty="0">
              <a:latin typeface="Times New Roman" pitchFamily="18" charset="0"/>
            </a:endParaRPr>
          </a:p>
          <a:p>
            <a:pPr algn="l"/>
            <a:r>
              <a:rPr lang="en-US" sz="3000" dirty="0"/>
              <a:t>2. Ce qui </a:t>
            </a:r>
            <a:r>
              <a:rPr lang="en-US" sz="3000" dirty="0" err="1"/>
              <a:t>coule</a:t>
            </a:r>
            <a:r>
              <a:rPr lang="en-US" sz="3000" dirty="0"/>
              <a:t> </a:t>
            </a:r>
            <a:r>
              <a:rPr lang="en-US" sz="3000" dirty="0" err="1"/>
              <a:t>flottera</a:t>
            </a:r>
            <a:endParaRPr lang="en-US" sz="3000" i="1" dirty="0">
              <a:latin typeface="Times New Roman" pitchFamily="18" charset="0"/>
            </a:endParaRPr>
          </a:p>
        </p:txBody>
      </p:sp>
      <p:graphicFrame>
        <p:nvGraphicFramePr>
          <p:cNvPr id="9" name="Tableau 8"/>
          <p:cNvGraphicFramePr>
            <a:graphicFrameLocks noGrp="1"/>
          </p:cNvGraphicFramePr>
          <p:nvPr>
            <p:custDataLst>
              <p:tags r:id="rId6"/>
            </p:custDataLst>
            <p:extLst>
              <p:ext uri="{D42A27DB-BD31-4B8C-83A1-F6EECF244321}">
                <p14:modId xmlns:p14="http://schemas.microsoft.com/office/powerpoint/2010/main" val="2694645086"/>
              </p:ext>
            </p:extLst>
          </p:nvPr>
        </p:nvGraphicFramePr>
        <p:xfrm>
          <a:off x="69256" y="1590912"/>
          <a:ext cx="2028118" cy="373792"/>
        </p:xfrm>
        <a:graphic>
          <a:graphicData uri="http://schemas.openxmlformats.org/drawingml/2006/table">
            <a:tbl>
              <a:tblPr firstRow="1" bandRow="1">
                <a:tableStyleId>{69CF1AB2-1976-4502-BF36-3FF5EA218861}</a:tableStyleId>
              </a:tblPr>
              <a:tblGrid>
                <a:gridCol w="2028118">
                  <a:extLst>
                    <a:ext uri="{9D8B030D-6E8A-4147-A177-3AD203B41FA5}">
                      <a16:colId xmlns:a16="http://schemas.microsoft.com/office/drawing/2014/main" val="20000"/>
                    </a:ext>
                  </a:extLst>
                </a:gridCol>
              </a:tblGrid>
              <a:tr h="373792">
                <a:tc>
                  <a:txBody>
                    <a:bodyPr/>
                    <a:lstStyle/>
                    <a:p>
                      <a:endParaRPr lang="fr-FR" sz="200" dirty="0"/>
                    </a:p>
                    <a:p>
                      <a:pPr algn="ctr"/>
                      <a:r>
                        <a:rPr lang="fr-FR" sz="1200" b="0" dirty="0"/>
                        <a:t>Durée : 45-60 minutes</a:t>
                      </a:r>
                      <a:endParaRPr lang="fr-FR" sz="1200" b="0" i="0" dirty="0">
                        <a:solidFill>
                          <a:schemeClr val="tx1"/>
                        </a:solidFill>
                        <a:latin typeface="Times New Roman" pitchFamily="18" charset="0"/>
                      </a:endParaRPr>
                    </a:p>
                  </a:txBody>
                  <a:tcPr/>
                </a:tc>
                <a:extLst>
                  <a:ext uri="{0D108BD9-81ED-4DB2-BD59-A6C34878D82A}">
                    <a16:rowId xmlns:a16="http://schemas.microsoft.com/office/drawing/2014/main" val="10000"/>
                  </a:ext>
                </a:extLst>
              </a:tr>
            </a:tbl>
          </a:graphicData>
        </a:graphic>
      </p:graphicFrame>
      <p:pic>
        <p:nvPicPr>
          <p:cNvPr id="3" name="Image 2" descr="Une image contenant clipart, dessin humoristique&#10;&#10;Description générée automatiquement">
            <a:extLst>
              <a:ext uri="{FF2B5EF4-FFF2-40B4-BE49-F238E27FC236}">
                <a16:creationId xmlns:a16="http://schemas.microsoft.com/office/drawing/2014/main" id="{F6D69FFE-A8DF-079F-FFAE-0F310513A3F8}"/>
              </a:ext>
            </a:extLst>
          </p:cNvPr>
          <p:cNvPicPr>
            <a:picLocks noChangeAspect="1"/>
          </p:cNvPicPr>
          <p:nvPr/>
        </p:nvPicPr>
        <p:blipFill>
          <a:blip r:embed="rId9"/>
          <a:stretch>
            <a:fillRect/>
          </a:stretch>
        </p:blipFill>
        <p:spPr>
          <a:xfrm>
            <a:off x="4132961" y="-239943"/>
            <a:ext cx="2542252" cy="2542252"/>
          </a:xfrm>
          <a:prstGeom prst="rect">
            <a:avLst/>
          </a:prstGeom>
        </p:spPr>
      </p:pic>
    </p:spTree>
    <p:extLst>
      <p:ext uri="{BB962C8B-B14F-4D97-AF65-F5344CB8AC3E}">
        <p14:creationId xmlns:p14="http://schemas.microsoft.com/office/powerpoint/2010/main" val="98078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custDataLst>
              <p:tags r:id="rId1"/>
            </p:custDataLst>
          </p:nvPr>
        </p:nvSpPr>
        <p:spPr/>
        <p:txBody>
          <a:bodyPr/>
          <a:lstStyle/>
          <a:p>
            <a:fld id="{027FB875-5C85-AB42-9DC5-178568A424B8}" type="slidenum">
              <a:rPr lang="en-US" smtClean="0"/>
              <a:pPr/>
              <a:t>7</a:t>
            </a:fld>
            <a:endParaRPr lang="en-US"/>
          </a:p>
        </p:txBody>
      </p:sp>
      <p:sp>
        <p:nvSpPr>
          <p:cNvPr id="11" name="Content Placeholder 4"/>
          <p:cNvSpPr>
            <a:spLocks noGrp="1"/>
          </p:cNvSpPr>
          <p:nvPr>
            <p:ph sz="half" idx="1"/>
            <p:custDataLst>
              <p:tags r:id="rId2"/>
            </p:custDataLst>
          </p:nvPr>
        </p:nvSpPr>
        <p:spPr>
          <a:xfrm>
            <a:off x="2444432" y="2130193"/>
            <a:ext cx="4178258" cy="6699481"/>
          </a:xfrm>
        </p:spPr>
        <p:style>
          <a:lnRef idx="2">
            <a:schemeClr val="accent1"/>
          </a:lnRef>
          <a:fillRef idx="1">
            <a:schemeClr val="lt1"/>
          </a:fillRef>
          <a:effectRef idx="0">
            <a:schemeClr val="accent1"/>
          </a:effectRef>
          <a:fontRef idx="minor">
            <a:schemeClr val="dk1"/>
          </a:fontRef>
        </p:style>
        <p:txBody>
          <a:bodyPr>
            <a:normAutofit/>
          </a:bodyPr>
          <a:lstStyle/>
          <a:p>
            <a:pPr marL="228600" indent="-228600" algn="just">
              <a:lnSpc>
                <a:spcPct val="120000"/>
              </a:lnSpc>
              <a:spcBef>
                <a:spcPts val="600"/>
              </a:spcBef>
              <a:buNone/>
            </a:pPr>
            <a:r>
              <a:rPr lang="fr-CA" sz="1000" dirty="0">
                <a:latin typeface="Times New Roman" pitchFamily="18" charset="0"/>
              </a:rPr>
              <a:t>	Au final, les enfants en arriveront à comprendre que la chose la plus importante, pour qu’un bateau flotte, c’est sa </a:t>
            </a:r>
            <a:r>
              <a:rPr lang="fr-CA" sz="1000" i="1" dirty="0">
                <a:latin typeface="Times New Roman" pitchFamily="18" charset="0"/>
              </a:rPr>
              <a:t>coque</a:t>
            </a:r>
            <a:r>
              <a:rPr lang="fr-CA" sz="1000" dirty="0">
                <a:latin typeface="Times New Roman" pitchFamily="18" charset="0"/>
              </a:rPr>
              <a:t>. On n’a qu’à penser à un canot ou une chaloupe : ces types de bateaux ne possèdent rien d’autre qu’une coque !</a:t>
            </a:r>
          </a:p>
          <a:p>
            <a:pPr marL="228600" indent="-228600" algn="just">
              <a:lnSpc>
                <a:spcPct val="120000"/>
              </a:lnSpc>
              <a:spcBef>
                <a:spcPts val="600"/>
              </a:spcBef>
              <a:buAutoNum type="arabicParenR" startAt="2"/>
            </a:pPr>
            <a:r>
              <a:rPr lang="fr-CA" sz="1000" b="1" dirty="0">
                <a:latin typeface="Times New Roman" pitchFamily="18" charset="0"/>
              </a:rPr>
              <a:t>Le prototype</a:t>
            </a:r>
            <a:r>
              <a:rPr lang="fr-CA" sz="1000" dirty="0">
                <a:latin typeface="Times New Roman" pitchFamily="18" charset="0"/>
              </a:rPr>
              <a:t>. Sur approbation de l’enseignant, l’élève peut maintenant essayer de construire une coque de bateau avec sa pâte à modeler. Au besoin, on peut présenter aux élèves un objet qui a la forme d’une coque, par exemple un </a:t>
            </a:r>
            <a:r>
              <a:rPr lang="fr-CA" sz="1000" i="1" dirty="0">
                <a:latin typeface="Times New Roman" pitchFamily="18" charset="0"/>
              </a:rPr>
              <a:t>bol</a:t>
            </a:r>
            <a:r>
              <a:rPr lang="fr-CA" sz="1000" dirty="0">
                <a:latin typeface="Times New Roman" pitchFamily="18" charset="0"/>
              </a:rPr>
              <a:t>. </a:t>
            </a:r>
          </a:p>
          <a:p>
            <a:pPr marL="228600" indent="-228600" algn="just">
              <a:lnSpc>
                <a:spcPct val="120000"/>
              </a:lnSpc>
              <a:spcBef>
                <a:spcPts val="600"/>
              </a:spcBef>
              <a:buNone/>
            </a:pPr>
            <a:r>
              <a:rPr lang="fr-CA" sz="1000" dirty="0">
                <a:latin typeface="Times New Roman" pitchFamily="18" charset="0"/>
              </a:rPr>
              <a:t>	Les enfants découvriront que la première étape est d’aplatir au maximum la pâte à modeler (faire une grosse pizza). Ensuite, il faut créer un bol en repliant les bords et en arrondissant les coins. Il est aussi important de s’assurer qu’il n’y a aucun trou dans la pâte à modeler. </a:t>
            </a:r>
          </a:p>
          <a:p>
            <a:pPr marL="228600" indent="-228600" algn="just">
              <a:lnSpc>
                <a:spcPct val="120000"/>
              </a:lnSpc>
              <a:spcBef>
                <a:spcPts val="600"/>
              </a:spcBef>
              <a:buAutoNum type="arabicParenR" startAt="3"/>
            </a:pPr>
            <a:r>
              <a:rPr lang="fr-CA" sz="1000" b="1" dirty="0">
                <a:latin typeface="Times New Roman" pitchFamily="18" charset="0"/>
              </a:rPr>
              <a:t>Le test</a:t>
            </a:r>
            <a:r>
              <a:rPr lang="fr-CA" sz="1000" dirty="0">
                <a:latin typeface="Times New Roman" pitchFamily="18" charset="0"/>
              </a:rPr>
              <a:t>. On peut maintenant mettre notre prototype à l’eau. Est-ce que     ça flotte ? Si c’est un échec, montrer à l’élève ce qui devrait être amélioré pour que son bateau flotte. En général, il faut que la coque soit plus </a:t>
            </a:r>
            <a:r>
              <a:rPr lang="fr-CA" sz="1000" i="1" dirty="0">
                <a:latin typeface="Times New Roman" pitchFamily="18" charset="0"/>
              </a:rPr>
              <a:t>mince</a:t>
            </a:r>
            <a:r>
              <a:rPr lang="fr-CA" sz="1000" dirty="0">
                <a:latin typeface="Times New Roman" pitchFamily="18" charset="0"/>
              </a:rPr>
              <a:t> et les bords plus </a:t>
            </a:r>
            <a:r>
              <a:rPr lang="fr-CA" sz="1000" i="1" dirty="0">
                <a:latin typeface="Times New Roman" pitchFamily="18" charset="0"/>
              </a:rPr>
              <a:t>élevés</a:t>
            </a:r>
            <a:r>
              <a:rPr lang="fr-CA" sz="1000" dirty="0">
                <a:latin typeface="Times New Roman" pitchFamily="18" charset="0"/>
              </a:rPr>
              <a:t>.</a:t>
            </a:r>
          </a:p>
          <a:p>
            <a:pPr marL="228600" indent="-228600" algn="just">
              <a:lnSpc>
                <a:spcPct val="120000"/>
              </a:lnSpc>
              <a:spcBef>
                <a:spcPts val="600"/>
              </a:spcBef>
              <a:buNone/>
            </a:pPr>
            <a:r>
              <a:rPr lang="fr-CA" sz="1000" dirty="0">
                <a:latin typeface="Times New Roman" pitchFamily="18" charset="0"/>
              </a:rPr>
              <a:t>	Si le bateau flotte,  voir si le bateau est bon pour transporter de la marchandise : il s’agit d’</a:t>
            </a:r>
            <a:r>
              <a:rPr lang="fr-FR" sz="1000" dirty="0">
                <a:latin typeface="Times New Roman" pitchFamily="18" charset="0"/>
              </a:rPr>
              <a:t>ajouter des trombones (ou autres petits objets) dans la coque du bateau. Plus on mettra de trombones, plus le bateau callera dans l’eau puisqu’il sera plus lourd. Compter combien de trombones le bateau peut prendre avant de couler et, si le temps le permet, inviter l’élève à améliorer son bateau et refaire le test. </a:t>
            </a:r>
            <a:endParaRPr lang="fr-CA" sz="1000" dirty="0">
              <a:latin typeface="Times New Roman" pitchFamily="18" charset="0"/>
            </a:endParaRPr>
          </a:p>
          <a:p>
            <a:pPr marL="0" indent="0" algn="just">
              <a:lnSpc>
                <a:spcPct val="120000"/>
              </a:lnSpc>
              <a:spcBef>
                <a:spcPts val="600"/>
              </a:spcBef>
              <a:buNone/>
            </a:pPr>
            <a:endParaRPr lang="fr-CA" sz="1000" dirty="0">
              <a:latin typeface="Times New Roman" pitchFamily="18" charset="0"/>
            </a:endParaRPr>
          </a:p>
          <a:p>
            <a:pPr marL="0" indent="0" algn="just">
              <a:lnSpc>
                <a:spcPct val="120000"/>
              </a:lnSpc>
              <a:spcBef>
                <a:spcPts val="600"/>
              </a:spcBef>
              <a:buNone/>
            </a:pPr>
            <a:r>
              <a:rPr lang="en-CA" sz="1600" i="1" dirty="0">
                <a:latin typeface="Times New Roman" pitchFamily="18" charset="0"/>
              </a:rPr>
              <a:t>Conclusion</a:t>
            </a:r>
          </a:p>
          <a:p>
            <a:pPr marL="0" indent="0" algn="just">
              <a:lnSpc>
                <a:spcPct val="120000"/>
              </a:lnSpc>
              <a:spcBef>
                <a:spcPts val="600"/>
              </a:spcBef>
              <a:buNone/>
            </a:pPr>
            <a:r>
              <a:rPr lang="fr-CA" sz="1000" dirty="0">
                <a:latin typeface="Times New Roman" pitchFamily="18" charset="0"/>
              </a:rPr>
              <a:t>Faire remarquer aux élèves que l’hypothèse qu’un objet coule parce qu’il est composé d’une matière plus lourde que l’eau n’est pas tout à fait vraie. Si on change la forme de l’objet de manière à ce qu’il y ait de l’air à l’intérieur, l’objet deviendra plus léger et il aura tendance à flotter.</a:t>
            </a:r>
          </a:p>
          <a:p>
            <a:pPr marL="0" indent="0" algn="just">
              <a:lnSpc>
                <a:spcPct val="120000"/>
              </a:lnSpc>
              <a:spcBef>
                <a:spcPts val="600"/>
              </a:spcBef>
              <a:buNone/>
            </a:pPr>
            <a:r>
              <a:rPr lang="fr-CA" sz="1000" dirty="0">
                <a:latin typeface="Times New Roman" pitchFamily="18" charset="0"/>
              </a:rPr>
              <a:t>Voir les bateaux faits en métal. On peut aussi faire la démonstration de la poussée d’Archimède avec un bol/verre/tasse qui coule au fond  si l’eau entre à l’intérieur mais qui flotte si on le dépose doucement à la surface de l’eau.</a:t>
            </a:r>
          </a:p>
        </p:txBody>
      </p:sp>
      <p:sp>
        <p:nvSpPr>
          <p:cNvPr id="16" name="Title 3"/>
          <p:cNvSpPr txBox="1">
            <a:spLocks/>
          </p:cNvSpPr>
          <p:nvPr>
            <p:custDataLst>
              <p:tags r:id="rId3"/>
            </p:custDataLst>
          </p:nvPr>
        </p:nvSpPr>
        <p:spPr>
          <a:xfrm>
            <a:off x="69256" y="-71081"/>
            <a:ext cx="4274057" cy="8713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endParaRPr lang="en-US" sz="3000" i="1" dirty="0">
              <a:latin typeface="Times New Roman" pitchFamily="18" charset="0"/>
            </a:endParaRPr>
          </a:p>
        </p:txBody>
      </p:sp>
      <p:pic>
        <p:nvPicPr>
          <p:cNvPr id="3" name="Image 2"/>
          <p:cNvPicPr>
            <a:picLocks noChangeAspect="1"/>
          </p:cNvPicPr>
          <p:nvPr>
            <p:custDataLst>
              <p:tags r:id="rId4"/>
            </p:custDataLst>
          </p:nvPr>
        </p:nvPicPr>
        <p:blipFill>
          <a:blip r:embed="rId11">
            <a:extLst>
              <a:ext uri="{28A0092B-C50C-407E-A947-70E740481C1C}">
                <a14:useLocalDpi xmlns:a14="http://schemas.microsoft.com/office/drawing/2010/main" val="0"/>
              </a:ext>
            </a:extLst>
          </a:blip>
          <a:stretch>
            <a:fillRect/>
          </a:stretch>
        </p:blipFill>
        <p:spPr>
          <a:xfrm>
            <a:off x="307403" y="7403631"/>
            <a:ext cx="1732744" cy="1214491"/>
          </a:xfrm>
          <a:prstGeom prst="rect">
            <a:avLst/>
          </a:prstGeom>
        </p:spPr>
      </p:pic>
      <p:sp>
        <p:nvSpPr>
          <p:cNvPr id="13" name="Title 3"/>
          <p:cNvSpPr txBox="1">
            <a:spLocks/>
          </p:cNvSpPr>
          <p:nvPr>
            <p:custDataLst>
              <p:tags r:id="rId5"/>
            </p:custDataLst>
          </p:nvPr>
        </p:nvSpPr>
        <p:spPr>
          <a:xfrm>
            <a:off x="307403" y="249423"/>
            <a:ext cx="4274057" cy="8713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en-US" sz="3000" i="1" dirty="0" err="1">
                <a:latin typeface="Times New Roman" pitchFamily="18" charset="0"/>
              </a:rPr>
              <a:t>Activité</a:t>
            </a:r>
            <a:endParaRPr lang="en-US" sz="3000" i="1" dirty="0">
              <a:latin typeface="Times New Roman" pitchFamily="18" charset="0"/>
            </a:endParaRPr>
          </a:p>
          <a:p>
            <a:pPr algn="l"/>
            <a:r>
              <a:rPr lang="en-US" sz="3000" dirty="0"/>
              <a:t>2. Ce qui </a:t>
            </a:r>
            <a:r>
              <a:rPr lang="en-US" sz="3000" dirty="0" err="1"/>
              <a:t>coule</a:t>
            </a:r>
            <a:r>
              <a:rPr lang="en-US" sz="3000" dirty="0"/>
              <a:t> </a:t>
            </a:r>
            <a:r>
              <a:rPr lang="en-US" sz="3000" dirty="0" err="1"/>
              <a:t>flottera</a:t>
            </a:r>
            <a:endParaRPr lang="en-US" sz="3000" i="1" dirty="0">
              <a:latin typeface="Times New Roman" pitchFamily="18" charset="0"/>
            </a:endParaRPr>
          </a:p>
        </p:txBody>
      </p:sp>
      <p:sp>
        <p:nvSpPr>
          <p:cNvPr id="12" name="Flèche droite 11"/>
          <p:cNvSpPr/>
          <p:nvPr>
            <p:custDataLst>
              <p:tags r:id="rId6"/>
            </p:custDataLst>
          </p:nvPr>
        </p:nvSpPr>
        <p:spPr>
          <a:xfrm>
            <a:off x="69256" y="1498228"/>
            <a:ext cx="2287671" cy="1548757"/>
          </a:xfrm>
          <a:prstGeom prst="rightArrow">
            <a:avLst>
              <a:gd name="adj1" fmla="val 93055"/>
              <a:gd name="adj2" fmla="val 22255"/>
            </a:avLst>
          </a:prstGeom>
          <a:solidFill>
            <a:schemeClr val="accent1">
              <a:lumMod val="60000"/>
              <a:lumOff val="4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lvl="0" algn="ctr"/>
            <a:r>
              <a:rPr lang="fr-CA" sz="1400" i="1" dirty="0">
                <a:solidFill>
                  <a:prstClr val="black"/>
                </a:solidFill>
                <a:latin typeface="Times New Roman" panose="02020603050405020304" pitchFamily="18" charset="0"/>
                <a:cs typeface="Times New Roman" panose="02020603050405020304" pitchFamily="18" charset="0"/>
              </a:rPr>
              <a:t>Prototype</a:t>
            </a:r>
          </a:p>
          <a:p>
            <a:pPr lvl="0" algn="ctr"/>
            <a:endParaRPr lang="fr-CA" sz="1000" i="1" dirty="0">
              <a:solidFill>
                <a:prstClr val="black"/>
              </a:solidFill>
              <a:latin typeface="Times New Roman" panose="02020603050405020304" pitchFamily="18" charset="0"/>
              <a:cs typeface="Times New Roman" panose="02020603050405020304" pitchFamily="18" charset="0"/>
            </a:endParaRPr>
          </a:p>
          <a:p>
            <a:pPr lvl="0" algn="just"/>
            <a:r>
              <a:rPr lang="fr-CA" sz="1000" dirty="0">
                <a:solidFill>
                  <a:prstClr val="black"/>
                </a:solidFill>
                <a:latin typeface="Times New Roman" panose="02020603050405020304" pitchFamily="18" charset="0"/>
                <a:cs typeface="Times New Roman" panose="02020603050405020304" pitchFamily="18" charset="0"/>
              </a:rPr>
              <a:t>C’est quoi, ça, un prototype ? C’est un objet, souvent une machine, que l’on construit pour la toute première fois. On a plan mais on ne sait pas encore si ça va fonctionner !</a:t>
            </a:r>
          </a:p>
        </p:txBody>
      </p:sp>
      <p:sp>
        <p:nvSpPr>
          <p:cNvPr id="14" name="Flèche droite 13"/>
          <p:cNvSpPr/>
          <p:nvPr>
            <p:custDataLst>
              <p:tags r:id="rId7"/>
            </p:custDataLst>
          </p:nvPr>
        </p:nvSpPr>
        <p:spPr>
          <a:xfrm>
            <a:off x="92503" y="3169095"/>
            <a:ext cx="2287671" cy="2745930"/>
          </a:xfrm>
          <a:prstGeom prst="rightArrow">
            <a:avLst>
              <a:gd name="adj1" fmla="val 93055"/>
              <a:gd name="adj2" fmla="val 22255"/>
            </a:avLst>
          </a:prstGeom>
          <a:solidFill>
            <a:schemeClr val="accent1">
              <a:lumMod val="60000"/>
              <a:lumOff val="4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lvl="0" algn="ctr"/>
            <a:r>
              <a:rPr lang="fr-CA" sz="1400" i="1" dirty="0">
                <a:solidFill>
                  <a:prstClr val="black"/>
                </a:solidFill>
                <a:latin typeface="Times New Roman" panose="02020603050405020304" pitchFamily="18" charset="0"/>
                <a:cs typeface="Times New Roman" panose="02020603050405020304" pitchFamily="18" charset="0"/>
              </a:rPr>
              <a:t>Pâte à modeler mouillée</a:t>
            </a:r>
          </a:p>
          <a:p>
            <a:pPr lvl="0" algn="just"/>
            <a:endParaRPr lang="fr-CA" sz="1000" i="1" dirty="0">
              <a:solidFill>
                <a:prstClr val="black"/>
              </a:solidFill>
              <a:latin typeface="Times New Roman" panose="02020603050405020304" pitchFamily="18" charset="0"/>
              <a:cs typeface="Times New Roman" panose="02020603050405020304" pitchFamily="18" charset="0"/>
            </a:endParaRPr>
          </a:p>
          <a:p>
            <a:pPr lvl="0" algn="just"/>
            <a:r>
              <a:rPr lang="fr-CA" sz="1000" dirty="0">
                <a:solidFill>
                  <a:prstClr val="black"/>
                </a:solidFill>
                <a:latin typeface="Times New Roman" panose="02020603050405020304" pitchFamily="18" charset="0"/>
                <a:cs typeface="Times New Roman" panose="02020603050405020304" pitchFamily="18" charset="0"/>
              </a:rPr>
              <a:t>Plus la pâte est mouillée, plus il sera difficile de la travailler. Utiliser du papier brun ou un chiffon pour essuyer la pâte à modeler entre chaque test. </a:t>
            </a:r>
          </a:p>
          <a:p>
            <a:pPr lvl="0" algn="just"/>
            <a:endParaRPr lang="fr-CA" sz="1000" dirty="0">
              <a:solidFill>
                <a:prstClr val="black"/>
              </a:solidFill>
              <a:latin typeface="Times New Roman" panose="02020603050405020304" pitchFamily="18" charset="0"/>
              <a:cs typeface="Times New Roman" panose="02020603050405020304" pitchFamily="18" charset="0"/>
            </a:endParaRPr>
          </a:p>
          <a:p>
            <a:pPr lvl="0" algn="just"/>
            <a:r>
              <a:rPr lang="fr-CA" sz="1000" dirty="0">
                <a:solidFill>
                  <a:prstClr val="black"/>
                </a:solidFill>
                <a:latin typeface="Times New Roman" panose="02020603050405020304" pitchFamily="18" charset="0"/>
                <a:cs typeface="Times New Roman" panose="02020603050405020304" pitchFamily="18" charset="0"/>
              </a:rPr>
              <a:t>Certaines sortes de pâtes à modeler sont à proscrire : elles ne peuvent pas du tout aller dans l’eau.</a:t>
            </a:r>
          </a:p>
          <a:p>
            <a:pPr lvl="0" algn="just"/>
            <a:endParaRPr lang="fr-CA" sz="1000" dirty="0">
              <a:solidFill>
                <a:prstClr val="black"/>
              </a:solidFill>
              <a:latin typeface="Times New Roman" panose="02020603050405020304" pitchFamily="18" charset="0"/>
              <a:cs typeface="Times New Roman" panose="02020603050405020304" pitchFamily="18" charset="0"/>
            </a:endParaRPr>
          </a:p>
        </p:txBody>
      </p:sp>
      <p:sp>
        <p:nvSpPr>
          <p:cNvPr id="15" name="Rectangle 14"/>
          <p:cNvSpPr/>
          <p:nvPr>
            <p:custDataLst>
              <p:tags r:id="rId8"/>
            </p:custDataLst>
          </p:nvPr>
        </p:nvSpPr>
        <p:spPr>
          <a:xfrm>
            <a:off x="92503" y="6116523"/>
            <a:ext cx="2264424" cy="1031051"/>
          </a:xfrm>
          <a:prstGeom prst="rect">
            <a:avLst/>
          </a:prstGeom>
          <a:solidFill>
            <a:schemeClr val="accent1">
              <a:lumMod val="60000"/>
              <a:lumOff val="40000"/>
            </a:schemeClr>
          </a:solidFill>
        </p:spPr>
        <p:txBody>
          <a:bodyPr wrap="square">
            <a:spAutoFit/>
          </a:bodyPr>
          <a:lstStyle/>
          <a:p>
            <a:pPr algn="ctr"/>
            <a:r>
              <a:rPr lang="fr-FR" sz="1100" i="1" dirty="0">
                <a:latin typeface="Times New Roman" pitchFamily="18" charset="0"/>
              </a:rPr>
              <a:t>Un truc pour faire le bateau</a:t>
            </a:r>
          </a:p>
          <a:p>
            <a:endParaRPr lang="fr-FR" sz="1000" dirty="0">
              <a:latin typeface="Times New Roman" pitchFamily="18" charset="0"/>
            </a:endParaRPr>
          </a:p>
          <a:p>
            <a:pPr algn="just"/>
            <a:r>
              <a:rPr lang="fr-FR" sz="1000" dirty="0">
                <a:latin typeface="Times New Roman" pitchFamily="18" charset="0"/>
              </a:rPr>
              <a:t>Si la manipulation est difficile, s’aider de la balle de golf. Former d’abord la pizza puis utiliser la balle pour donner à la galette une forme arrondie.</a:t>
            </a:r>
          </a:p>
        </p:txBody>
      </p:sp>
      <p:pic>
        <p:nvPicPr>
          <p:cNvPr id="4" name="Image 3" descr="Une image contenant clipart, dessin humoristique&#10;&#10;Description générée automatiquement">
            <a:extLst>
              <a:ext uri="{FF2B5EF4-FFF2-40B4-BE49-F238E27FC236}">
                <a16:creationId xmlns:a16="http://schemas.microsoft.com/office/drawing/2014/main" id="{2B6DFFAC-6EEA-83A9-9D35-61BCF3FFDE4C}"/>
              </a:ext>
            </a:extLst>
          </p:cNvPr>
          <p:cNvPicPr>
            <a:picLocks noChangeAspect="1"/>
          </p:cNvPicPr>
          <p:nvPr/>
        </p:nvPicPr>
        <p:blipFill>
          <a:blip r:embed="rId12"/>
          <a:stretch>
            <a:fillRect/>
          </a:stretch>
        </p:blipFill>
        <p:spPr>
          <a:xfrm>
            <a:off x="4132961" y="-239943"/>
            <a:ext cx="2542252" cy="2542252"/>
          </a:xfrm>
          <a:prstGeom prst="rect">
            <a:avLst/>
          </a:prstGeom>
        </p:spPr>
      </p:pic>
    </p:spTree>
    <p:extLst>
      <p:ext uri="{BB962C8B-B14F-4D97-AF65-F5344CB8AC3E}">
        <p14:creationId xmlns:p14="http://schemas.microsoft.com/office/powerpoint/2010/main" val="283503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69256" y="544260"/>
            <a:ext cx="4274057" cy="871396"/>
          </a:xfrm>
        </p:spPr>
        <p:txBody>
          <a:bodyPr/>
          <a:lstStyle/>
          <a:p>
            <a:pPr algn="l"/>
            <a:r>
              <a:rPr lang="en-US" sz="3000" i="1" dirty="0" err="1"/>
              <a:t>Fondements</a:t>
            </a:r>
            <a:r>
              <a:rPr lang="en-US" sz="3000" i="1" dirty="0"/>
              <a:t> </a:t>
            </a:r>
            <a:r>
              <a:rPr lang="en-US" sz="3000" i="1" dirty="0" err="1"/>
              <a:t>théoriques</a:t>
            </a:r>
            <a:r>
              <a:rPr lang="en-US" sz="3000" i="1" dirty="0"/>
              <a:t> </a:t>
            </a:r>
            <a:r>
              <a:rPr lang="en-US" sz="3000" dirty="0"/>
              <a:t>:</a:t>
            </a:r>
            <a:br>
              <a:rPr lang="en-US" sz="3000" i="1" dirty="0"/>
            </a:br>
            <a:r>
              <a:rPr lang="en-US" sz="3000" i="1" dirty="0"/>
              <a:t>La </a:t>
            </a:r>
            <a:r>
              <a:rPr lang="en-US" sz="3000" i="1" dirty="0" err="1"/>
              <a:t>flottabilité</a:t>
            </a:r>
            <a:br>
              <a:rPr lang="en-US" sz="3000" i="1" dirty="0"/>
            </a:br>
            <a:endParaRPr lang="en-US" sz="3000" dirty="0"/>
          </a:p>
        </p:txBody>
      </p:sp>
      <p:sp>
        <p:nvSpPr>
          <p:cNvPr id="6" name="Content Placeholder 4"/>
          <p:cNvSpPr>
            <a:spLocks noGrp="1"/>
          </p:cNvSpPr>
          <p:nvPr>
            <p:ph sz="half" idx="1"/>
            <p:custDataLst>
              <p:tags r:id="rId2"/>
            </p:custDataLst>
          </p:nvPr>
        </p:nvSpPr>
        <p:spPr>
          <a:xfrm>
            <a:off x="307399" y="1955412"/>
            <a:ext cx="5720422" cy="6481848"/>
          </a:xfrm>
        </p:spPr>
        <p:txBody>
          <a:bodyPr>
            <a:normAutofit fontScale="85000" lnSpcReduction="10000"/>
          </a:bodyPr>
          <a:lstStyle/>
          <a:p>
            <a:pPr marL="0" indent="0" algn="just">
              <a:lnSpc>
                <a:spcPct val="160000"/>
              </a:lnSpc>
              <a:buNone/>
            </a:pPr>
            <a:r>
              <a:rPr lang="fr-CA" sz="1200" dirty="0"/>
              <a:t>La capacité d’un objet à flotter s’appelle la flottabilité. Elle est influencée par la </a:t>
            </a:r>
            <a:r>
              <a:rPr lang="fr-CA" sz="1200" i="1" dirty="0"/>
              <a:t>masse volumique </a:t>
            </a:r>
            <a:r>
              <a:rPr lang="fr-CA" sz="1200" dirty="0"/>
              <a:t>de l’objet. La masse volumique – on peut aussi parler de densité – se définit comme étant le rapport entre la quantité de matière et le volume qu’elle occupe. Ainsi, on peut s’imaginer deux objets de mêmes dimensions. Le premier pèse 100 grammes alors que le second en pèse 200. Il est clair que le second objet a une plus grande masse volumique, puisque la taille est égale mais il est plus lourd. (Il est possible d’illustrer la masse volumique en délimitant deux espaces identiques sur le plancher, et de placer deux fois plus d’élèves dans un espace que dans l’autre. Ainsi, le second espace est beaucoup plus dense car il contient plus de gens.)</a:t>
            </a:r>
          </a:p>
          <a:p>
            <a:pPr marL="0" indent="0" algn="just">
              <a:lnSpc>
                <a:spcPct val="160000"/>
              </a:lnSpc>
              <a:buNone/>
            </a:pPr>
            <a:r>
              <a:rPr lang="fr-CA" sz="1200" dirty="0"/>
              <a:t>La capacité d’un corps à flotter est directement influencée par sa masse volumique. C’est en comparant la masse volumique du corps étudié à celle de l’eau qu’il est possible de prévoir si l’objet flottera ou coulera. À noter que l’eau est utilisée ici comme fluide mais les résultats varient en fonction du fluide utilisé. Par exemple, l’eau salée apporte des résultats de flottaison différents car la masse volumique de l’eau salée est plus élevée que celle de l’eau potable. </a:t>
            </a:r>
          </a:p>
          <a:p>
            <a:pPr marL="0" indent="0" algn="just">
              <a:lnSpc>
                <a:spcPct val="160000"/>
              </a:lnSpc>
              <a:buNone/>
            </a:pPr>
            <a:r>
              <a:rPr lang="fr-CA" sz="1200" dirty="0"/>
              <a:t>Comme la densité de l’air est inférieure à celle de l’eau, c’est-à-dire que la quantité de matière dans un certain volume d’air est inférieure à la quantité de matière contenue dans ce même volume d’eau, l’air cherchera toujours à remonter à la surface de l’eau. Ainsi, plus un objet est rempli d’air, mieux il flottera. La balle de ping-pong est un bon exemple. </a:t>
            </a:r>
          </a:p>
          <a:p>
            <a:pPr marL="0" indent="0" algn="just">
              <a:lnSpc>
                <a:spcPct val="160000"/>
              </a:lnSpc>
              <a:buNone/>
            </a:pPr>
            <a:r>
              <a:rPr lang="fr-CA" sz="1200" dirty="0"/>
              <a:t>C’est aussi pour cette raison qu’un bateau flottera : parce que sa coque est remplie d’air. Cette coque est faite de métal, certes, et le métal a une masse volumique beaucoup plus grande que l’eau, mais la </a:t>
            </a:r>
            <a:r>
              <a:rPr lang="fr-CA" sz="1200" i="1" dirty="0"/>
              <a:t>forme</a:t>
            </a:r>
            <a:r>
              <a:rPr lang="fr-CA" sz="1200" dirty="0"/>
              <a:t> que prend la coque est telle que beaucoup d’air entre à l’intérieur; au final, la masse volumique est plus faible que celle de l’eau. Bien entendu, si de l’eau entre à l’intérieur de la coque et prend la place de l’air, le bateau coule ! L’eau pourrait entrer par en-dessous, s’il y a un trou dans la coque (le Titanic), ou par en haut, si le chargement du bateau est si lourd que la coque s’enfonce.  C’est pour éviter cela que l’on met une </a:t>
            </a:r>
            <a:r>
              <a:rPr lang="fr-CA" sz="1200" i="1" dirty="0"/>
              <a:t>échelle de charge </a:t>
            </a:r>
            <a:r>
              <a:rPr lang="fr-CA" sz="1200" dirty="0"/>
              <a:t>sur la coque d’un bateau voué au transport des marchandises (voir page suivante).</a:t>
            </a:r>
          </a:p>
          <a:p>
            <a:pPr marL="0" indent="0" algn="just">
              <a:buNone/>
            </a:pPr>
            <a:endParaRPr lang="en-CA" sz="1200" dirty="0"/>
          </a:p>
        </p:txBody>
      </p:sp>
      <p:sp>
        <p:nvSpPr>
          <p:cNvPr id="3" name="Espace réservé du numéro de diapositive 2"/>
          <p:cNvSpPr>
            <a:spLocks noGrp="1"/>
          </p:cNvSpPr>
          <p:nvPr>
            <p:ph type="sldNum" sz="quarter" idx="12"/>
            <p:custDataLst>
              <p:tags r:id="rId3"/>
            </p:custDataLst>
          </p:nvPr>
        </p:nvSpPr>
        <p:spPr>
          <a:xfrm>
            <a:off x="5443307" y="7301463"/>
            <a:ext cx="1310026" cy="1135797"/>
          </a:xfrm>
        </p:spPr>
        <p:txBody>
          <a:bodyPr/>
          <a:lstStyle/>
          <a:p>
            <a:fld id="{027FB875-5C85-AB42-9DC5-178568A424B8}" type="slidenum">
              <a:rPr lang="en-US" smtClean="0"/>
              <a:pPr/>
              <a:t>8</a:t>
            </a:fld>
            <a:endParaRPr lang="en-US" dirty="0"/>
          </a:p>
        </p:txBody>
      </p:sp>
      <p:pic>
        <p:nvPicPr>
          <p:cNvPr id="2" name="Image 1" descr="Une image contenant clipart, dessin humoristique&#10;&#10;Description générée automatiquement">
            <a:extLst>
              <a:ext uri="{FF2B5EF4-FFF2-40B4-BE49-F238E27FC236}">
                <a16:creationId xmlns:a16="http://schemas.microsoft.com/office/drawing/2014/main" id="{5D1B1906-115F-E083-B8C8-EA5B211CE838}"/>
              </a:ext>
            </a:extLst>
          </p:cNvPr>
          <p:cNvPicPr>
            <a:picLocks noChangeAspect="1"/>
          </p:cNvPicPr>
          <p:nvPr/>
        </p:nvPicPr>
        <p:blipFill>
          <a:blip r:embed="rId5"/>
          <a:stretch>
            <a:fillRect/>
          </a:stretch>
        </p:blipFill>
        <p:spPr>
          <a:xfrm>
            <a:off x="4132961" y="-239943"/>
            <a:ext cx="2542252" cy="2542252"/>
          </a:xfrm>
          <a:prstGeom prst="rect">
            <a:avLst/>
          </a:prstGeom>
        </p:spPr>
      </p:pic>
    </p:spTree>
    <p:extLst>
      <p:ext uri="{BB962C8B-B14F-4D97-AF65-F5344CB8AC3E}">
        <p14:creationId xmlns:p14="http://schemas.microsoft.com/office/powerpoint/2010/main" val="2258876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634389" y="1799771"/>
            <a:ext cx="5485210" cy="1157816"/>
          </a:xfrm>
        </p:spPr>
        <p:txBody>
          <a:bodyPr/>
          <a:lstStyle/>
          <a:p>
            <a:r>
              <a:rPr lang="fr-CA" sz="3200" dirty="0"/>
              <a:t>Échelle de charge sur la coque d’un navire marchand</a:t>
            </a:r>
          </a:p>
        </p:txBody>
      </p:sp>
      <p:pic>
        <p:nvPicPr>
          <p:cNvPr id="6" name="Espace réservé du contenu 5"/>
          <p:cNvPicPr>
            <a:picLocks noGrp="1" noChangeAspect="1"/>
          </p:cNvPicPr>
          <p:nvPr>
            <p:ph sz="half" idx="2"/>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644311" y="3095416"/>
            <a:ext cx="5475288" cy="4206047"/>
          </a:xfrm>
        </p:spPr>
      </p:pic>
      <p:sp>
        <p:nvSpPr>
          <p:cNvPr id="5" name="Espace réservé du numéro de diapositive 4"/>
          <p:cNvSpPr>
            <a:spLocks noGrp="1"/>
          </p:cNvSpPr>
          <p:nvPr>
            <p:ph type="sldNum" sz="quarter" idx="12"/>
            <p:custDataLst>
              <p:tags r:id="rId3"/>
            </p:custDataLst>
          </p:nvPr>
        </p:nvSpPr>
        <p:spPr/>
        <p:txBody>
          <a:bodyPr/>
          <a:lstStyle/>
          <a:p>
            <a:fld id="{027FB875-5C85-AB42-9DC5-178568A424B8}" type="slidenum">
              <a:rPr lang="en-US" smtClean="0"/>
              <a:pPr/>
              <a:t>9</a:t>
            </a:fld>
            <a:endParaRPr lang="en-US"/>
          </a:p>
        </p:txBody>
      </p:sp>
    </p:spTree>
    <p:extLst>
      <p:ext uri="{BB962C8B-B14F-4D97-AF65-F5344CB8AC3E}">
        <p14:creationId xmlns:p14="http://schemas.microsoft.com/office/powerpoint/2010/main" val="30637034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4"/>
</p:tagLst>
</file>

<file path=ppt/tags/tag11.xml><?xml version="1.0" encoding="utf-8"?>
<p:tagLst xmlns:a="http://schemas.openxmlformats.org/drawingml/2006/main" xmlns:r="http://schemas.openxmlformats.org/officeDocument/2006/relationships" xmlns:p="http://schemas.openxmlformats.org/presentationml/2006/main">
  <p:tag name="NUM" val="5"/>
</p:tagLst>
</file>

<file path=ppt/tags/tag12.xml><?xml version="1.0" encoding="utf-8"?>
<p:tagLst xmlns:a="http://schemas.openxmlformats.org/drawingml/2006/main" xmlns:r="http://schemas.openxmlformats.org/officeDocument/2006/relationships" xmlns:p="http://schemas.openxmlformats.org/presentationml/2006/main">
  <p:tag name="NUM" val="6"/>
</p:tagLst>
</file>

<file path=ppt/tags/tag13.xml><?xml version="1.0" encoding="utf-8"?>
<p:tagLst xmlns:a="http://schemas.openxmlformats.org/drawingml/2006/main" xmlns:r="http://schemas.openxmlformats.org/officeDocument/2006/relationships" xmlns:p="http://schemas.openxmlformats.org/presentationml/2006/main">
  <p:tag name="NUM" val="7"/>
</p:tagLst>
</file>

<file path=ppt/tags/tag14.xml><?xml version="1.0" encoding="utf-8"?>
<p:tagLst xmlns:a="http://schemas.openxmlformats.org/drawingml/2006/main" xmlns:r="http://schemas.openxmlformats.org/officeDocument/2006/relationships" xmlns:p="http://schemas.openxmlformats.org/presentationml/2006/main">
  <p:tag name="NUM" val="8"/>
</p:tagLst>
</file>

<file path=ppt/tags/tag15.xml><?xml version="1.0" encoding="utf-8"?>
<p:tagLst xmlns:a="http://schemas.openxmlformats.org/drawingml/2006/main" xmlns:r="http://schemas.openxmlformats.org/officeDocument/2006/relationships" xmlns:p="http://schemas.openxmlformats.org/presentationml/2006/main">
  <p:tag name="NUM" val="9"/>
</p:tagLst>
</file>

<file path=ppt/tags/tag16.xml><?xml version="1.0" encoding="utf-8"?>
<p:tagLst xmlns:a="http://schemas.openxmlformats.org/drawingml/2006/main" xmlns:r="http://schemas.openxmlformats.org/officeDocument/2006/relationships" xmlns:p="http://schemas.openxmlformats.org/presentationml/2006/main">
  <p:tag name="NUM" val="10"/>
</p:tagLst>
</file>

<file path=ppt/tags/tag17.xml><?xml version="1.0" encoding="utf-8"?>
<p:tagLst xmlns:a="http://schemas.openxmlformats.org/drawingml/2006/main" xmlns:r="http://schemas.openxmlformats.org/officeDocument/2006/relationships" xmlns:p="http://schemas.openxmlformats.org/presentationml/2006/main">
  <p:tag name="NUM" val="11"/>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4"/>
</p:tagLst>
</file>

<file path=ppt/tags/tag22.xml><?xml version="1.0" encoding="utf-8"?>
<p:tagLst xmlns:a="http://schemas.openxmlformats.org/drawingml/2006/main" xmlns:r="http://schemas.openxmlformats.org/officeDocument/2006/relationships" xmlns:p="http://schemas.openxmlformats.org/presentationml/2006/main">
  <p:tag name="NUM" val="5"/>
</p:tagLst>
</file>

<file path=ppt/tags/tag23.xml><?xml version="1.0" encoding="utf-8"?>
<p:tagLst xmlns:a="http://schemas.openxmlformats.org/drawingml/2006/main" xmlns:r="http://schemas.openxmlformats.org/officeDocument/2006/relationships" xmlns:p="http://schemas.openxmlformats.org/presentationml/2006/main">
  <p:tag name="NUM" val="6"/>
</p:tagLst>
</file>

<file path=ppt/tags/tag24.xml><?xml version="1.0" encoding="utf-8"?>
<p:tagLst xmlns:a="http://schemas.openxmlformats.org/drawingml/2006/main" xmlns:r="http://schemas.openxmlformats.org/officeDocument/2006/relationships" xmlns:p="http://schemas.openxmlformats.org/presentationml/2006/main">
  <p:tag name="NUM" val="7"/>
</p:tagLst>
</file>

<file path=ppt/tags/tag25.xml><?xml version="1.0" encoding="utf-8"?>
<p:tagLst xmlns:a="http://schemas.openxmlformats.org/drawingml/2006/main" xmlns:r="http://schemas.openxmlformats.org/officeDocument/2006/relationships" xmlns:p="http://schemas.openxmlformats.org/presentationml/2006/main">
  <p:tag name="NUM" val="8"/>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5"/>
</p:tagLst>
</file>

<file path=ppt/tags/tag31.xml><?xml version="1.0" encoding="utf-8"?>
<p:tagLst xmlns:a="http://schemas.openxmlformats.org/drawingml/2006/main" xmlns:r="http://schemas.openxmlformats.org/officeDocument/2006/relationships" xmlns:p="http://schemas.openxmlformats.org/presentationml/2006/main">
  <p:tag name="NUM" val="6"/>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6.xml><?xml version="1.0" encoding="utf-8"?>
<p:tagLst xmlns:a="http://schemas.openxmlformats.org/drawingml/2006/main" xmlns:r="http://schemas.openxmlformats.org/officeDocument/2006/relationships" xmlns:p="http://schemas.openxmlformats.org/presentationml/2006/main">
  <p:tag name="NUM" val="5"/>
</p:tagLst>
</file>

<file path=ppt/tags/tag37.xml><?xml version="1.0" encoding="utf-8"?>
<p:tagLst xmlns:a="http://schemas.openxmlformats.org/drawingml/2006/main" xmlns:r="http://schemas.openxmlformats.org/officeDocument/2006/relationships" xmlns:p="http://schemas.openxmlformats.org/presentationml/2006/main">
  <p:tag name="NUM" val="6"/>
</p:tagLst>
</file>

<file path=ppt/tags/tag38.xml><?xml version="1.0" encoding="utf-8"?>
<p:tagLst xmlns:a="http://schemas.openxmlformats.org/drawingml/2006/main" xmlns:r="http://schemas.openxmlformats.org/officeDocument/2006/relationships" xmlns:p="http://schemas.openxmlformats.org/presentationml/2006/main">
  <p:tag name="NUM" val="7"/>
</p:tagLst>
</file>

<file path=ppt/tags/tag39.xml><?xml version="1.0" encoding="utf-8"?>
<p:tagLst xmlns:a="http://schemas.openxmlformats.org/drawingml/2006/main" xmlns:r="http://schemas.openxmlformats.org/officeDocument/2006/relationships" xmlns:p="http://schemas.openxmlformats.org/presentationml/2006/main">
  <p:tag name="NUM" val="8"/>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3"/>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3"/>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kwell">
  <a:themeElements>
    <a:clrScheme name="Carnet de croquis">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3692</TotalTime>
  <Words>2537</Words>
  <Application>Microsoft Office PowerPoint</Application>
  <PresentationFormat>Format US (216 x 279 mm)</PresentationFormat>
  <Paragraphs>173</Paragraphs>
  <Slides>13</Slides>
  <Notes>8</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13</vt:i4>
      </vt:variant>
    </vt:vector>
  </HeadingPairs>
  <TitlesOfParts>
    <vt:vector size="18" baseType="lpstr">
      <vt:lpstr>Calibri</vt:lpstr>
      <vt:lpstr>Impact</vt:lpstr>
      <vt:lpstr>Rockwell</vt:lpstr>
      <vt:lpstr>Times New Roman</vt:lpstr>
      <vt:lpstr>Inkwell</vt:lpstr>
      <vt:lpstr>Présentation PowerPoint</vt:lpstr>
      <vt:lpstr>Table des matières</vt:lpstr>
      <vt:lpstr>Résumé des activités </vt:lpstr>
      <vt:lpstr>Présentation PowerPoint</vt:lpstr>
      <vt:lpstr>Présentation PowerPoint</vt:lpstr>
      <vt:lpstr>Présentation PowerPoint</vt:lpstr>
      <vt:lpstr>Présentation PowerPoint</vt:lpstr>
      <vt:lpstr>Fondements théoriques : La flottabilité </vt:lpstr>
      <vt:lpstr>Échelle de charge sur la coque d’un navire marchand</vt:lpstr>
      <vt:lpstr>Fiches des élèves</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Guimond</dc:creator>
  <cp:lastModifiedBy>Hélène Mathieu</cp:lastModifiedBy>
  <cp:revision>209</cp:revision>
  <dcterms:created xsi:type="dcterms:W3CDTF">2016-06-29T18:08:24Z</dcterms:created>
  <dcterms:modified xsi:type="dcterms:W3CDTF">2024-12-11T20:19:12Z</dcterms:modified>
</cp:coreProperties>
</file>