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9" r:id="rId2"/>
    <p:sldMasterId id="2147483681"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6858000" cy="9144000" type="screen4x3"/>
  <p:notesSz cx="6858000" cy="9144000"/>
  <p:embeddedFontLst>
    <p:embeddedFont>
      <p:font typeface="Calibri" pitchFamily="34" charset="0"/>
      <p:regular r:id="rId43"/>
      <p:bold r:id="rId44"/>
      <p:italic r:id="rId45"/>
      <p:boldItalic r:id="rId46"/>
    </p:embeddedFont>
    <p:embeddedFont>
      <p:font typeface="Impact" pitchFamily="34" charset="0"/>
      <p:regular r:id="rId47"/>
    </p:embeddedFont>
    <p:embeddedFont>
      <p:font typeface="Libre Franklin" charset="0"/>
      <p:regular r:id="rId48"/>
      <p:bold r:id="rId49"/>
      <p:italic r:id="rId50"/>
      <p:boldItalic r:id="rId51"/>
    </p:embeddedFont>
    <p:embeddedFont>
      <p:font typeface="Rockwell"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luDjxwl0QD7Tg2zwTw7U6/qavN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7F6"/>
  </p:clrMru>
</p:presentationPr>
</file>

<file path=ppt/tableStyles.xml><?xml version="1.0" encoding="utf-8"?>
<a:tblStyleLst xmlns:a="http://schemas.openxmlformats.org/drawingml/2006/main" def="{DD469A6F-5DC7-4233-B616-A2E9DB3C3D73}">
  <a:tblStyle styleId="{DD469A6F-5DC7-4233-B616-A2E9DB3C3D73}"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AF3E7"/>
          </a:solidFill>
        </a:fill>
      </a:tcStyle>
    </a:wholeTbl>
    <a:band1H>
      <a:tcTxStyle/>
      <a:tcStyle>
        <a:tcBdr/>
        <a:fill>
          <a:solidFill>
            <a:srgbClr val="F6E7CB"/>
          </a:solidFill>
        </a:fill>
      </a:tcStyle>
    </a:band1H>
    <a:band2H>
      <a:tcTxStyle/>
      <a:tcStyle>
        <a:tcBdr/>
      </a:tcStyle>
    </a:band2H>
    <a:band1V>
      <a:tcTxStyle/>
      <a:tcStyle>
        <a:tcBdr/>
        <a:fill>
          <a:solidFill>
            <a:srgbClr val="F6E7CB"/>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AF3E7"/>
          </a:solidFill>
        </a:fill>
      </a:tcStyle>
    </a:lastRow>
    <a:seCell>
      <a:tcTxStyle/>
      <a:tcStyle>
        <a:tcBdr/>
      </a:tcStyle>
    </a:seCell>
    <a:swCell>
      <a:tcTxStyle/>
      <a:tcStyle>
        <a:tcBdr/>
      </a:tcStyle>
    </a:swCell>
    <a:firstRow>
      <a:tcTxStyle b="on" i="off"/>
      <a:tcStyle>
        <a:tcBdr/>
        <a:fill>
          <a:solidFill>
            <a:srgbClr val="FAF3E7"/>
          </a:solidFill>
        </a:fill>
      </a:tcStyle>
    </a:firstRow>
    <a:neCell>
      <a:tcTxStyle/>
      <a:tcStyle>
        <a:tcBdr/>
      </a:tcStyle>
    </a:neCell>
    <a:nwCell>
      <a:tcTxStyle/>
      <a:tcStyle>
        <a:tcBdr/>
      </a:tcStyle>
    </a:nwCell>
  </a:tblStyle>
  <a:tblStyle styleId="{20C6DAAB-AA61-48DF-ACC9-92D3E2813919}"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AF3E7"/>
          </a:solidFill>
        </a:fill>
      </a:tcStyle>
    </a:band1H>
    <a:band2H>
      <a:tcTxStyle/>
      <a:tcStyle>
        <a:tcBdr/>
      </a:tcStyle>
    </a:band2H>
    <a:band1V>
      <a:tcTxStyle/>
      <a:tcStyle>
        <a:tcBdr/>
        <a:fill>
          <a:solidFill>
            <a:srgbClr val="FAF3E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 styleId="{8D8B42CB-930B-4E8F-AD63-F1C4722CFE4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F3E7"/>
          </a:solidFill>
        </a:fill>
      </a:tcStyle>
    </a:wholeTbl>
    <a:band1H>
      <a:tcTxStyle/>
      <a:tcStyle>
        <a:tcBdr/>
        <a:fill>
          <a:solidFill>
            <a:srgbClr val="F6E7CB"/>
          </a:solidFill>
        </a:fill>
      </a:tcStyle>
    </a:band1H>
    <a:band2H>
      <a:tcTxStyle/>
      <a:tcStyle>
        <a:tcBdr/>
      </a:tcStyle>
    </a:band2H>
    <a:band1V>
      <a:tcTxStyle/>
      <a:tcStyle>
        <a:tcBdr/>
        <a:fill>
          <a:solidFill>
            <a:srgbClr val="F6E7CB"/>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1397509C-6D28-495D-87FF-B6EEF17FF800}"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C2C01CBB-ED99-4981-AB7A-84A17C26DBB0}"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CED"/>
          </a:solidFill>
        </a:fill>
      </a:tcStyle>
    </a:wholeTbl>
    <a:band1H>
      <a:tcTxStyle/>
      <a:tcStyle>
        <a:tcBdr/>
        <a:fill>
          <a:solidFill>
            <a:srgbClr val="D7D8DA"/>
          </a:solidFill>
        </a:fill>
      </a:tcStyle>
    </a:band1H>
    <a:band2H>
      <a:tcTxStyle/>
      <a:tcStyle>
        <a:tcBdr/>
      </a:tcStyle>
    </a:band2H>
    <a:band1V>
      <a:tcTxStyle/>
      <a:tcStyle>
        <a:tcBdr/>
        <a:fill>
          <a:solidFill>
            <a:srgbClr val="D7D8DA"/>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2E82D798-27D1-4C23-9A90-D7CA408824D0}" styleName="Table_5">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AF0F2"/>
          </a:solidFill>
        </a:fill>
      </a:tcStyle>
    </a:wholeTbl>
    <a:band1H>
      <a:tcTxStyle/>
      <a:tcStyle>
        <a:tcBdr/>
        <a:fill>
          <a:solidFill>
            <a:srgbClr val="D4DFE3"/>
          </a:solidFill>
        </a:fill>
      </a:tcStyle>
    </a:band1H>
    <a:band2H>
      <a:tcTxStyle/>
      <a:tcStyle>
        <a:tcBdr/>
      </a:tcStyle>
    </a:band2H>
    <a:band1V>
      <a:tcTxStyle/>
      <a:tcStyle>
        <a:tcBdr/>
        <a:fill>
          <a:solidFill>
            <a:srgbClr val="D4DFE3"/>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AF0F2"/>
          </a:solidFill>
        </a:fill>
      </a:tcStyle>
    </a:lastRow>
    <a:seCell>
      <a:tcTxStyle/>
      <a:tcStyle>
        <a:tcBdr/>
      </a:tcStyle>
    </a:seCell>
    <a:swCell>
      <a:tcTxStyle/>
      <a:tcStyle>
        <a:tcBdr/>
      </a:tcStyle>
    </a:swCell>
    <a:firstRow>
      <a:tcTxStyle b="on" i="off"/>
      <a:tcStyle>
        <a:tcBdr/>
        <a:fill>
          <a:solidFill>
            <a:srgbClr val="EAF0F2"/>
          </a:solidFill>
        </a:fill>
      </a:tcStyle>
    </a:firstRow>
    <a:neCell>
      <a:tcTxStyle/>
      <a:tcStyle>
        <a:tcBdr/>
      </a:tcStyle>
    </a:neCell>
    <a:nwCell>
      <a:tcTxStyle/>
      <a:tcStyle>
        <a:tcBdr/>
      </a:tcStyle>
    </a:nwCell>
  </a:tblStyle>
  <a:tblStyle styleId="{873308D5-891A-4579-BA76-7B05B51120AF}" styleName="Table_6">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C6CCEE1C-1F26-4678-822D-4423CA808A7B}" styleName="Table_7">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3F2DB1-6209-4CFD-B2FD-CEA28CB5A656}" styleName="Table_8">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 styleId="{0334C37A-021E-48A7-B53D-5CDC46EA5CA8}" styleName="Table_9">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622" y="108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1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2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2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2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2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2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3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3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3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3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3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3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3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3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3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657350" y="4165600"/>
            <a:ext cx="4857750" cy="2552192"/>
          </a:xfrm>
          <a:prstGeom prst="rect">
            <a:avLst/>
          </a:prstGeom>
          <a:noFill/>
          <a:ln>
            <a:noFill/>
          </a:ln>
        </p:spPr>
        <p:txBody>
          <a:bodyPr spcFirstLastPara="1" wrap="square" lIns="45700" tIns="0" rIns="45700" bIns="0" anchor="b" anchorCtr="0">
            <a:noAutofit/>
          </a:bodyPr>
          <a:lstStyle>
            <a:lvl1pPr lvl="0" algn="l">
              <a:lnSpc>
                <a:spcPct val="108695"/>
              </a:lnSpc>
              <a:spcBef>
                <a:spcPts val="0"/>
              </a:spcBef>
              <a:spcAft>
                <a:spcPts val="0"/>
              </a:spcAft>
              <a:buClr>
                <a:schemeClr val="dk1"/>
              </a:buClr>
              <a:buSzPts val="4600"/>
              <a:buFont typeface="Calibri"/>
              <a:buNone/>
              <a:defRPr sz="4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657350" y="6742176"/>
            <a:ext cx="4857750" cy="1565451"/>
          </a:xfrm>
          <a:prstGeom prst="rect">
            <a:avLst/>
          </a:prstGeom>
          <a:noFill/>
          <a:ln>
            <a:noFill/>
          </a:ln>
        </p:spPr>
        <p:txBody>
          <a:bodyPr spcFirstLastPara="1" wrap="square" lIns="91425" tIns="0" rIns="45700" bIns="0" anchor="t" anchorCtr="0">
            <a:normAutofit/>
          </a:bodyPr>
          <a:lstStyle>
            <a:lvl1pPr lvl="0" algn="l">
              <a:lnSpc>
                <a:spcPct val="118181"/>
              </a:lnSpc>
              <a:spcBef>
                <a:spcPts val="0"/>
              </a:spcBef>
              <a:spcAft>
                <a:spcPts val="0"/>
              </a:spcAft>
              <a:buClr>
                <a:schemeClr val="dk1"/>
              </a:buClr>
              <a:buSzPts val="1980"/>
              <a:buFont typeface="Calibri"/>
              <a:buNone/>
              <a:defRPr sz="2200">
                <a:solidFill>
                  <a:schemeClr val="dk1"/>
                </a:solidFill>
                <a:latin typeface="Calibri"/>
                <a:ea typeface="Calibri"/>
                <a:cs typeface="Calibri"/>
                <a:sym typeface="Calibri"/>
              </a:defRPr>
            </a:lvl1pPr>
            <a:lvl2pPr lvl="1" algn="ctr">
              <a:spcBef>
                <a:spcPts val="600"/>
              </a:spcBef>
              <a:spcAft>
                <a:spcPts val="0"/>
              </a:spcAft>
              <a:buClr>
                <a:srgbClr val="888888"/>
              </a:buClr>
              <a:buSzPts val="1980"/>
              <a:buFont typeface="Calibri"/>
              <a:buNone/>
              <a:defRPr>
                <a:solidFill>
                  <a:srgbClr val="888888"/>
                </a:solidFill>
              </a:defRPr>
            </a:lvl2pPr>
            <a:lvl3pPr lvl="2" algn="ctr">
              <a:spcBef>
                <a:spcPts val="600"/>
              </a:spcBef>
              <a:spcAft>
                <a:spcPts val="0"/>
              </a:spcAft>
              <a:buClr>
                <a:srgbClr val="888888"/>
              </a:buClr>
              <a:buSzPts val="1800"/>
              <a:buFont typeface="Calibri"/>
              <a:buNone/>
              <a:defRPr>
                <a:solidFill>
                  <a:srgbClr val="888888"/>
                </a:solidFill>
              </a:defRPr>
            </a:lvl3pPr>
            <a:lvl4pPr lvl="3" algn="ctr">
              <a:spcBef>
                <a:spcPts val="600"/>
              </a:spcBef>
              <a:spcAft>
                <a:spcPts val="0"/>
              </a:spcAft>
              <a:buClr>
                <a:srgbClr val="888888"/>
              </a:buClr>
              <a:buSzPts val="1620"/>
              <a:buFont typeface="Calibri"/>
              <a:buNone/>
              <a:defRPr>
                <a:solidFill>
                  <a:srgbClr val="888888"/>
                </a:solidFill>
              </a:defRPr>
            </a:lvl4pPr>
            <a:lvl5pPr lvl="4" algn="ctr">
              <a:spcBef>
                <a:spcPts val="600"/>
              </a:spcBef>
              <a:spcAft>
                <a:spcPts val="0"/>
              </a:spcAft>
              <a:buClr>
                <a:srgbClr val="888888"/>
              </a:buClr>
              <a:buSzPts val="1620"/>
              <a:buFont typeface="Calibri"/>
              <a:buNone/>
              <a:defRPr>
                <a:solidFill>
                  <a:srgbClr val="888888"/>
                </a:solidFill>
              </a:defRPr>
            </a:lvl5pPr>
            <a:lvl6pPr lvl="5" algn="ctr">
              <a:spcBef>
                <a:spcPts val="360"/>
              </a:spcBef>
              <a:spcAft>
                <a:spcPts val="0"/>
              </a:spcAft>
              <a:buClr>
                <a:srgbClr val="888888"/>
              </a:buClr>
              <a:buSzPts val="1620"/>
              <a:buFont typeface="Calibri"/>
              <a:buNone/>
              <a:defRPr>
                <a:solidFill>
                  <a:srgbClr val="888888"/>
                </a:solidFill>
              </a:defRPr>
            </a:lvl6pPr>
            <a:lvl7pPr lvl="6" algn="ctr">
              <a:spcBef>
                <a:spcPts val="360"/>
              </a:spcBef>
              <a:spcAft>
                <a:spcPts val="0"/>
              </a:spcAft>
              <a:buClr>
                <a:srgbClr val="888888"/>
              </a:buClr>
              <a:buSzPts val="1620"/>
              <a:buFont typeface="Calibri"/>
              <a:buNone/>
              <a:defRPr>
                <a:solidFill>
                  <a:srgbClr val="888888"/>
                </a:solidFill>
              </a:defRPr>
            </a:lvl7pPr>
            <a:lvl8pPr lvl="7" algn="ctr">
              <a:spcBef>
                <a:spcPts val="360"/>
              </a:spcBef>
              <a:spcAft>
                <a:spcPts val="0"/>
              </a:spcAft>
              <a:buClr>
                <a:srgbClr val="888888"/>
              </a:buClr>
              <a:buSzPts val="1620"/>
              <a:buFont typeface="Calibri"/>
              <a:buNone/>
              <a:defRPr>
                <a:solidFill>
                  <a:srgbClr val="888888"/>
                </a:solidFill>
              </a:defRPr>
            </a:lvl8pPr>
            <a:lvl9pPr lvl="8" algn="ctr">
              <a:spcBef>
                <a:spcPts val="360"/>
              </a:spcBef>
              <a:spcAft>
                <a:spcPts val="0"/>
              </a:spcAft>
              <a:buClr>
                <a:srgbClr val="888888"/>
              </a:buClr>
              <a:buSzPts val="1620"/>
              <a:buFont typeface="Calibri"/>
              <a:buNone/>
              <a:defRPr>
                <a:solidFill>
                  <a:srgbClr val="888888"/>
                </a:solidFill>
              </a:defRPr>
            </a:lvl9pPr>
          </a:lstStyle>
          <a:p>
            <a:endParaRPr/>
          </a:p>
        </p:txBody>
      </p:sp>
      <p:sp>
        <p:nvSpPr>
          <p:cNvPr id="18" name="Google Shape;18;p40"/>
          <p:cNvSpPr txBox="1">
            <a:spLocks noGrp="1"/>
          </p:cNvSpPr>
          <p:nvPr>
            <p:ph type="dt" idx="10"/>
          </p:nvPr>
        </p:nvSpPr>
        <p:spPr>
          <a:xfrm>
            <a:off x="342900" y="8400288"/>
            <a:ext cx="1488186"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chemeClr val="dk1"/>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2969514" y="8400288"/>
            <a:ext cx="2859786"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chemeClr val="dk1"/>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206490" y="8400288"/>
            <a:ext cx="514350" cy="3657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chemeClr val="dk1"/>
                </a:solidFill>
                <a:latin typeface="Rockwell"/>
                <a:ea typeface="Rockwell"/>
                <a:cs typeface="Rockwell"/>
                <a:sym typeface="Rockwell"/>
              </a:defRPr>
            </a:lvl1pPr>
            <a:lvl2pPr marL="0" lvl="1" indent="0" algn="r">
              <a:spcBef>
                <a:spcPts val="0"/>
              </a:spcBef>
              <a:buNone/>
              <a:defRPr sz="1100" b="0" i="0" u="none" strike="noStrike" cap="none">
                <a:solidFill>
                  <a:schemeClr val="dk1"/>
                </a:solidFill>
                <a:latin typeface="Rockwell"/>
                <a:ea typeface="Rockwell"/>
                <a:cs typeface="Rockwell"/>
                <a:sym typeface="Rockwell"/>
              </a:defRPr>
            </a:lvl2pPr>
            <a:lvl3pPr marL="0" lvl="2" indent="0" algn="r">
              <a:spcBef>
                <a:spcPts val="0"/>
              </a:spcBef>
              <a:buNone/>
              <a:defRPr sz="1100" b="0" i="0" u="none" strike="noStrike" cap="none">
                <a:solidFill>
                  <a:schemeClr val="dk1"/>
                </a:solidFill>
                <a:latin typeface="Rockwell"/>
                <a:ea typeface="Rockwell"/>
                <a:cs typeface="Rockwell"/>
                <a:sym typeface="Rockwell"/>
              </a:defRPr>
            </a:lvl3pPr>
            <a:lvl4pPr marL="0" lvl="3" indent="0" algn="r">
              <a:spcBef>
                <a:spcPts val="0"/>
              </a:spcBef>
              <a:buNone/>
              <a:defRPr sz="1100" b="0" i="0" u="none" strike="noStrike" cap="none">
                <a:solidFill>
                  <a:schemeClr val="dk1"/>
                </a:solidFill>
                <a:latin typeface="Rockwell"/>
                <a:ea typeface="Rockwell"/>
                <a:cs typeface="Rockwell"/>
                <a:sym typeface="Rockwell"/>
              </a:defRPr>
            </a:lvl4pPr>
            <a:lvl5pPr marL="0" lvl="4" indent="0" algn="r">
              <a:spcBef>
                <a:spcPts val="0"/>
              </a:spcBef>
              <a:buNone/>
              <a:defRPr sz="1100" b="0" i="0" u="none" strike="noStrike" cap="none">
                <a:solidFill>
                  <a:schemeClr val="dk1"/>
                </a:solidFill>
                <a:latin typeface="Rockwell"/>
                <a:ea typeface="Rockwell"/>
                <a:cs typeface="Rockwell"/>
                <a:sym typeface="Rockwell"/>
              </a:defRPr>
            </a:lvl5pPr>
            <a:lvl6pPr marL="0" lvl="5" indent="0" algn="r">
              <a:spcBef>
                <a:spcPts val="0"/>
              </a:spcBef>
              <a:buNone/>
              <a:defRPr sz="1100" b="0" i="0" u="none" strike="noStrike" cap="none">
                <a:solidFill>
                  <a:schemeClr val="dk1"/>
                </a:solidFill>
                <a:latin typeface="Rockwell"/>
                <a:ea typeface="Rockwell"/>
                <a:cs typeface="Rockwell"/>
                <a:sym typeface="Rockwell"/>
              </a:defRPr>
            </a:lvl6pPr>
            <a:lvl7pPr marL="0" lvl="6" indent="0" algn="r">
              <a:spcBef>
                <a:spcPts val="0"/>
              </a:spcBef>
              <a:buNone/>
              <a:defRPr sz="1100" b="0" i="0" u="none" strike="noStrike" cap="none">
                <a:solidFill>
                  <a:schemeClr val="dk1"/>
                </a:solidFill>
                <a:latin typeface="Rockwell"/>
                <a:ea typeface="Rockwell"/>
                <a:cs typeface="Rockwell"/>
                <a:sym typeface="Rockwell"/>
              </a:defRPr>
            </a:lvl7pPr>
            <a:lvl8pPr marL="0" lvl="7" indent="0" algn="r">
              <a:spcBef>
                <a:spcPts val="0"/>
              </a:spcBef>
              <a:buNone/>
              <a:defRPr sz="1100" b="0" i="0" u="none" strike="noStrike" cap="none">
                <a:solidFill>
                  <a:schemeClr val="dk1"/>
                </a:solidFill>
                <a:latin typeface="Rockwell"/>
                <a:ea typeface="Rockwell"/>
                <a:cs typeface="Rockwell"/>
                <a:sym typeface="Rockwell"/>
              </a:defRPr>
            </a:lvl8pPr>
            <a:lvl9pPr marL="0" lvl="8" indent="0" algn="r">
              <a:spcBef>
                <a:spcPts val="0"/>
              </a:spcBef>
              <a:buNone/>
              <a:defRPr sz="1100" b="0" i="0" u="none" strike="noStrike" cap="none">
                <a:solidFill>
                  <a:schemeClr val="dk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3"/>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3"/>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3"/>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
        <p:nvSpPr>
          <p:cNvPr id="89" name="Google Shape;89;p53"/>
          <p:cNvSpPr txBox="1">
            <a:spLocks noGrp="1"/>
          </p:cNvSpPr>
          <p:nvPr>
            <p:ph type="body" idx="1"/>
          </p:nvPr>
        </p:nvSpPr>
        <p:spPr>
          <a:xfrm>
            <a:off x="3483864" y="2313517"/>
            <a:ext cx="267462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90" name="Google Shape;90;p53"/>
          <p:cNvSpPr txBox="1">
            <a:spLocks noGrp="1"/>
          </p:cNvSpPr>
          <p:nvPr>
            <p:ph type="body" idx="2"/>
          </p:nvPr>
        </p:nvSpPr>
        <p:spPr>
          <a:xfrm>
            <a:off x="3483864" y="5161280"/>
            <a:ext cx="267462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91" name="Google Shape;91;p53"/>
          <p:cNvSpPr txBox="1">
            <a:spLocks noGrp="1"/>
          </p:cNvSpPr>
          <p:nvPr>
            <p:ph type="body" idx="3"/>
          </p:nvPr>
        </p:nvSpPr>
        <p:spPr>
          <a:xfrm>
            <a:off x="685800" y="2313519"/>
            <a:ext cx="2674620" cy="5408083"/>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92"/>
        <p:cNvGrpSpPr/>
        <p:nvPr/>
      </p:nvGrpSpPr>
      <p:grpSpPr>
        <a:xfrm>
          <a:off x="0" y="0"/>
          <a:ext cx="0" cy="0"/>
          <a:chOff x="0" y="0"/>
          <a:chExt cx="0" cy="0"/>
        </a:xfrm>
      </p:grpSpPr>
      <p:sp>
        <p:nvSpPr>
          <p:cNvPr id="93" name="Google Shape;93;p54"/>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4"/>
          <p:cNvSpPr txBox="1">
            <a:spLocks noGrp="1"/>
          </p:cNvSpPr>
          <p:nvPr>
            <p:ph type="body" idx="1"/>
          </p:nvPr>
        </p:nvSpPr>
        <p:spPr>
          <a:xfrm>
            <a:off x="685800" y="2313517"/>
            <a:ext cx="267462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95" name="Google Shape;95;p54"/>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4"/>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4"/>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
        <p:nvSpPr>
          <p:cNvPr id="98" name="Google Shape;98;p54"/>
          <p:cNvSpPr txBox="1">
            <a:spLocks noGrp="1"/>
          </p:cNvSpPr>
          <p:nvPr>
            <p:ph type="body" idx="2"/>
          </p:nvPr>
        </p:nvSpPr>
        <p:spPr>
          <a:xfrm>
            <a:off x="685800" y="5161280"/>
            <a:ext cx="267462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99" name="Google Shape;99;p54"/>
          <p:cNvSpPr txBox="1">
            <a:spLocks noGrp="1"/>
          </p:cNvSpPr>
          <p:nvPr>
            <p:ph type="body" idx="3"/>
          </p:nvPr>
        </p:nvSpPr>
        <p:spPr>
          <a:xfrm>
            <a:off x="3483864" y="2313517"/>
            <a:ext cx="267462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100" name="Google Shape;100;p54"/>
          <p:cNvSpPr txBox="1">
            <a:spLocks noGrp="1"/>
          </p:cNvSpPr>
          <p:nvPr>
            <p:ph type="body" idx="4"/>
          </p:nvPr>
        </p:nvSpPr>
        <p:spPr>
          <a:xfrm>
            <a:off x="3483864" y="5161280"/>
            <a:ext cx="267462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55"/>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5"/>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5"/>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5"/>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56"/>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6"/>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6"/>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57"/>
          <p:cNvSpPr txBox="1">
            <a:spLocks noGrp="1"/>
          </p:cNvSpPr>
          <p:nvPr>
            <p:ph type="title"/>
          </p:nvPr>
        </p:nvSpPr>
        <p:spPr>
          <a:xfrm>
            <a:off x="685800" y="2253397"/>
            <a:ext cx="2672954" cy="1549400"/>
          </a:xfrm>
          <a:prstGeom prst="rect">
            <a:avLst/>
          </a:prstGeom>
          <a:noFill/>
          <a:ln>
            <a:noFill/>
          </a:ln>
        </p:spPr>
        <p:txBody>
          <a:bodyPr spcFirstLastPara="1" wrap="square" lIns="91425" tIns="0" rIns="91425" bIns="0" anchor="b" anchorCtr="0">
            <a:noAutofit/>
          </a:bodyPr>
          <a:lstStyle>
            <a:lvl1pPr lvl="0" algn="l">
              <a:lnSpc>
                <a:spcPct val="109523"/>
              </a:lnSpc>
              <a:spcBef>
                <a:spcPts val="0"/>
              </a:spcBef>
              <a:spcAft>
                <a:spcPts val="0"/>
              </a:spcAft>
              <a:buClr>
                <a:schemeClr val="dk1"/>
              </a:buClr>
              <a:buSzPts val="4200"/>
              <a:buFont typeface="Calibri"/>
              <a:buNone/>
              <a:defRPr sz="4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7"/>
          <p:cNvSpPr txBox="1">
            <a:spLocks noGrp="1"/>
          </p:cNvSpPr>
          <p:nvPr>
            <p:ph type="body" idx="1"/>
          </p:nvPr>
        </p:nvSpPr>
        <p:spPr>
          <a:xfrm>
            <a:off x="3500438" y="491320"/>
            <a:ext cx="2674620" cy="7503331"/>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42900" algn="l">
              <a:spcBef>
                <a:spcPts val="400"/>
              </a:spcBef>
              <a:spcAft>
                <a:spcPts val="0"/>
              </a:spcAft>
              <a:buClr>
                <a:schemeClr val="dk1"/>
              </a:buClr>
              <a:buSzPts val="1800"/>
              <a:buFont typeface="Calibri"/>
              <a:buChar char="•"/>
              <a:defRPr sz="2000"/>
            </a:lvl6pPr>
            <a:lvl7pPr marL="3200400" lvl="6" indent="-342900" algn="l">
              <a:spcBef>
                <a:spcPts val="400"/>
              </a:spcBef>
              <a:spcAft>
                <a:spcPts val="0"/>
              </a:spcAft>
              <a:buClr>
                <a:schemeClr val="dk1"/>
              </a:buClr>
              <a:buSzPts val="1800"/>
              <a:buFont typeface="Calibri"/>
              <a:buChar char="•"/>
              <a:defRPr sz="2000"/>
            </a:lvl7pPr>
            <a:lvl8pPr marL="3657600" lvl="7" indent="-342900" algn="l">
              <a:spcBef>
                <a:spcPts val="400"/>
              </a:spcBef>
              <a:spcAft>
                <a:spcPts val="0"/>
              </a:spcAft>
              <a:buClr>
                <a:schemeClr val="dk1"/>
              </a:buClr>
              <a:buSzPts val="1800"/>
              <a:buFont typeface="Calibri"/>
              <a:buChar char="•"/>
              <a:defRPr sz="2000"/>
            </a:lvl8pPr>
            <a:lvl9pPr marL="4114800" lvl="8" indent="-342900" algn="l">
              <a:spcBef>
                <a:spcPts val="400"/>
              </a:spcBef>
              <a:spcAft>
                <a:spcPts val="0"/>
              </a:spcAft>
              <a:buClr>
                <a:schemeClr val="dk1"/>
              </a:buClr>
              <a:buSzPts val="1800"/>
              <a:buFont typeface="Calibri"/>
              <a:buChar char="•"/>
              <a:defRPr sz="2000"/>
            </a:lvl9pPr>
          </a:lstStyle>
          <a:p>
            <a:endParaRPr/>
          </a:p>
        </p:txBody>
      </p:sp>
      <p:sp>
        <p:nvSpPr>
          <p:cNvPr id="113" name="Google Shape;113;p57"/>
          <p:cNvSpPr txBox="1">
            <a:spLocks noGrp="1"/>
          </p:cNvSpPr>
          <p:nvPr>
            <p:ph type="body" idx="2"/>
          </p:nvPr>
        </p:nvSpPr>
        <p:spPr>
          <a:xfrm>
            <a:off x="685798" y="3821374"/>
            <a:ext cx="2672954" cy="2884228"/>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dk1"/>
              </a:buClr>
              <a:buSzPts val="1800"/>
              <a:buFont typeface="Calibri"/>
              <a:buNone/>
              <a:defRPr sz="2000"/>
            </a:lvl1pPr>
            <a:lvl2pPr marL="914400" lvl="1" indent="-228600" algn="l">
              <a:spcBef>
                <a:spcPts val="600"/>
              </a:spcBef>
              <a:spcAft>
                <a:spcPts val="0"/>
              </a:spcAft>
              <a:buClr>
                <a:schemeClr val="dk1"/>
              </a:buClr>
              <a:buSzPts val="1080"/>
              <a:buFont typeface="Calibri"/>
              <a:buNone/>
              <a:defRPr sz="1200"/>
            </a:lvl2pPr>
            <a:lvl3pPr marL="1371600" lvl="2" indent="-228600" algn="l">
              <a:spcBef>
                <a:spcPts val="600"/>
              </a:spcBef>
              <a:spcAft>
                <a:spcPts val="0"/>
              </a:spcAft>
              <a:buClr>
                <a:schemeClr val="dk1"/>
              </a:buClr>
              <a:buSzPts val="900"/>
              <a:buFont typeface="Calibri"/>
              <a:buNone/>
              <a:defRPr sz="1000"/>
            </a:lvl3pPr>
            <a:lvl4pPr marL="1828800" lvl="3" indent="-228600" algn="l">
              <a:spcBef>
                <a:spcPts val="600"/>
              </a:spcBef>
              <a:spcAft>
                <a:spcPts val="0"/>
              </a:spcAft>
              <a:buClr>
                <a:schemeClr val="dk1"/>
              </a:buClr>
              <a:buSzPts val="810"/>
              <a:buFont typeface="Calibri"/>
              <a:buNone/>
              <a:defRPr sz="900"/>
            </a:lvl4pPr>
            <a:lvl5pPr marL="2286000" lvl="4" indent="-228600" algn="l">
              <a:spcBef>
                <a:spcPts val="600"/>
              </a:spcBef>
              <a:spcAft>
                <a:spcPts val="0"/>
              </a:spcAft>
              <a:buClr>
                <a:schemeClr val="dk1"/>
              </a:buClr>
              <a:buSzPts val="810"/>
              <a:buFont typeface="Calibri"/>
              <a:buNone/>
              <a:defRPr sz="900"/>
            </a:lvl5pPr>
            <a:lvl6pPr marL="2743200" lvl="5" indent="-228600" algn="l">
              <a:spcBef>
                <a:spcPts val="180"/>
              </a:spcBef>
              <a:spcAft>
                <a:spcPts val="0"/>
              </a:spcAft>
              <a:buClr>
                <a:schemeClr val="dk1"/>
              </a:buClr>
              <a:buSzPts val="810"/>
              <a:buFont typeface="Calibri"/>
              <a:buNone/>
              <a:defRPr sz="900"/>
            </a:lvl6pPr>
            <a:lvl7pPr marL="3200400" lvl="6" indent="-228600" algn="l">
              <a:spcBef>
                <a:spcPts val="180"/>
              </a:spcBef>
              <a:spcAft>
                <a:spcPts val="0"/>
              </a:spcAft>
              <a:buClr>
                <a:schemeClr val="dk1"/>
              </a:buClr>
              <a:buSzPts val="810"/>
              <a:buFont typeface="Calibri"/>
              <a:buNone/>
              <a:defRPr sz="900"/>
            </a:lvl7pPr>
            <a:lvl8pPr marL="3657600" lvl="7" indent="-228600" algn="l">
              <a:spcBef>
                <a:spcPts val="180"/>
              </a:spcBef>
              <a:spcAft>
                <a:spcPts val="0"/>
              </a:spcAft>
              <a:buClr>
                <a:schemeClr val="dk1"/>
              </a:buClr>
              <a:buSzPts val="810"/>
              <a:buFont typeface="Calibri"/>
              <a:buNone/>
              <a:defRPr sz="900"/>
            </a:lvl8pPr>
            <a:lvl9pPr marL="4114800" lvl="8" indent="-228600" algn="l">
              <a:spcBef>
                <a:spcPts val="180"/>
              </a:spcBef>
              <a:spcAft>
                <a:spcPts val="0"/>
              </a:spcAft>
              <a:buClr>
                <a:schemeClr val="dk1"/>
              </a:buClr>
              <a:buSzPts val="810"/>
              <a:buFont typeface="Calibri"/>
              <a:buNone/>
              <a:defRPr sz="900"/>
            </a:lvl9pPr>
          </a:lstStyle>
          <a:p>
            <a:endParaRPr/>
          </a:p>
        </p:txBody>
      </p:sp>
      <p:sp>
        <p:nvSpPr>
          <p:cNvPr id="114" name="Google Shape;114;p57"/>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7"/>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7"/>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7"/>
        <p:cNvGrpSpPr/>
        <p:nvPr/>
      </p:nvGrpSpPr>
      <p:grpSpPr>
        <a:xfrm>
          <a:off x="0" y="0"/>
          <a:ext cx="0" cy="0"/>
          <a:chOff x="0" y="0"/>
          <a:chExt cx="0" cy="0"/>
        </a:xfrm>
      </p:grpSpPr>
      <p:sp>
        <p:nvSpPr>
          <p:cNvPr id="118" name="Google Shape;118;p58"/>
          <p:cNvSpPr txBox="1">
            <a:spLocks noGrp="1"/>
          </p:cNvSpPr>
          <p:nvPr>
            <p:ph type="title"/>
          </p:nvPr>
        </p:nvSpPr>
        <p:spPr>
          <a:xfrm>
            <a:off x="3763160" y="2032000"/>
            <a:ext cx="2674620" cy="1549400"/>
          </a:xfrm>
          <a:prstGeom prst="rect">
            <a:avLst/>
          </a:prstGeom>
          <a:noFill/>
          <a:ln>
            <a:noFill/>
          </a:ln>
        </p:spPr>
        <p:txBody>
          <a:bodyPr spcFirstLastPara="1" wrap="square" lIns="91425" tIns="0" rIns="91425" bIns="0" anchor="b" anchorCtr="0">
            <a:noAutofit/>
          </a:bodyPr>
          <a:lstStyle>
            <a:lvl1pPr lvl="0" algn="l">
              <a:lnSpc>
                <a:spcPct val="109523"/>
              </a:lnSpc>
              <a:spcBef>
                <a:spcPts val="0"/>
              </a:spcBef>
              <a:spcAft>
                <a:spcPts val="0"/>
              </a:spcAft>
              <a:buClr>
                <a:schemeClr val="dk1"/>
              </a:buClr>
              <a:buSzPts val="4200"/>
              <a:buFont typeface="Calibri"/>
              <a:buNone/>
              <a:defRPr sz="4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8"/>
          <p:cNvSpPr txBox="1">
            <a:spLocks noGrp="1"/>
          </p:cNvSpPr>
          <p:nvPr>
            <p:ph type="body" idx="1"/>
          </p:nvPr>
        </p:nvSpPr>
        <p:spPr>
          <a:xfrm>
            <a:off x="3763158" y="3599977"/>
            <a:ext cx="2674620" cy="2884228"/>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dk1"/>
              </a:buClr>
              <a:buSzPts val="1800"/>
              <a:buFont typeface="Calibri"/>
              <a:buNone/>
              <a:defRPr sz="2000"/>
            </a:lvl1pPr>
            <a:lvl2pPr marL="914400" lvl="1" indent="-228600" algn="l">
              <a:spcBef>
                <a:spcPts val="600"/>
              </a:spcBef>
              <a:spcAft>
                <a:spcPts val="0"/>
              </a:spcAft>
              <a:buClr>
                <a:schemeClr val="dk1"/>
              </a:buClr>
              <a:buSzPts val="1080"/>
              <a:buFont typeface="Calibri"/>
              <a:buNone/>
              <a:defRPr sz="1200"/>
            </a:lvl2pPr>
            <a:lvl3pPr marL="1371600" lvl="2" indent="-228600" algn="l">
              <a:spcBef>
                <a:spcPts val="600"/>
              </a:spcBef>
              <a:spcAft>
                <a:spcPts val="0"/>
              </a:spcAft>
              <a:buClr>
                <a:schemeClr val="dk1"/>
              </a:buClr>
              <a:buSzPts val="900"/>
              <a:buFont typeface="Calibri"/>
              <a:buNone/>
              <a:defRPr sz="1000"/>
            </a:lvl3pPr>
            <a:lvl4pPr marL="1828800" lvl="3" indent="-228600" algn="l">
              <a:spcBef>
                <a:spcPts val="600"/>
              </a:spcBef>
              <a:spcAft>
                <a:spcPts val="0"/>
              </a:spcAft>
              <a:buClr>
                <a:schemeClr val="dk1"/>
              </a:buClr>
              <a:buSzPts val="810"/>
              <a:buFont typeface="Calibri"/>
              <a:buNone/>
              <a:defRPr sz="900"/>
            </a:lvl4pPr>
            <a:lvl5pPr marL="2286000" lvl="4" indent="-228600" algn="l">
              <a:spcBef>
                <a:spcPts val="600"/>
              </a:spcBef>
              <a:spcAft>
                <a:spcPts val="0"/>
              </a:spcAft>
              <a:buClr>
                <a:schemeClr val="dk1"/>
              </a:buClr>
              <a:buSzPts val="810"/>
              <a:buFont typeface="Calibri"/>
              <a:buNone/>
              <a:defRPr sz="900"/>
            </a:lvl5pPr>
            <a:lvl6pPr marL="2743200" lvl="5" indent="-228600" algn="l">
              <a:spcBef>
                <a:spcPts val="180"/>
              </a:spcBef>
              <a:spcAft>
                <a:spcPts val="0"/>
              </a:spcAft>
              <a:buClr>
                <a:schemeClr val="dk1"/>
              </a:buClr>
              <a:buSzPts val="810"/>
              <a:buFont typeface="Calibri"/>
              <a:buNone/>
              <a:defRPr sz="900"/>
            </a:lvl6pPr>
            <a:lvl7pPr marL="3200400" lvl="6" indent="-228600" algn="l">
              <a:spcBef>
                <a:spcPts val="180"/>
              </a:spcBef>
              <a:spcAft>
                <a:spcPts val="0"/>
              </a:spcAft>
              <a:buClr>
                <a:schemeClr val="dk1"/>
              </a:buClr>
              <a:buSzPts val="810"/>
              <a:buFont typeface="Calibri"/>
              <a:buNone/>
              <a:defRPr sz="900"/>
            </a:lvl7pPr>
            <a:lvl8pPr marL="3657600" lvl="7" indent="-228600" algn="l">
              <a:spcBef>
                <a:spcPts val="180"/>
              </a:spcBef>
              <a:spcAft>
                <a:spcPts val="0"/>
              </a:spcAft>
              <a:buClr>
                <a:schemeClr val="dk1"/>
              </a:buClr>
              <a:buSzPts val="810"/>
              <a:buFont typeface="Calibri"/>
              <a:buNone/>
              <a:defRPr sz="900"/>
            </a:lvl8pPr>
            <a:lvl9pPr marL="4114800" lvl="8" indent="-228600" algn="l">
              <a:spcBef>
                <a:spcPts val="180"/>
              </a:spcBef>
              <a:spcAft>
                <a:spcPts val="0"/>
              </a:spcAft>
              <a:buClr>
                <a:schemeClr val="dk1"/>
              </a:buClr>
              <a:buSzPts val="810"/>
              <a:buFont typeface="Calibri"/>
              <a:buNone/>
              <a:defRPr sz="900"/>
            </a:lvl9pPr>
          </a:lstStyle>
          <a:p>
            <a:endParaRPr/>
          </a:p>
        </p:txBody>
      </p:sp>
      <p:sp>
        <p:nvSpPr>
          <p:cNvPr id="120" name="Google Shape;120;p58"/>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8"/>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8"/>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grpSp>
        <p:nvGrpSpPr>
          <p:cNvPr id="123" name="Google Shape;123;p58"/>
          <p:cNvGrpSpPr/>
          <p:nvPr/>
        </p:nvGrpSpPr>
        <p:grpSpPr>
          <a:xfrm rot="-178369">
            <a:off x="471771" y="674200"/>
            <a:ext cx="2888194" cy="7355032"/>
            <a:chOff x="1524000" y="381000"/>
            <a:chExt cx="3657600" cy="4737978"/>
          </a:xfrm>
        </p:grpSpPr>
        <p:sp>
          <p:nvSpPr>
            <p:cNvPr id="124" name="Google Shape;124;p58"/>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58"/>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6" name="Google Shape;126;p58"/>
          <p:cNvSpPr>
            <a:spLocks noGrp="1"/>
          </p:cNvSpPr>
          <p:nvPr>
            <p:ph type="pic" idx="2"/>
          </p:nvPr>
        </p:nvSpPr>
        <p:spPr>
          <a:xfrm rot="-178369">
            <a:off x="606595" y="890081"/>
            <a:ext cx="2601498" cy="6832964"/>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127"/>
        <p:cNvGrpSpPr/>
        <p:nvPr/>
      </p:nvGrpSpPr>
      <p:grpSpPr>
        <a:xfrm>
          <a:off x="0" y="0"/>
          <a:ext cx="0" cy="0"/>
          <a:chOff x="0" y="0"/>
          <a:chExt cx="0" cy="0"/>
        </a:xfrm>
      </p:grpSpPr>
      <p:grpSp>
        <p:nvGrpSpPr>
          <p:cNvPr id="128" name="Google Shape;128;p59"/>
          <p:cNvGrpSpPr/>
          <p:nvPr/>
        </p:nvGrpSpPr>
        <p:grpSpPr>
          <a:xfrm rot="-385649">
            <a:off x="235057" y="4694398"/>
            <a:ext cx="3066018" cy="4034693"/>
            <a:chOff x="1524000" y="381000"/>
            <a:chExt cx="3657600" cy="4737978"/>
          </a:xfrm>
        </p:grpSpPr>
        <p:sp>
          <p:nvSpPr>
            <p:cNvPr id="129" name="Google Shape;129;p59"/>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9"/>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1" name="Google Shape;131;p59"/>
          <p:cNvSpPr>
            <a:spLocks noGrp="1"/>
          </p:cNvSpPr>
          <p:nvPr>
            <p:ph type="pic" idx="2"/>
          </p:nvPr>
        </p:nvSpPr>
        <p:spPr>
          <a:xfrm rot="-385649">
            <a:off x="368293" y="4910106"/>
            <a:ext cx="2778082" cy="3596111"/>
          </a:xfrm>
          <a:prstGeom prst="rect">
            <a:avLst/>
          </a:prstGeom>
          <a:solidFill>
            <a:srgbClr val="D8D8D8"/>
          </a:solidFill>
          <a:ln>
            <a:noFill/>
          </a:ln>
        </p:spPr>
      </p:sp>
      <p:grpSp>
        <p:nvGrpSpPr>
          <p:cNvPr id="132" name="Google Shape;132;p59"/>
          <p:cNvGrpSpPr/>
          <p:nvPr/>
        </p:nvGrpSpPr>
        <p:grpSpPr>
          <a:xfrm rot="232774">
            <a:off x="127111" y="321675"/>
            <a:ext cx="3066018" cy="4034693"/>
            <a:chOff x="1524000" y="381000"/>
            <a:chExt cx="3657600" cy="4737978"/>
          </a:xfrm>
        </p:grpSpPr>
        <p:sp>
          <p:nvSpPr>
            <p:cNvPr id="133" name="Google Shape;133;p59"/>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9"/>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5" name="Google Shape;135;p59"/>
          <p:cNvSpPr>
            <a:spLocks noGrp="1"/>
          </p:cNvSpPr>
          <p:nvPr>
            <p:ph type="pic" idx="3"/>
          </p:nvPr>
        </p:nvSpPr>
        <p:spPr>
          <a:xfrm rot="232774">
            <a:off x="260347" y="537383"/>
            <a:ext cx="2778082" cy="3596111"/>
          </a:xfrm>
          <a:prstGeom prst="rect">
            <a:avLst/>
          </a:prstGeom>
          <a:solidFill>
            <a:srgbClr val="D8D8D8"/>
          </a:solidFill>
          <a:ln>
            <a:noFill/>
          </a:ln>
        </p:spPr>
      </p:sp>
      <p:sp>
        <p:nvSpPr>
          <p:cNvPr id="136" name="Google Shape;136;p59"/>
          <p:cNvSpPr txBox="1">
            <a:spLocks noGrp="1"/>
          </p:cNvSpPr>
          <p:nvPr>
            <p:ph type="title"/>
          </p:nvPr>
        </p:nvSpPr>
        <p:spPr>
          <a:xfrm>
            <a:off x="3760076" y="2032000"/>
            <a:ext cx="2674620" cy="1549400"/>
          </a:xfrm>
          <a:prstGeom prst="rect">
            <a:avLst/>
          </a:prstGeom>
          <a:noFill/>
          <a:ln>
            <a:noFill/>
          </a:ln>
        </p:spPr>
        <p:txBody>
          <a:bodyPr spcFirstLastPara="1" wrap="square" lIns="91425" tIns="0" rIns="91425" bIns="0" anchor="b" anchorCtr="0">
            <a:noAutofit/>
          </a:bodyPr>
          <a:lstStyle>
            <a:lvl1pPr lvl="0" algn="l">
              <a:lnSpc>
                <a:spcPct val="109523"/>
              </a:lnSpc>
              <a:spcBef>
                <a:spcPts val="0"/>
              </a:spcBef>
              <a:spcAft>
                <a:spcPts val="0"/>
              </a:spcAft>
              <a:buClr>
                <a:schemeClr val="dk1"/>
              </a:buClr>
              <a:buSzPts val="4200"/>
              <a:buFont typeface="Calibri"/>
              <a:buNone/>
              <a:defRPr sz="4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9"/>
          <p:cNvSpPr txBox="1">
            <a:spLocks noGrp="1"/>
          </p:cNvSpPr>
          <p:nvPr>
            <p:ph type="body" idx="1"/>
          </p:nvPr>
        </p:nvSpPr>
        <p:spPr>
          <a:xfrm>
            <a:off x="3760074" y="3599977"/>
            <a:ext cx="2674620" cy="2884228"/>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dk1"/>
              </a:buClr>
              <a:buSzPts val="1800"/>
              <a:buFont typeface="Calibri"/>
              <a:buNone/>
              <a:defRPr sz="2000"/>
            </a:lvl1pPr>
            <a:lvl2pPr marL="914400" lvl="1" indent="-228600" algn="l">
              <a:spcBef>
                <a:spcPts val="600"/>
              </a:spcBef>
              <a:spcAft>
                <a:spcPts val="0"/>
              </a:spcAft>
              <a:buClr>
                <a:schemeClr val="dk1"/>
              </a:buClr>
              <a:buSzPts val="1080"/>
              <a:buFont typeface="Calibri"/>
              <a:buNone/>
              <a:defRPr sz="1200"/>
            </a:lvl2pPr>
            <a:lvl3pPr marL="1371600" lvl="2" indent="-228600" algn="l">
              <a:spcBef>
                <a:spcPts val="600"/>
              </a:spcBef>
              <a:spcAft>
                <a:spcPts val="0"/>
              </a:spcAft>
              <a:buClr>
                <a:schemeClr val="dk1"/>
              </a:buClr>
              <a:buSzPts val="900"/>
              <a:buFont typeface="Calibri"/>
              <a:buNone/>
              <a:defRPr sz="1000"/>
            </a:lvl3pPr>
            <a:lvl4pPr marL="1828800" lvl="3" indent="-228600" algn="l">
              <a:spcBef>
                <a:spcPts val="600"/>
              </a:spcBef>
              <a:spcAft>
                <a:spcPts val="0"/>
              </a:spcAft>
              <a:buClr>
                <a:schemeClr val="dk1"/>
              </a:buClr>
              <a:buSzPts val="810"/>
              <a:buFont typeface="Calibri"/>
              <a:buNone/>
              <a:defRPr sz="900"/>
            </a:lvl4pPr>
            <a:lvl5pPr marL="2286000" lvl="4" indent="-228600" algn="l">
              <a:spcBef>
                <a:spcPts val="600"/>
              </a:spcBef>
              <a:spcAft>
                <a:spcPts val="0"/>
              </a:spcAft>
              <a:buClr>
                <a:schemeClr val="dk1"/>
              </a:buClr>
              <a:buSzPts val="810"/>
              <a:buFont typeface="Calibri"/>
              <a:buNone/>
              <a:defRPr sz="900"/>
            </a:lvl5pPr>
            <a:lvl6pPr marL="2743200" lvl="5" indent="-228600" algn="l">
              <a:spcBef>
                <a:spcPts val="180"/>
              </a:spcBef>
              <a:spcAft>
                <a:spcPts val="0"/>
              </a:spcAft>
              <a:buClr>
                <a:schemeClr val="dk1"/>
              </a:buClr>
              <a:buSzPts val="810"/>
              <a:buFont typeface="Calibri"/>
              <a:buNone/>
              <a:defRPr sz="900"/>
            </a:lvl6pPr>
            <a:lvl7pPr marL="3200400" lvl="6" indent="-228600" algn="l">
              <a:spcBef>
                <a:spcPts val="180"/>
              </a:spcBef>
              <a:spcAft>
                <a:spcPts val="0"/>
              </a:spcAft>
              <a:buClr>
                <a:schemeClr val="dk1"/>
              </a:buClr>
              <a:buSzPts val="810"/>
              <a:buFont typeface="Calibri"/>
              <a:buNone/>
              <a:defRPr sz="900"/>
            </a:lvl7pPr>
            <a:lvl8pPr marL="3657600" lvl="7" indent="-228600" algn="l">
              <a:spcBef>
                <a:spcPts val="180"/>
              </a:spcBef>
              <a:spcAft>
                <a:spcPts val="0"/>
              </a:spcAft>
              <a:buClr>
                <a:schemeClr val="dk1"/>
              </a:buClr>
              <a:buSzPts val="810"/>
              <a:buFont typeface="Calibri"/>
              <a:buNone/>
              <a:defRPr sz="900"/>
            </a:lvl8pPr>
            <a:lvl9pPr marL="4114800" lvl="8" indent="-228600" algn="l">
              <a:spcBef>
                <a:spcPts val="180"/>
              </a:spcBef>
              <a:spcAft>
                <a:spcPts val="0"/>
              </a:spcAft>
              <a:buClr>
                <a:schemeClr val="dk1"/>
              </a:buClr>
              <a:buSzPts val="810"/>
              <a:buFont typeface="Calibri"/>
              <a:buNone/>
              <a:defRPr sz="900"/>
            </a:lvl9pPr>
          </a:lstStyle>
          <a:p>
            <a:endParaRPr/>
          </a:p>
        </p:txBody>
      </p:sp>
      <p:sp>
        <p:nvSpPr>
          <p:cNvPr id="138" name="Google Shape;138;p59"/>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9"/>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9"/>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41"/>
        <p:cNvGrpSpPr/>
        <p:nvPr/>
      </p:nvGrpSpPr>
      <p:grpSpPr>
        <a:xfrm>
          <a:off x="0" y="0"/>
          <a:ext cx="0" cy="0"/>
          <a:chOff x="0" y="0"/>
          <a:chExt cx="0" cy="0"/>
        </a:xfrm>
      </p:grpSpPr>
      <p:sp>
        <p:nvSpPr>
          <p:cNvPr id="142" name="Google Shape;142;p60"/>
          <p:cNvSpPr txBox="1">
            <a:spLocks noGrp="1"/>
          </p:cNvSpPr>
          <p:nvPr>
            <p:ph type="title"/>
          </p:nvPr>
        </p:nvSpPr>
        <p:spPr>
          <a:xfrm>
            <a:off x="685800" y="5016499"/>
            <a:ext cx="5486400" cy="1549400"/>
          </a:xfrm>
          <a:prstGeom prst="rect">
            <a:avLst/>
          </a:prstGeom>
          <a:noFill/>
          <a:ln>
            <a:noFill/>
          </a:ln>
        </p:spPr>
        <p:txBody>
          <a:bodyPr spcFirstLastPara="1" wrap="square" lIns="91425" tIns="0" rIns="91425" bIns="0" anchor="b" anchorCtr="0">
            <a:noAutofit/>
          </a:bodyPr>
          <a:lstStyle>
            <a:lvl1pPr lvl="0" algn="l">
              <a:lnSpc>
                <a:spcPct val="127777"/>
              </a:lnSpc>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 name="Google Shape;143;p60"/>
          <p:cNvGrpSpPr/>
          <p:nvPr/>
        </p:nvGrpSpPr>
        <p:grpSpPr>
          <a:xfrm rot="232774">
            <a:off x="1544462" y="505467"/>
            <a:ext cx="3773495" cy="4591083"/>
            <a:chOff x="1524000" y="381000"/>
            <a:chExt cx="3657600" cy="4737978"/>
          </a:xfrm>
        </p:grpSpPr>
        <p:sp>
          <p:nvSpPr>
            <p:cNvPr id="144" name="Google Shape;144;p60"/>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60"/>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6" name="Google Shape;146;p60"/>
          <p:cNvSpPr txBox="1">
            <a:spLocks noGrp="1"/>
          </p:cNvSpPr>
          <p:nvPr>
            <p:ph type="body" idx="1"/>
          </p:nvPr>
        </p:nvSpPr>
        <p:spPr>
          <a:xfrm>
            <a:off x="685800" y="6571648"/>
            <a:ext cx="5486400" cy="131729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1800"/>
              <a:buFont typeface="Calibri"/>
              <a:buNone/>
              <a:defRPr sz="2000"/>
            </a:lvl1pPr>
            <a:lvl2pPr marL="914400" lvl="1" indent="-228600" algn="l">
              <a:spcBef>
                <a:spcPts val="600"/>
              </a:spcBef>
              <a:spcAft>
                <a:spcPts val="0"/>
              </a:spcAft>
              <a:buClr>
                <a:schemeClr val="dk1"/>
              </a:buClr>
              <a:buSzPts val="1080"/>
              <a:buFont typeface="Calibri"/>
              <a:buNone/>
              <a:defRPr sz="1200"/>
            </a:lvl2pPr>
            <a:lvl3pPr marL="1371600" lvl="2" indent="-228600" algn="l">
              <a:spcBef>
                <a:spcPts val="600"/>
              </a:spcBef>
              <a:spcAft>
                <a:spcPts val="0"/>
              </a:spcAft>
              <a:buClr>
                <a:schemeClr val="dk1"/>
              </a:buClr>
              <a:buSzPts val="900"/>
              <a:buFont typeface="Calibri"/>
              <a:buNone/>
              <a:defRPr sz="1000"/>
            </a:lvl3pPr>
            <a:lvl4pPr marL="1828800" lvl="3" indent="-228600" algn="l">
              <a:spcBef>
                <a:spcPts val="600"/>
              </a:spcBef>
              <a:spcAft>
                <a:spcPts val="0"/>
              </a:spcAft>
              <a:buClr>
                <a:schemeClr val="dk1"/>
              </a:buClr>
              <a:buSzPts val="810"/>
              <a:buFont typeface="Calibri"/>
              <a:buNone/>
              <a:defRPr sz="900"/>
            </a:lvl4pPr>
            <a:lvl5pPr marL="2286000" lvl="4" indent="-228600" algn="l">
              <a:spcBef>
                <a:spcPts val="600"/>
              </a:spcBef>
              <a:spcAft>
                <a:spcPts val="0"/>
              </a:spcAft>
              <a:buClr>
                <a:schemeClr val="dk1"/>
              </a:buClr>
              <a:buSzPts val="810"/>
              <a:buFont typeface="Calibri"/>
              <a:buNone/>
              <a:defRPr sz="900"/>
            </a:lvl5pPr>
            <a:lvl6pPr marL="2743200" lvl="5" indent="-228600" algn="l">
              <a:spcBef>
                <a:spcPts val="180"/>
              </a:spcBef>
              <a:spcAft>
                <a:spcPts val="0"/>
              </a:spcAft>
              <a:buClr>
                <a:schemeClr val="dk1"/>
              </a:buClr>
              <a:buSzPts val="810"/>
              <a:buFont typeface="Calibri"/>
              <a:buNone/>
              <a:defRPr sz="900"/>
            </a:lvl6pPr>
            <a:lvl7pPr marL="3200400" lvl="6" indent="-228600" algn="l">
              <a:spcBef>
                <a:spcPts val="180"/>
              </a:spcBef>
              <a:spcAft>
                <a:spcPts val="0"/>
              </a:spcAft>
              <a:buClr>
                <a:schemeClr val="dk1"/>
              </a:buClr>
              <a:buSzPts val="810"/>
              <a:buFont typeface="Calibri"/>
              <a:buNone/>
              <a:defRPr sz="900"/>
            </a:lvl7pPr>
            <a:lvl8pPr marL="3657600" lvl="7" indent="-228600" algn="l">
              <a:spcBef>
                <a:spcPts val="180"/>
              </a:spcBef>
              <a:spcAft>
                <a:spcPts val="0"/>
              </a:spcAft>
              <a:buClr>
                <a:schemeClr val="dk1"/>
              </a:buClr>
              <a:buSzPts val="810"/>
              <a:buFont typeface="Calibri"/>
              <a:buNone/>
              <a:defRPr sz="900"/>
            </a:lvl8pPr>
            <a:lvl9pPr marL="4114800" lvl="8" indent="-228600" algn="l">
              <a:spcBef>
                <a:spcPts val="180"/>
              </a:spcBef>
              <a:spcAft>
                <a:spcPts val="0"/>
              </a:spcAft>
              <a:buClr>
                <a:schemeClr val="dk1"/>
              </a:buClr>
              <a:buSzPts val="810"/>
              <a:buFont typeface="Calibri"/>
              <a:buNone/>
              <a:defRPr sz="900"/>
            </a:lvl9pPr>
          </a:lstStyle>
          <a:p>
            <a:endParaRPr/>
          </a:p>
        </p:txBody>
      </p:sp>
      <p:sp>
        <p:nvSpPr>
          <p:cNvPr id="147" name="Google Shape;147;p60"/>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60"/>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0"/>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
        <p:nvSpPr>
          <p:cNvPr id="150" name="Google Shape;150;p60"/>
          <p:cNvSpPr>
            <a:spLocks noGrp="1"/>
          </p:cNvSpPr>
          <p:nvPr>
            <p:ph type="pic" idx="2"/>
          </p:nvPr>
        </p:nvSpPr>
        <p:spPr>
          <a:xfrm rot="232774">
            <a:off x="1686118" y="752752"/>
            <a:ext cx="3490183" cy="4096512"/>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ictures above Caption">
  <p:cSld name="2 Pictures above Caption">
    <p:spTree>
      <p:nvGrpSpPr>
        <p:cNvPr id="1" name="Shape 151"/>
        <p:cNvGrpSpPr/>
        <p:nvPr/>
      </p:nvGrpSpPr>
      <p:grpSpPr>
        <a:xfrm>
          <a:off x="0" y="0"/>
          <a:ext cx="0" cy="0"/>
          <a:chOff x="0" y="0"/>
          <a:chExt cx="0" cy="0"/>
        </a:xfrm>
      </p:grpSpPr>
      <p:sp>
        <p:nvSpPr>
          <p:cNvPr id="152" name="Google Shape;152;p61"/>
          <p:cNvSpPr txBox="1">
            <a:spLocks noGrp="1"/>
          </p:cNvSpPr>
          <p:nvPr>
            <p:ph type="title"/>
          </p:nvPr>
        </p:nvSpPr>
        <p:spPr>
          <a:xfrm>
            <a:off x="685800" y="5016499"/>
            <a:ext cx="5486400" cy="1549400"/>
          </a:xfrm>
          <a:prstGeom prst="rect">
            <a:avLst/>
          </a:prstGeom>
          <a:noFill/>
          <a:ln>
            <a:noFill/>
          </a:ln>
        </p:spPr>
        <p:txBody>
          <a:bodyPr spcFirstLastPara="1" wrap="square" lIns="91425" tIns="0" rIns="91425" bIns="0" anchor="b" anchorCtr="0">
            <a:noAutofit/>
          </a:bodyPr>
          <a:lstStyle>
            <a:lvl1pPr lvl="0" algn="l">
              <a:lnSpc>
                <a:spcPct val="127777"/>
              </a:lnSpc>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3" name="Google Shape;153;p61"/>
          <p:cNvGrpSpPr/>
          <p:nvPr/>
        </p:nvGrpSpPr>
        <p:grpSpPr>
          <a:xfrm rot="-180000">
            <a:off x="85265" y="155157"/>
            <a:ext cx="2976795" cy="4940480"/>
            <a:chOff x="1524000" y="381000"/>
            <a:chExt cx="3657600" cy="4737978"/>
          </a:xfrm>
        </p:grpSpPr>
        <p:sp>
          <p:nvSpPr>
            <p:cNvPr id="154" name="Google Shape;154;p61"/>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6" name="Google Shape;156;p61"/>
          <p:cNvSpPr>
            <a:spLocks noGrp="1"/>
          </p:cNvSpPr>
          <p:nvPr>
            <p:ph type="pic" idx="2"/>
          </p:nvPr>
        </p:nvSpPr>
        <p:spPr>
          <a:xfrm rot="-180000">
            <a:off x="224364" y="406665"/>
            <a:ext cx="2698841" cy="4445647"/>
          </a:xfrm>
          <a:prstGeom prst="rect">
            <a:avLst/>
          </a:prstGeom>
          <a:solidFill>
            <a:srgbClr val="D8D8D8"/>
          </a:solidFill>
          <a:ln>
            <a:noFill/>
          </a:ln>
        </p:spPr>
      </p:sp>
      <p:grpSp>
        <p:nvGrpSpPr>
          <p:cNvPr id="157" name="Google Shape;157;p61"/>
          <p:cNvGrpSpPr/>
          <p:nvPr/>
        </p:nvGrpSpPr>
        <p:grpSpPr>
          <a:xfrm rot="360000">
            <a:off x="3124110" y="430854"/>
            <a:ext cx="3594520" cy="4591083"/>
            <a:chOff x="1524000" y="381000"/>
            <a:chExt cx="3657600" cy="4737978"/>
          </a:xfrm>
        </p:grpSpPr>
        <p:sp>
          <p:nvSpPr>
            <p:cNvPr id="158" name="Google Shape;158;p61"/>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6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0" name="Google Shape;160;p61"/>
          <p:cNvSpPr>
            <a:spLocks noGrp="1"/>
          </p:cNvSpPr>
          <p:nvPr>
            <p:ph type="pic" idx="3"/>
          </p:nvPr>
        </p:nvSpPr>
        <p:spPr>
          <a:xfrm rot="360000">
            <a:off x="3252365" y="676891"/>
            <a:ext cx="3324645" cy="4096512"/>
          </a:xfrm>
          <a:prstGeom prst="rect">
            <a:avLst/>
          </a:prstGeom>
          <a:solidFill>
            <a:srgbClr val="D8D8D8"/>
          </a:solidFill>
          <a:ln>
            <a:noFill/>
          </a:ln>
        </p:spPr>
      </p:sp>
      <p:sp>
        <p:nvSpPr>
          <p:cNvPr id="161" name="Google Shape;161;p61"/>
          <p:cNvSpPr txBox="1">
            <a:spLocks noGrp="1"/>
          </p:cNvSpPr>
          <p:nvPr>
            <p:ph type="body" idx="1"/>
          </p:nvPr>
        </p:nvSpPr>
        <p:spPr>
          <a:xfrm>
            <a:off x="685800" y="6568141"/>
            <a:ext cx="5486400" cy="1320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1800"/>
              <a:buFont typeface="Calibri"/>
              <a:buNone/>
              <a:defRPr sz="2000"/>
            </a:lvl1pPr>
            <a:lvl2pPr marL="914400" lvl="1" indent="-228600" algn="l">
              <a:spcBef>
                <a:spcPts val="600"/>
              </a:spcBef>
              <a:spcAft>
                <a:spcPts val="0"/>
              </a:spcAft>
              <a:buClr>
                <a:schemeClr val="dk1"/>
              </a:buClr>
              <a:buSzPts val="1080"/>
              <a:buFont typeface="Calibri"/>
              <a:buNone/>
              <a:defRPr sz="1200"/>
            </a:lvl2pPr>
            <a:lvl3pPr marL="1371600" lvl="2" indent="-228600" algn="l">
              <a:spcBef>
                <a:spcPts val="600"/>
              </a:spcBef>
              <a:spcAft>
                <a:spcPts val="0"/>
              </a:spcAft>
              <a:buClr>
                <a:schemeClr val="dk1"/>
              </a:buClr>
              <a:buSzPts val="900"/>
              <a:buFont typeface="Calibri"/>
              <a:buNone/>
              <a:defRPr sz="1000"/>
            </a:lvl3pPr>
            <a:lvl4pPr marL="1828800" lvl="3" indent="-228600" algn="l">
              <a:spcBef>
                <a:spcPts val="600"/>
              </a:spcBef>
              <a:spcAft>
                <a:spcPts val="0"/>
              </a:spcAft>
              <a:buClr>
                <a:schemeClr val="dk1"/>
              </a:buClr>
              <a:buSzPts val="810"/>
              <a:buFont typeface="Calibri"/>
              <a:buNone/>
              <a:defRPr sz="900"/>
            </a:lvl4pPr>
            <a:lvl5pPr marL="2286000" lvl="4" indent="-228600" algn="l">
              <a:spcBef>
                <a:spcPts val="600"/>
              </a:spcBef>
              <a:spcAft>
                <a:spcPts val="0"/>
              </a:spcAft>
              <a:buClr>
                <a:schemeClr val="dk1"/>
              </a:buClr>
              <a:buSzPts val="810"/>
              <a:buFont typeface="Calibri"/>
              <a:buNone/>
              <a:defRPr sz="900"/>
            </a:lvl5pPr>
            <a:lvl6pPr marL="2743200" lvl="5" indent="-228600" algn="l">
              <a:spcBef>
                <a:spcPts val="180"/>
              </a:spcBef>
              <a:spcAft>
                <a:spcPts val="0"/>
              </a:spcAft>
              <a:buClr>
                <a:schemeClr val="dk1"/>
              </a:buClr>
              <a:buSzPts val="810"/>
              <a:buFont typeface="Calibri"/>
              <a:buNone/>
              <a:defRPr sz="900"/>
            </a:lvl6pPr>
            <a:lvl7pPr marL="3200400" lvl="6" indent="-228600" algn="l">
              <a:spcBef>
                <a:spcPts val="180"/>
              </a:spcBef>
              <a:spcAft>
                <a:spcPts val="0"/>
              </a:spcAft>
              <a:buClr>
                <a:schemeClr val="dk1"/>
              </a:buClr>
              <a:buSzPts val="810"/>
              <a:buFont typeface="Calibri"/>
              <a:buNone/>
              <a:defRPr sz="900"/>
            </a:lvl7pPr>
            <a:lvl8pPr marL="3657600" lvl="7" indent="-228600" algn="l">
              <a:spcBef>
                <a:spcPts val="180"/>
              </a:spcBef>
              <a:spcAft>
                <a:spcPts val="0"/>
              </a:spcAft>
              <a:buClr>
                <a:schemeClr val="dk1"/>
              </a:buClr>
              <a:buSzPts val="810"/>
              <a:buFont typeface="Calibri"/>
              <a:buNone/>
              <a:defRPr sz="900"/>
            </a:lvl8pPr>
            <a:lvl9pPr marL="4114800" lvl="8" indent="-228600" algn="l">
              <a:spcBef>
                <a:spcPts val="180"/>
              </a:spcBef>
              <a:spcAft>
                <a:spcPts val="0"/>
              </a:spcAft>
              <a:buClr>
                <a:schemeClr val="dk1"/>
              </a:buClr>
              <a:buSzPts val="810"/>
              <a:buFont typeface="Calibri"/>
              <a:buNone/>
              <a:defRPr sz="900"/>
            </a:lvl9pPr>
          </a:lstStyle>
          <a:p>
            <a:endParaRPr/>
          </a:p>
        </p:txBody>
      </p:sp>
      <p:sp>
        <p:nvSpPr>
          <p:cNvPr id="162" name="Google Shape;162;p61"/>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1"/>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1"/>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p62"/>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2"/>
          <p:cNvSpPr txBox="1">
            <a:spLocks noGrp="1"/>
          </p:cNvSpPr>
          <p:nvPr>
            <p:ph type="body" idx="1"/>
          </p:nvPr>
        </p:nvSpPr>
        <p:spPr>
          <a:xfrm rot="5400000">
            <a:off x="724364" y="2274954"/>
            <a:ext cx="5408083" cy="5485210"/>
          </a:xfrm>
          <a:prstGeom prst="rect">
            <a:avLst/>
          </a:prstGeom>
          <a:noFill/>
          <a:ln>
            <a:noFill/>
          </a:ln>
        </p:spPr>
        <p:txBody>
          <a:bodyPr spcFirstLastPara="1" wrap="square" lIns="91425" tIns="45700" rIns="91425" bIns="45700" anchor="t" anchorCtr="0">
            <a:normAutofit/>
          </a:bodyPr>
          <a:lstStyle>
            <a:lvl1pPr marL="457200" lvl="0" indent="-331470" algn="l">
              <a:spcBef>
                <a:spcPts val="2000"/>
              </a:spcBef>
              <a:spcAft>
                <a:spcPts val="0"/>
              </a:spcAft>
              <a:buClr>
                <a:schemeClr val="dk1"/>
              </a:buClr>
              <a:buSzPts val="1620"/>
              <a:buChar char="•"/>
              <a:defRPr/>
            </a:lvl1pPr>
            <a:lvl2pPr marL="914400" lvl="1" indent="-331469" algn="l">
              <a:spcBef>
                <a:spcPts val="600"/>
              </a:spcBef>
              <a:spcAft>
                <a:spcPts val="0"/>
              </a:spcAft>
              <a:buClr>
                <a:schemeClr val="dk1"/>
              </a:buClr>
              <a:buSzPts val="1620"/>
              <a:buChar char="•"/>
              <a:defRPr/>
            </a:lvl2pPr>
            <a:lvl3pPr marL="1371600" lvl="2" indent="-331469" algn="l">
              <a:spcBef>
                <a:spcPts val="600"/>
              </a:spcBef>
              <a:spcAft>
                <a:spcPts val="0"/>
              </a:spcAft>
              <a:buClr>
                <a:schemeClr val="dk1"/>
              </a:buClr>
              <a:buSzPts val="1620"/>
              <a:buChar char="•"/>
              <a:defRPr/>
            </a:lvl3pPr>
            <a:lvl4pPr marL="1828800" lvl="3" indent="-331469" algn="l">
              <a:spcBef>
                <a:spcPts val="600"/>
              </a:spcBef>
              <a:spcAft>
                <a:spcPts val="0"/>
              </a:spcAft>
              <a:buClr>
                <a:schemeClr val="dk1"/>
              </a:buClr>
              <a:buSzPts val="1620"/>
              <a:buChar char="•"/>
              <a:defRPr/>
            </a:lvl4pPr>
            <a:lvl5pPr marL="2286000" lvl="4" indent="-331470" algn="l">
              <a:spcBef>
                <a:spcPts val="600"/>
              </a:spcBef>
              <a:spcAft>
                <a:spcPts val="0"/>
              </a:spcAft>
              <a:buClr>
                <a:schemeClr val="dk1"/>
              </a:buClr>
              <a:buSzPts val="1620"/>
              <a:buFont typeface="Calibri"/>
              <a:buChar char="•"/>
              <a:defRPr/>
            </a:lvl5pPr>
            <a:lvl6pPr marL="2743200" lvl="5" indent="-331470" algn="l">
              <a:spcBef>
                <a:spcPts val="360"/>
              </a:spcBef>
              <a:spcAft>
                <a:spcPts val="0"/>
              </a:spcAft>
              <a:buClr>
                <a:schemeClr val="dk1"/>
              </a:buClr>
              <a:buSzPts val="1620"/>
              <a:buChar char="•"/>
              <a:defRPr/>
            </a:lvl6pPr>
            <a:lvl7pPr marL="3200400" lvl="6" indent="-331470" algn="l">
              <a:spcBef>
                <a:spcPts val="360"/>
              </a:spcBef>
              <a:spcAft>
                <a:spcPts val="0"/>
              </a:spcAft>
              <a:buClr>
                <a:schemeClr val="dk1"/>
              </a:buClr>
              <a:buSzPts val="1620"/>
              <a:buChar char="•"/>
              <a:defRPr/>
            </a:lvl7pPr>
            <a:lvl8pPr marL="3657600" lvl="7" indent="-331470" algn="l">
              <a:spcBef>
                <a:spcPts val="360"/>
              </a:spcBef>
              <a:spcAft>
                <a:spcPts val="0"/>
              </a:spcAft>
              <a:buClr>
                <a:schemeClr val="dk1"/>
              </a:buClr>
              <a:buSzPts val="1620"/>
              <a:buChar char="•"/>
              <a:defRPr/>
            </a:lvl8pPr>
            <a:lvl9pPr marL="4114800" lvl="8" indent="-331470" algn="l">
              <a:spcBef>
                <a:spcPts val="360"/>
              </a:spcBef>
              <a:spcAft>
                <a:spcPts val="0"/>
              </a:spcAft>
              <a:buClr>
                <a:schemeClr val="dk1"/>
              </a:buClr>
              <a:buSzPts val="1620"/>
              <a:buChar char="•"/>
              <a:defRPr/>
            </a:lvl9pPr>
          </a:lstStyle>
          <a:p>
            <a:endParaRPr/>
          </a:p>
        </p:txBody>
      </p:sp>
      <p:sp>
        <p:nvSpPr>
          <p:cNvPr id="168" name="Google Shape;168;p62"/>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2"/>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2"/>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685800" y="2313519"/>
            <a:ext cx="2674620" cy="5408083"/>
          </a:xfrm>
          <a:prstGeom prst="rect">
            <a:avLst/>
          </a:prstGeom>
          <a:noFill/>
          <a:ln>
            <a:noFill/>
          </a:ln>
        </p:spPr>
        <p:txBody>
          <a:bodyPr spcFirstLastPara="1" wrap="square" lIns="91425" tIns="45700" rIns="91425" bIns="45700" anchor="t" anchorCtr="0">
            <a:normAutofit/>
          </a:bodyPr>
          <a:lstStyle>
            <a:lvl1pPr marL="457200" lvl="0" indent="-365760" algn="l">
              <a:spcBef>
                <a:spcPts val="2000"/>
              </a:spcBef>
              <a:spcAft>
                <a:spcPts val="0"/>
              </a:spcAft>
              <a:buClr>
                <a:schemeClr val="dk1"/>
              </a:buClr>
              <a:buSzPts val="2160"/>
              <a:buFont typeface="Calibri"/>
              <a:buChar char="•"/>
              <a:defRPr sz="2400" i="1"/>
            </a:lvl1pPr>
            <a:lvl2pPr marL="914400" lvl="1" indent="-308610" algn="l">
              <a:spcBef>
                <a:spcPts val="600"/>
              </a:spcBef>
              <a:spcAft>
                <a:spcPts val="0"/>
              </a:spcAft>
              <a:buClr>
                <a:schemeClr val="dk1"/>
              </a:buClr>
              <a:buSzPts val="1260"/>
              <a:buFont typeface="Calibri"/>
              <a:buChar char="•"/>
              <a:defRPr sz="1400"/>
            </a:lvl2pPr>
            <a:lvl3pPr marL="1371600" lvl="2" indent="-297180" algn="l">
              <a:spcBef>
                <a:spcPts val="600"/>
              </a:spcBef>
              <a:spcAft>
                <a:spcPts val="0"/>
              </a:spcAft>
              <a:buClr>
                <a:schemeClr val="dk1"/>
              </a:buClr>
              <a:buSzPts val="1080"/>
              <a:buFont typeface="Calibri"/>
              <a:buChar char="•"/>
              <a:defRPr sz="12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24" name="Google Shape;24;p41"/>
          <p:cNvSpPr txBox="1">
            <a:spLocks noGrp="1"/>
          </p:cNvSpPr>
          <p:nvPr>
            <p:ph type="body" idx="2"/>
          </p:nvPr>
        </p:nvSpPr>
        <p:spPr>
          <a:xfrm>
            <a:off x="3486150" y="2313519"/>
            <a:ext cx="2674620" cy="5408083"/>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25" name="Google Shape;25;p41"/>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p63"/>
          <p:cNvSpPr txBox="1">
            <a:spLocks noGrp="1"/>
          </p:cNvSpPr>
          <p:nvPr>
            <p:ph type="title"/>
          </p:nvPr>
        </p:nvSpPr>
        <p:spPr>
          <a:xfrm rot="5400000">
            <a:off x="2409169" y="3855729"/>
            <a:ext cx="7143749" cy="634562"/>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63"/>
          <p:cNvSpPr txBox="1">
            <a:spLocks noGrp="1"/>
          </p:cNvSpPr>
          <p:nvPr>
            <p:ph type="body" idx="1"/>
          </p:nvPr>
        </p:nvSpPr>
        <p:spPr>
          <a:xfrm rot="5400000">
            <a:off x="-657225" y="1944160"/>
            <a:ext cx="7143749" cy="4457700"/>
          </a:xfrm>
          <a:prstGeom prst="rect">
            <a:avLst/>
          </a:prstGeom>
          <a:noFill/>
          <a:ln>
            <a:noFill/>
          </a:ln>
        </p:spPr>
        <p:txBody>
          <a:bodyPr spcFirstLastPara="1" wrap="square" lIns="91425" tIns="45700" rIns="91425" bIns="45700" anchor="t" anchorCtr="0">
            <a:normAutofit/>
          </a:bodyPr>
          <a:lstStyle>
            <a:lvl1pPr marL="457200" lvl="0" indent="-331470" algn="l">
              <a:spcBef>
                <a:spcPts val="2000"/>
              </a:spcBef>
              <a:spcAft>
                <a:spcPts val="0"/>
              </a:spcAft>
              <a:buClr>
                <a:schemeClr val="dk1"/>
              </a:buClr>
              <a:buSzPts val="1620"/>
              <a:buChar char="•"/>
              <a:defRPr/>
            </a:lvl1pPr>
            <a:lvl2pPr marL="914400" lvl="1" indent="-331469" algn="l">
              <a:spcBef>
                <a:spcPts val="600"/>
              </a:spcBef>
              <a:spcAft>
                <a:spcPts val="0"/>
              </a:spcAft>
              <a:buClr>
                <a:schemeClr val="dk1"/>
              </a:buClr>
              <a:buSzPts val="1620"/>
              <a:buChar char="•"/>
              <a:defRPr/>
            </a:lvl2pPr>
            <a:lvl3pPr marL="1371600" lvl="2" indent="-331469" algn="l">
              <a:spcBef>
                <a:spcPts val="600"/>
              </a:spcBef>
              <a:spcAft>
                <a:spcPts val="0"/>
              </a:spcAft>
              <a:buClr>
                <a:schemeClr val="dk1"/>
              </a:buClr>
              <a:buSzPts val="1620"/>
              <a:buChar char="•"/>
              <a:defRPr/>
            </a:lvl3pPr>
            <a:lvl4pPr marL="1828800" lvl="3" indent="-331469" algn="l">
              <a:spcBef>
                <a:spcPts val="600"/>
              </a:spcBef>
              <a:spcAft>
                <a:spcPts val="0"/>
              </a:spcAft>
              <a:buClr>
                <a:schemeClr val="dk1"/>
              </a:buClr>
              <a:buSzPts val="1620"/>
              <a:buChar char="•"/>
              <a:defRPr/>
            </a:lvl4pPr>
            <a:lvl5pPr marL="2286000" lvl="4" indent="-331470" algn="l">
              <a:spcBef>
                <a:spcPts val="600"/>
              </a:spcBef>
              <a:spcAft>
                <a:spcPts val="0"/>
              </a:spcAft>
              <a:buClr>
                <a:schemeClr val="dk1"/>
              </a:buClr>
              <a:buSzPts val="1620"/>
              <a:buFont typeface="Calibri"/>
              <a:buChar char="•"/>
              <a:defRPr/>
            </a:lvl5pPr>
            <a:lvl6pPr marL="2743200" lvl="5" indent="-331470" algn="l">
              <a:spcBef>
                <a:spcPts val="360"/>
              </a:spcBef>
              <a:spcAft>
                <a:spcPts val="0"/>
              </a:spcAft>
              <a:buClr>
                <a:schemeClr val="dk1"/>
              </a:buClr>
              <a:buSzPts val="1620"/>
              <a:buChar char="•"/>
              <a:defRPr/>
            </a:lvl6pPr>
            <a:lvl7pPr marL="3200400" lvl="6" indent="-331470" algn="l">
              <a:spcBef>
                <a:spcPts val="360"/>
              </a:spcBef>
              <a:spcAft>
                <a:spcPts val="0"/>
              </a:spcAft>
              <a:buClr>
                <a:schemeClr val="dk1"/>
              </a:buClr>
              <a:buSzPts val="1620"/>
              <a:buChar char="•"/>
              <a:defRPr/>
            </a:lvl7pPr>
            <a:lvl8pPr marL="3657600" lvl="7" indent="-331470" algn="l">
              <a:spcBef>
                <a:spcPts val="360"/>
              </a:spcBef>
              <a:spcAft>
                <a:spcPts val="0"/>
              </a:spcAft>
              <a:buClr>
                <a:schemeClr val="dk1"/>
              </a:buClr>
              <a:buSzPts val="1620"/>
              <a:buChar char="•"/>
              <a:defRPr/>
            </a:lvl8pPr>
            <a:lvl9pPr marL="4114800" lvl="8" indent="-331470" algn="l">
              <a:spcBef>
                <a:spcPts val="360"/>
              </a:spcBef>
              <a:spcAft>
                <a:spcPts val="0"/>
              </a:spcAft>
              <a:buClr>
                <a:schemeClr val="dk1"/>
              </a:buClr>
              <a:buSzPts val="1620"/>
              <a:buChar char="•"/>
              <a:defRPr/>
            </a:lvl9pPr>
          </a:lstStyle>
          <a:p>
            <a:endParaRPr/>
          </a:p>
        </p:txBody>
      </p:sp>
      <p:sp>
        <p:nvSpPr>
          <p:cNvPr id="174" name="Google Shape;174;p63"/>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63"/>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3"/>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3"/>
          <p:cNvSpPr txBox="1">
            <a:spLocks noGrp="1"/>
          </p:cNvSpPr>
          <p:nvPr>
            <p:ph type="body" idx="1"/>
          </p:nvPr>
        </p:nvSpPr>
        <p:spPr>
          <a:xfrm>
            <a:off x="342900" y="2133604"/>
            <a:ext cx="2743200" cy="6034617"/>
          </a:xfrm>
          <a:prstGeom prst="rect">
            <a:avLst/>
          </a:prstGeom>
          <a:noFill/>
          <a:ln>
            <a:noFill/>
          </a:ln>
        </p:spPr>
        <p:txBody>
          <a:bodyPr spcFirstLastPara="1" wrap="square" lIns="91425" tIns="45700" rIns="91425" bIns="45700" anchor="t" anchorCtr="0">
            <a:normAutofit/>
          </a:bodyPr>
          <a:lstStyle>
            <a:lvl1pPr marL="457200" lvl="0" indent="-360680" algn="l">
              <a:spcBef>
                <a:spcPts val="520"/>
              </a:spcBef>
              <a:spcAft>
                <a:spcPts val="0"/>
              </a:spcAft>
              <a:buSzPts val="2080"/>
              <a:buChar char="⦿"/>
              <a:defRPr sz="2600"/>
            </a:lvl1pPr>
            <a:lvl2pPr marL="914400" lvl="1" indent="-354330" algn="l">
              <a:spcBef>
                <a:spcPts val="440"/>
              </a:spcBef>
              <a:spcAft>
                <a:spcPts val="0"/>
              </a:spcAft>
              <a:buSzPts val="1980"/>
              <a:buChar char="⚫"/>
              <a:defRPr sz="2200"/>
            </a:lvl2pPr>
            <a:lvl3pPr marL="1371600" lvl="2" indent="-336550" algn="l">
              <a:spcBef>
                <a:spcPts val="400"/>
              </a:spcBef>
              <a:spcAft>
                <a:spcPts val="0"/>
              </a:spcAft>
              <a:buSzPts val="1700"/>
              <a:buChar char="○"/>
              <a:defRPr sz="2000"/>
            </a:lvl3pPr>
            <a:lvl4pPr marL="1828800" lvl="3" indent="-331469" algn="l">
              <a:spcBef>
                <a:spcPts val="360"/>
              </a:spcBef>
              <a:spcAft>
                <a:spcPts val="0"/>
              </a:spcAft>
              <a:buSzPts val="162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8" name="Google Shape;188;p43"/>
          <p:cNvSpPr txBox="1">
            <a:spLocks noGrp="1"/>
          </p:cNvSpPr>
          <p:nvPr>
            <p:ph type="body" idx="2"/>
          </p:nvPr>
        </p:nvSpPr>
        <p:spPr>
          <a:xfrm>
            <a:off x="3200400" y="2133604"/>
            <a:ext cx="2743200" cy="6034617"/>
          </a:xfrm>
          <a:prstGeom prst="rect">
            <a:avLst/>
          </a:prstGeom>
          <a:noFill/>
          <a:ln>
            <a:noFill/>
          </a:ln>
        </p:spPr>
        <p:txBody>
          <a:bodyPr spcFirstLastPara="1" wrap="square" lIns="91425" tIns="45700" rIns="91425" bIns="45700" anchor="t" anchorCtr="0">
            <a:normAutofit/>
          </a:bodyPr>
          <a:lstStyle>
            <a:lvl1pPr marL="457200" lvl="0" indent="-360680" algn="l">
              <a:spcBef>
                <a:spcPts val="520"/>
              </a:spcBef>
              <a:spcAft>
                <a:spcPts val="0"/>
              </a:spcAft>
              <a:buSzPts val="2080"/>
              <a:buChar char="⦿"/>
              <a:defRPr sz="2600"/>
            </a:lvl1pPr>
            <a:lvl2pPr marL="914400" lvl="1" indent="-354330" algn="l">
              <a:spcBef>
                <a:spcPts val="440"/>
              </a:spcBef>
              <a:spcAft>
                <a:spcPts val="0"/>
              </a:spcAft>
              <a:buSzPts val="1980"/>
              <a:buChar char="⚫"/>
              <a:defRPr sz="2200"/>
            </a:lvl2pPr>
            <a:lvl3pPr marL="1371600" lvl="2" indent="-336550" algn="l">
              <a:spcBef>
                <a:spcPts val="400"/>
              </a:spcBef>
              <a:spcAft>
                <a:spcPts val="0"/>
              </a:spcAft>
              <a:buSzPts val="1700"/>
              <a:buChar char="○"/>
              <a:defRPr sz="2000"/>
            </a:lvl3pPr>
            <a:lvl4pPr marL="1828800" lvl="3" indent="-331469" algn="l">
              <a:spcBef>
                <a:spcPts val="360"/>
              </a:spcBef>
              <a:spcAft>
                <a:spcPts val="0"/>
              </a:spcAft>
              <a:buSzPts val="162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9" name="Google Shape;189;p43"/>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3"/>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3"/>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bg>
      <p:bgPr>
        <a:gradFill>
          <a:gsLst>
            <a:gs pos="0">
              <a:srgbClr val="262626"/>
            </a:gs>
            <a:gs pos="30000">
              <a:srgbClr val="2E2E2E"/>
            </a:gs>
            <a:gs pos="100000">
              <a:srgbClr val="7C7C7C"/>
            </a:gs>
          </a:gsLst>
          <a:lin ang="13000000" scaled="0"/>
        </a:gradFill>
        <a:effectLst/>
      </p:bgPr>
    </p:bg>
    <p:spTree>
      <p:nvGrpSpPr>
        <p:cNvPr id="1" name="Shape 192"/>
        <p:cNvGrpSpPr/>
        <p:nvPr/>
      </p:nvGrpSpPr>
      <p:grpSpPr>
        <a:xfrm>
          <a:off x="0" y="0"/>
          <a:ext cx="0" cy="0"/>
          <a:chOff x="0" y="0"/>
          <a:chExt cx="0" cy="0"/>
        </a:xfrm>
      </p:grpSpPr>
      <p:sp>
        <p:nvSpPr>
          <p:cNvPr id="193" name="Google Shape;193;p64"/>
          <p:cNvSpPr/>
          <p:nvPr/>
        </p:nvSpPr>
        <p:spPr>
          <a:xfrm>
            <a:off x="0" y="6336169"/>
            <a:ext cx="6858000" cy="2817283"/>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94" name="Google Shape;194;p64"/>
          <p:cNvSpPr/>
          <p:nvPr/>
        </p:nvSpPr>
        <p:spPr>
          <a:xfrm>
            <a:off x="4579144" y="0"/>
            <a:ext cx="2278856" cy="9144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95" name="Google Shape;195;p64"/>
          <p:cNvSpPr txBox="1">
            <a:spLocks noGrp="1"/>
          </p:cNvSpPr>
          <p:nvPr>
            <p:ph type="ctrTitle"/>
          </p:nvPr>
        </p:nvSpPr>
        <p:spPr>
          <a:xfrm>
            <a:off x="321798" y="4450080"/>
            <a:ext cx="4860036" cy="3068320"/>
          </a:xfrm>
          <a:prstGeom prst="rect">
            <a:avLst/>
          </a:prstGeom>
          <a:noFill/>
          <a:ln>
            <a:noFill/>
          </a:ln>
        </p:spPr>
        <p:txBody>
          <a:bodyPr spcFirstLastPara="1" wrap="square" lIns="45700" tIns="45700" rIns="45700" bIns="45700" anchor="t" anchorCtr="0">
            <a:normAutofit/>
          </a:bodyPr>
          <a:lstStyle>
            <a:lvl1pPr lvl="0" algn="r">
              <a:spcBef>
                <a:spcPts val="0"/>
              </a:spcBef>
              <a:spcAft>
                <a:spcPts val="0"/>
              </a:spcAft>
              <a:buClr>
                <a:srgbClr val="9FD4E6"/>
              </a:buClr>
              <a:buSzPts val="4600"/>
              <a:buFont typeface="Libre Franklin"/>
              <a:buNone/>
              <a:defRPr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64"/>
          <p:cNvSpPr txBox="1">
            <a:spLocks noGrp="1"/>
          </p:cNvSpPr>
          <p:nvPr>
            <p:ph type="subTitle" idx="1"/>
          </p:nvPr>
        </p:nvSpPr>
        <p:spPr>
          <a:xfrm>
            <a:off x="324788" y="2059749"/>
            <a:ext cx="4860036" cy="2336800"/>
          </a:xfrm>
          <a:prstGeom prst="rect">
            <a:avLst/>
          </a:prstGeom>
          <a:noFill/>
          <a:ln>
            <a:noFill/>
          </a:ln>
        </p:spPr>
        <p:txBody>
          <a:bodyPr spcFirstLastPara="1" wrap="square" lIns="91425" tIns="0" rIns="45700" bIns="0" anchor="b" anchorCtr="0">
            <a:norm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97" name="Google Shape;197;p64"/>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4"/>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4"/>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00"/>
        <p:cNvGrpSpPr/>
        <p:nvPr/>
      </p:nvGrpSpPr>
      <p:grpSpPr>
        <a:xfrm>
          <a:off x="0" y="0"/>
          <a:ext cx="0" cy="0"/>
          <a:chOff x="0" y="0"/>
          <a:chExt cx="0" cy="0"/>
        </a:xfrm>
      </p:grpSpPr>
      <p:sp>
        <p:nvSpPr>
          <p:cNvPr id="201" name="Google Shape;201;p65"/>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65"/>
          <p:cNvSpPr txBox="1">
            <a:spLocks noGrp="1"/>
          </p:cNvSpPr>
          <p:nvPr>
            <p:ph type="body" idx="1"/>
          </p:nvPr>
        </p:nvSpPr>
        <p:spPr>
          <a:xfrm>
            <a:off x="342900" y="2133604"/>
            <a:ext cx="5600700" cy="6034617"/>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3" name="Google Shape;203;p65"/>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65"/>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65"/>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gradFill>
          <a:gsLst>
            <a:gs pos="0">
              <a:srgbClr val="262626"/>
            </a:gs>
            <a:gs pos="30000">
              <a:srgbClr val="2E2E2E"/>
            </a:gs>
            <a:gs pos="100000">
              <a:srgbClr val="7C7C7C"/>
            </a:gs>
          </a:gsLst>
          <a:lin ang="13000000" scaled="0"/>
        </a:gradFill>
        <a:effectLst/>
      </p:bgPr>
    </p:bg>
    <p:spTree>
      <p:nvGrpSpPr>
        <p:cNvPr id="1" name="Shape 206"/>
        <p:cNvGrpSpPr/>
        <p:nvPr/>
      </p:nvGrpSpPr>
      <p:grpSpPr>
        <a:xfrm>
          <a:off x="0" y="0"/>
          <a:ext cx="0" cy="0"/>
          <a:chOff x="0" y="0"/>
          <a:chExt cx="0" cy="0"/>
        </a:xfrm>
      </p:grpSpPr>
      <p:sp>
        <p:nvSpPr>
          <p:cNvPr id="207" name="Google Shape;207;p66"/>
          <p:cNvSpPr/>
          <p:nvPr/>
        </p:nvSpPr>
        <p:spPr>
          <a:xfrm>
            <a:off x="0" y="6336169"/>
            <a:ext cx="6858000" cy="2817283"/>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08" name="Google Shape;208;p66"/>
          <p:cNvSpPr/>
          <p:nvPr/>
        </p:nvSpPr>
        <p:spPr>
          <a:xfrm>
            <a:off x="4579144" y="0"/>
            <a:ext cx="2278856" cy="9144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09" name="Google Shape;209;p66"/>
          <p:cNvSpPr txBox="1">
            <a:spLocks noGrp="1"/>
          </p:cNvSpPr>
          <p:nvPr>
            <p:ph type="title"/>
          </p:nvPr>
        </p:nvSpPr>
        <p:spPr>
          <a:xfrm>
            <a:off x="514350" y="4778453"/>
            <a:ext cx="4972050" cy="2435151"/>
          </a:xfrm>
          <a:prstGeom prst="rect">
            <a:avLst/>
          </a:prstGeom>
          <a:noFill/>
          <a:ln>
            <a:noFill/>
          </a:ln>
        </p:spPr>
        <p:txBody>
          <a:bodyPr spcFirstLastPara="1" wrap="square" lIns="45700" tIns="0" rIns="45700" bIns="0" anchor="t" anchorCtr="0">
            <a:normAutofit/>
          </a:bodyPr>
          <a:lstStyle>
            <a:lvl1pPr lvl="0" algn="l">
              <a:spcBef>
                <a:spcPts val="0"/>
              </a:spcBef>
              <a:spcAft>
                <a:spcPts val="0"/>
              </a:spcAft>
              <a:buClr>
                <a:srgbClr val="9FD4E6"/>
              </a:buClr>
              <a:buSzPts val="4200"/>
              <a:buFont typeface="Libre Franklin"/>
              <a:buNone/>
              <a:defRPr sz="4200"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6"/>
          <p:cNvSpPr txBox="1">
            <a:spLocks noGrp="1"/>
          </p:cNvSpPr>
          <p:nvPr>
            <p:ph type="body" idx="1"/>
          </p:nvPr>
        </p:nvSpPr>
        <p:spPr>
          <a:xfrm>
            <a:off x="514350" y="3314401"/>
            <a:ext cx="4972050" cy="1422251"/>
          </a:xfrm>
          <a:prstGeom prst="rect">
            <a:avLst/>
          </a:prstGeom>
          <a:noFill/>
          <a:ln>
            <a:noFill/>
          </a:ln>
        </p:spPr>
        <p:txBody>
          <a:bodyPr spcFirstLastPara="1" wrap="square" lIns="45700" tIns="0" rIns="45700" bIns="0" anchor="b"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360"/>
              <a:buNone/>
              <a:defRPr sz="1600">
                <a:solidFill>
                  <a:schemeClr val="lt1"/>
                </a:solidFill>
              </a:defRPr>
            </a:lvl3pPr>
            <a:lvl4pPr marL="1828800" lvl="3" indent="-228600" algn="l">
              <a:spcBef>
                <a:spcPts val="280"/>
              </a:spcBef>
              <a:spcAft>
                <a:spcPts val="0"/>
              </a:spcAft>
              <a:buSzPts val="126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1" name="Google Shape;211;p66"/>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66"/>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66"/>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mparaison" type="twoTxTwoObj">
  <p:cSld name="TWO_OBJECTS_WITH_TEXT">
    <p:spTree>
      <p:nvGrpSpPr>
        <p:cNvPr id="1" name="Shape 214"/>
        <p:cNvGrpSpPr/>
        <p:nvPr/>
      </p:nvGrpSpPr>
      <p:grpSpPr>
        <a:xfrm>
          <a:off x="0" y="0"/>
          <a:ext cx="0" cy="0"/>
          <a:chOff x="0" y="0"/>
          <a:chExt cx="0" cy="0"/>
        </a:xfrm>
      </p:grpSpPr>
      <p:sp>
        <p:nvSpPr>
          <p:cNvPr id="215" name="Google Shape;215;p67"/>
          <p:cNvSpPr txBox="1">
            <a:spLocks noGrp="1"/>
          </p:cNvSpPr>
          <p:nvPr>
            <p:ph type="title"/>
          </p:nvPr>
        </p:nvSpPr>
        <p:spPr>
          <a:xfrm>
            <a:off x="342900" y="364067"/>
            <a:ext cx="61722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67"/>
          <p:cNvSpPr txBox="1">
            <a:spLocks noGrp="1"/>
          </p:cNvSpPr>
          <p:nvPr>
            <p:ph type="body" idx="1"/>
          </p:nvPr>
        </p:nvSpPr>
        <p:spPr>
          <a:xfrm>
            <a:off x="342902" y="7315200"/>
            <a:ext cx="3030141" cy="11176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1920"/>
              <a:buNone/>
              <a:defRPr sz="2400" b="1">
                <a:solidFill>
                  <a:schemeClr val="accent1"/>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7" name="Google Shape;217;p67"/>
          <p:cNvSpPr txBox="1">
            <a:spLocks noGrp="1"/>
          </p:cNvSpPr>
          <p:nvPr>
            <p:ph type="body" idx="2"/>
          </p:nvPr>
        </p:nvSpPr>
        <p:spPr>
          <a:xfrm>
            <a:off x="3483771" y="7315200"/>
            <a:ext cx="3031331" cy="11176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1920"/>
              <a:buNone/>
              <a:defRPr sz="2400" b="1">
                <a:solidFill>
                  <a:schemeClr val="accent1"/>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8" name="Google Shape;218;p67"/>
          <p:cNvSpPr txBox="1">
            <a:spLocks noGrp="1"/>
          </p:cNvSpPr>
          <p:nvPr>
            <p:ph type="body" idx="3"/>
          </p:nvPr>
        </p:nvSpPr>
        <p:spPr>
          <a:xfrm>
            <a:off x="342902" y="2022550"/>
            <a:ext cx="3030141" cy="5255684"/>
          </a:xfrm>
          <a:prstGeom prst="rect">
            <a:avLst/>
          </a:prstGeom>
          <a:noFill/>
          <a:ln>
            <a:noFill/>
          </a:ln>
        </p:spPr>
        <p:txBody>
          <a:bodyPr spcFirstLastPara="1" wrap="square" lIns="91425" tIns="45700" rIns="91425" bIns="45700" anchor="t" anchorCtr="0">
            <a:normAutofit/>
          </a:bodyPr>
          <a:lstStyle>
            <a:lvl1pPr marL="457200" lvl="0" indent="-350520" algn="l">
              <a:spcBef>
                <a:spcPts val="48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25755" algn="l">
              <a:spcBef>
                <a:spcPts val="360"/>
              </a:spcBef>
              <a:spcAft>
                <a:spcPts val="0"/>
              </a:spcAft>
              <a:buSzPts val="1530"/>
              <a:buChar char="○"/>
              <a:defRPr sz="1800"/>
            </a:lvl3pPr>
            <a:lvl4pPr marL="1828800" lvl="3" indent="-320039" algn="l">
              <a:spcBef>
                <a:spcPts val="320"/>
              </a:spcBef>
              <a:spcAft>
                <a:spcPts val="0"/>
              </a:spcAft>
              <a:buSzPts val="144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9" name="Google Shape;219;p67"/>
          <p:cNvSpPr txBox="1">
            <a:spLocks noGrp="1"/>
          </p:cNvSpPr>
          <p:nvPr>
            <p:ph type="body" idx="4"/>
          </p:nvPr>
        </p:nvSpPr>
        <p:spPr>
          <a:xfrm>
            <a:off x="3483771" y="2022550"/>
            <a:ext cx="3031331" cy="5255684"/>
          </a:xfrm>
          <a:prstGeom prst="rect">
            <a:avLst/>
          </a:prstGeom>
          <a:noFill/>
          <a:ln>
            <a:noFill/>
          </a:ln>
        </p:spPr>
        <p:txBody>
          <a:bodyPr spcFirstLastPara="1" wrap="square" lIns="91425" tIns="45700" rIns="91425" bIns="45700" anchor="t" anchorCtr="0">
            <a:normAutofit/>
          </a:bodyPr>
          <a:lstStyle>
            <a:lvl1pPr marL="457200" lvl="0" indent="-350520" algn="l">
              <a:spcBef>
                <a:spcPts val="48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25755" algn="l">
              <a:spcBef>
                <a:spcPts val="360"/>
              </a:spcBef>
              <a:spcAft>
                <a:spcPts val="0"/>
              </a:spcAft>
              <a:buSzPts val="1530"/>
              <a:buChar char="○"/>
              <a:defRPr sz="1800"/>
            </a:lvl3pPr>
            <a:lvl4pPr marL="1828800" lvl="3" indent="-320039" algn="l">
              <a:spcBef>
                <a:spcPts val="320"/>
              </a:spcBef>
              <a:spcAft>
                <a:spcPts val="0"/>
              </a:spcAft>
              <a:buSzPts val="144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20" name="Google Shape;220;p67"/>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67"/>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67"/>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23"/>
        <p:cNvGrpSpPr/>
        <p:nvPr/>
      </p:nvGrpSpPr>
      <p:grpSpPr>
        <a:xfrm>
          <a:off x="0" y="0"/>
          <a:ext cx="0" cy="0"/>
          <a:chOff x="0" y="0"/>
          <a:chExt cx="0" cy="0"/>
        </a:xfrm>
      </p:grpSpPr>
      <p:sp>
        <p:nvSpPr>
          <p:cNvPr id="224" name="Google Shape;224;p68"/>
          <p:cNvSpPr txBox="1">
            <a:spLocks noGrp="1"/>
          </p:cNvSpPr>
          <p:nvPr>
            <p:ph type="title"/>
          </p:nvPr>
        </p:nvSpPr>
        <p:spPr>
          <a:xfrm>
            <a:off x="342900" y="365760"/>
            <a:ext cx="5602986"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68"/>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68"/>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
        <p:nvSpPr>
          <p:cNvPr id="227" name="Google Shape;227;p68"/>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28"/>
        <p:cNvGrpSpPr/>
        <p:nvPr/>
      </p:nvGrpSpPr>
      <p:grpSpPr>
        <a:xfrm>
          <a:off x="0" y="0"/>
          <a:ext cx="0" cy="0"/>
          <a:chOff x="0" y="0"/>
          <a:chExt cx="0" cy="0"/>
        </a:xfrm>
      </p:grpSpPr>
      <p:sp>
        <p:nvSpPr>
          <p:cNvPr id="229" name="Google Shape;229;p69"/>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9"/>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69"/>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232"/>
        <p:cNvGrpSpPr/>
        <p:nvPr/>
      </p:nvGrpSpPr>
      <p:grpSpPr>
        <a:xfrm>
          <a:off x="0" y="0"/>
          <a:ext cx="0" cy="0"/>
          <a:chOff x="0" y="0"/>
          <a:chExt cx="0" cy="0"/>
        </a:xfrm>
      </p:grpSpPr>
      <p:sp>
        <p:nvSpPr>
          <p:cNvPr id="233" name="Google Shape;233;p70"/>
          <p:cNvSpPr txBox="1">
            <a:spLocks noGrp="1"/>
          </p:cNvSpPr>
          <p:nvPr>
            <p:ph type="title"/>
          </p:nvPr>
        </p:nvSpPr>
        <p:spPr>
          <a:xfrm>
            <a:off x="342900" y="1580705"/>
            <a:ext cx="2400300" cy="973667"/>
          </a:xfrm>
          <a:prstGeom prst="rect">
            <a:avLst/>
          </a:prstGeom>
          <a:noFill/>
          <a:ln>
            <a:noFill/>
          </a:ln>
        </p:spPr>
        <p:txBody>
          <a:bodyPr spcFirstLastPara="1" wrap="square" lIns="45700" tIns="0" rIns="45700" bIns="0" anchor="t" anchorCtr="0">
            <a:normAutofit/>
          </a:bodyPr>
          <a:lstStyle>
            <a:lvl1pPr lvl="0" algn="l">
              <a:spcBef>
                <a:spcPts val="0"/>
              </a:spcBef>
              <a:spcAft>
                <a:spcPts val="0"/>
              </a:spcAft>
              <a:buClr>
                <a:schemeClr val="accent1"/>
              </a:buClr>
              <a:buSzPts val="1800"/>
              <a:buFont typeface="Libre Franklin"/>
              <a:buNone/>
              <a:defRPr sz="18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70"/>
          <p:cNvSpPr txBox="1">
            <a:spLocks noGrp="1"/>
          </p:cNvSpPr>
          <p:nvPr>
            <p:ph type="body" idx="1"/>
          </p:nvPr>
        </p:nvSpPr>
        <p:spPr>
          <a:xfrm>
            <a:off x="342900" y="285899"/>
            <a:ext cx="2057400" cy="1219200"/>
          </a:xfrm>
          <a:prstGeom prst="rect">
            <a:avLst/>
          </a:prstGeom>
          <a:noFill/>
          <a:ln>
            <a:noFill/>
          </a:ln>
        </p:spPr>
        <p:txBody>
          <a:bodyPr spcFirstLastPara="1" wrap="square" lIns="45700" tIns="0" rIns="45700" bIns="0" anchor="b" anchorCtr="0">
            <a:norm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5" name="Google Shape;235;p70"/>
          <p:cNvSpPr txBox="1">
            <a:spLocks noGrp="1"/>
          </p:cNvSpPr>
          <p:nvPr>
            <p:ph type="body" idx="2"/>
          </p:nvPr>
        </p:nvSpPr>
        <p:spPr>
          <a:xfrm>
            <a:off x="342900" y="2641600"/>
            <a:ext cx="5314950" cy="5080000"/>
          </a:xfrm>
          <a:prstGeom prst="rect">
            <a:avLst/>
          </a:prstGeom>
          <a:noFill/>
          <a:ln>
            <a:noFill/>
          </a:ln>
        </p:spPr>
        <p:txBody>
          <a:bodyPr spcFirstLastPara="1" wrap="square" lIns="91425" tIns="45700" rIns="91425" bIns="45700" anchor="t" anchorCtr="0">
            <a:normAutofit/>
          </a:bodyPr>
          <a:lstStyle>
            <a:lvl1pPr marL="457200" lvl="0" indent="-370840" algn="l">
              <a:spcBef>
                <a:spcPts val="56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47344" algn="l">
              <a:spcBef>
                <a:spcPts val="440"/>
              </a:spcBef>
              <a:spcAft>
                <a:spcPts val="0"/>
              </a:spcAft>
              <a:buSzPts val="1870"/>
              <a:buChar char="○"/>
              <a:defRPr sz="2200"/>
            </a:lvl3pPr>
            <a:lvl4pPr marL="1828800" lvl="3" indent="-342900" algn="l">
              <a:spcBef>
                <a:spcPts val="400"/>
              </a:spcBef>
              <a:spcAft>
                <a:spcPts val="0"/>
              </a:spcAft>
              <a:buSzPts val="18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6" name="Google Shape;236;p70"/>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70"/>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70"/>
          <p:cNvSpPr txBox="1">
            <a:spLocks noGrp="1"/>
          </p:cNvSpPr>
          <p:nvPr>
            <p:ph type="sldNum" idx="12"/>
          </p:nvPr>
        </p:nvSpPr>
        <p:spPr>
          <a:xfrm>
            <a:off x="6117336"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239"/>
        <p:cNvGrpSpPr/>
        <p:nvPr/>
      </p:nvGrpSpPr>
      <p:grpSpPr>
        <a:xfrm>
          <a:off x="0" y="0"/>
          <a:ext cx="0" cy="0"/>
          <a:chOff x="0" y="0"/>
          <a:chExt cx="0" cy="0"/>
        </a:xfrm>
      </p:grpSpPr>
      <p:sp>
        <p:nvSpPr>
          <p:cNvPr id="240" name="Google Shape;240;p71"/>
          <p:cNvSpPr txBox="1">
            <a:spLocks noGrp="1"/>
          </p:cNvSpPr>
          <p:nvPr>
            <p:ph type="title"/>
          </p:nvPr>
        </p:nvSpPr>
        <p:spPr>
          <a:xfrm>
            <a:off x="4167551" y="2274279"/>
            <a:ext cx="2290401" cy="1671744"/>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accent1"/>
              </a:buClr>
              <a:buSzPts val="2200"/>
              <a:buFont typeface="Libre Franklin"/>
              <a:buNone/>
              <a:defRPr sz="2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71"/>
          <p:cNvSpPr>
            <a:spLocks noGrp="1"/>
          </p:cNvSpPr>
          <p:nvPr>
            <p:ph type="pic" idx="2"/>
          </p:nvPr>
        </p:nvSpPr>
        <p:spPr>
          <a:xfrm>
            <a:off x="799221" y="1359876"/>
            <a:ext cx="3086100" cy="5486400"/>
          </a:xfrm>
          <a:prstGeom prst="ellipse">
            <a:avLst/>
          </a:prstGeom>
          <a:solidFill>
            <a:srgbClr val="2B2B2B"/>
          </a:solidFill>
          <a:ln w="50800" cap="flat" cmpd="sng">
            <a:solidFill>
              <a:schemeClr val="dk2"/>
            </a:solidFill>
            <a:prstDash val="solid"/>
            <a:miter lim="800000"/>
            <a:headEnd type="none" w="sm" len="sm"/>
            <a:tailEnd type="none" w="sm" len="sm"/>
          </a:ln>
          <a:effectLst>
            <a:outerShdw blurRad="152000" dist="345000" dir="5400000" sx="-80000" sy="-18000" rotWithShape="0">
              <a:srgbClr val="000000">
                <a:alpha val="24705"/>
              </a:srgbClr>
            </a:outerShdw>
          </a:effectLst>
        </p:spPr>
      </p:sp>
      <p:sp>
        <p:nvSpPr>
          <p:cNvPr id="242" name="Google Shape;242;p71"/>
          <p:cNvSpPr txBox="1">
            <a:spLocks noGrp="1"/>
          </p:cNvSpPr>
          <p:nvPr>
            <p:ph type="body" idx="1"/>
          </p:nvPr>
        </p:nvSpPr>
        <p:spPr>
          <a:xfrm>
            <a:off x="4167550" y="3998356"/>
            <a:ext cx="2290400" cy="3551309"/>
          </a:xfrm>
          <a:prstGeom prst="rect">
            <a:avLst/>
          </a:prstGeom>
          <a:noFill/>
          <a:ln>
            <a:noFill/>
          </a:ln>
        </p:spPr>
        <p:txBody>
          <a:bodyPr spcFirstLastPara="1" wrap="square" lIns="45700" tIns="45700" rIns="45700" bIns="45700" anchor="t" anchorCtr="0">
            <a:normAutofit/>
          </a:bodyPr>
          <a:lstStyle>
            <a:lvl1pPr marL="457200" lvl="0" indent="-228600" algn="l">
              <a:spcBef>
                <a:spcPts val="240"/>
              </a:spcBef>
              <a:spcAft>
                <a:spcPts val="0"/>
              </a:spcAft>
              <a:buSzPts val="960"/>
              <a:buFont typeface="Arial"/>
              <a:buNone/>
              <a:defRPr sz="1200"/>
            </a:lvl1pPr>
            <a:lvl2pPr marL="914400" lvl="1" indent="-228600" algn="l">
              <a:spcBef>
                <a:spcPts val="240"/>
              </a:spcBef>
              <a:spcAft>
                <a:spcPts val="0"/>
              </a:spcAft>
              <a:buSzPts val="1080"/>
              <a:buFont typeface="Arial"/>
              <a:buNone/>
              <a:defRPr sz="1200"/>
            </a:lvl2pPr>
            <a:lvl3pPr marL="1371600" lvl="2" indent="-228600" algn="l">
              <a:spcBef>
                <a:spcPts val="200"/>
              </a:spcBef>
              <a:spcAft>
                <a:spcPts val="0"/>
              </a:spcAft>
              <a:buSzPts val="850"/>
              <a:buFont typeface="Arial"/>
              <a:buNone/>
              <a:defRPr sz="1000"/>
            </a:lvl3pPr>
            <a:lvl4pPr marL="1828800" lvl="3" indent="-228600" algn="l">
              <a:spcBef>
                <a:spcPts val="180"/>
              </a:spcBef>
              <a:spcAft>
                <a:spcPts val="0"/>
              </a:spcAft>
              <a:buSzPts val="810"/>
              <a:buFont typeface="Arial"/>
              <a:buNone/>
              <a:defRPr sz="900"/>
            </a:lvl4pPr>
            <a:lvl5pPr marL="2286000" lvl="4" indent="-228600" algn="l">
              <a:spcBef>
                <a:spcPts val="180"/>
              </a:spcBef>
              <a:spcAft>
                <a:spcPts val="0"/>
              </a:spcAft>
              <a:buSzPts val="900"/>
              <a:buFont typeface="Arial"/>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3" name="Google Shape;243;p71"/>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71"/>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71"/>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685800" y="2313517"/>
            <a:ext cx="5485210" cy="5408083"/>
          </a:xfrm>
          <a:prstGeom prst="rect">
            <a:avLst/>
          </a:prstGeom>
          <a:noFill/>
          <a:ln>
            <a:noFill/>
          </a:ln>
        </p:spPr>
        <p:txBody>
          <a:bodyPr spcFirstLastPara="1" wrap="square" lIns="91425" tIns="45700" rIns="91425" bIns="45700" anchor="t" anchorCtr="0">
            <a:normAutofit/>
          </a:bodyPr>
          <a:lstStyle>
            <a:lvl1pPr marL="457200" lvl="0" indent="-331470" algn="l">
              <a:spcBef>
                <a:spcPts val="2000"/>
              </a:spcBef>
              <a:spcAft>
                <a:spcPts val="0"/>
              </a:spcAft>
              <a:buClr>
                <a:schemeClr val="dk1"/>
              </a:buClr>
              <a:buSzPts val="1620"/>
              <a:buChar char="•"/>
              <a:defRPr/>
            </a:lvl1pPr>
            <a:lvl2pPr marL="914400" lvl="1" indent="-331469" algn="l">
              <a:spcBef>
                <a:spcPts val="600"/>
              </a:spcBef>
              <a:spcAft>
                <a:spcPts val="0"/>
              </a:spcAft>
              <a:buClr>
                <a:schemeClr val="dk1"/>
              </a:buClr>
              <a:buSzPts val="1620"/>
              <a:buChar char="•"/>
              <a:defRPr/>
            </a:lvl2pPr>
            <a:lvl3pPr marL="1371600" lvl="2" indent="-331469" algn="l">
              <a:spcBef>
                <a:spcPts val="600"/>
              </a:spcBef>
              <a:spcAft>
                <a:spcPts val="0"/>
              </a:spcAft>
              <a:buClr>
                <a:schemeClr val="dk1"/>
              </a:buClr>
              <a:buSzPts val="1620"/>
              <a:buChar char="•"/>
              <a:defRPr/>
            </a:lvl3pPr>
            <a:lvl4pPr marL="1828800" lvl="3" indent="-331469" algn="l">
              <a:spcBef>
                <a:spcPts val="600"/>
              </a:spcBef>
              <a:spcAft>
                <a:spcPts val="0"/>
              </a:spcAft>
              <a:buClr>
                <a:schemeClr val="dk1"/>
              </a:buClr>
              <a:buSzPts val="1620"/>
              <a:buChar char="•"/>
              <a:defRPr/>
            </a:lvl4pPr>
            <a:lvl5pPr marL="2286000" lvl="4" indent="-331470" algn="l">
              <a:spcBef>
                <a:spcPts val="600"/>
              </a:spcBef>
              <a:spcAft>
                <a:spcPts val="0"/>
              </a:spcAft>
              <a:buClr>
                <a:schemeClr val="dk1"/>
              </a:buClr>
              <a:buSzPts val="1620"/>
              <a:buFont typeface="Calibri"/>
              <a:buChar char="•"/>
              <a:defRPr/>
            </a:lvl5pPr>
            <a:lvl6pPr marL="2743200" lvl="5" indent="-331470" algn="l">
              <a:spcBef>
                <a:spcPts val="360"/>
              </a:spcBef>
              <a:spcAft>
                <a:spcPts val="0"/>
              </a:spcAft>
              <a:buClr>
                <a:schemeClr val="dk1"/>
              </a:buClr>
              <a:buSzPts val="1620"/>
              <a:buChar char="•"/>
              <a:defRPr/>
            </a:lvl6pPr>
            <a:lvl7pPr marL="3200400" lvl="6" indent="-331470" algn="l">
              <a:spcBef>
                <a:spcPts val="360"/>
              </a:spcBef>
              <a:spcAft>
                <a:spcPts val="0"/>
              </a:spcAft>
              <a:buClr>
                <a:schemeClr val="dk1"/>
              </a:buClr>
              <a:buSzPts val="1620"/>
              <a:buChar char="•"/>
              <a:defRPr/>
            </a:lvl7pPr>
            <a:lvl8pPr marL="3657600" lvl="7" indent="-331470" algn="l">
              <a:spcBef>
                <a:spcPts val="360"/>
              </a:spcBef>
              <a:spcAft>
                <a:spcPts val="0"/>
              </a:spcAft>
              <a:buClr>
                <a:schemeClr val="dk1"/>
              </a:buClr>
              <a:buSzPts val="1620"/>
              <a:buChar char="•"/>
              <a:defRPr/>
            </a:lvl8pPr>
            <a:lvl9pPr marL="4114800" lvl="8" indent="-331470" algn="l">
              <a:spcBef>
                <a:spcPts val="360"/>
              </a:spcBef>
              <a:spcAft>
                <a:spcPts val="0"/>
              </a:spcAft>
              <a:buClr>
                <a:schemeClr val="dk1"/>
              </a:buClr>
              <a:buSzPts val="1620"/>
              <a:buChar char="•"/>
              <a:defRPr/>
            </a:lvl9pPr>
          </a:lstStyle>
          <a:p>
            <a:endParaRPr/>
          </a:p>
        </p:txBody>
      </p:sp>
      <p:sp>
        <p:nvSpPr>
          <p:cNvPr id="31" name="Google Shape;31;p46"/>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46"/>
        <p:cNvGrpSpPr/>
        <p:nvPr/>
      </p:nvGrpSpPr>
      <p:grpSpPr>
        <a:xfrm>
          <a:off x="0" y="0"/>
          <a:ext cx="0" cy="0"/>
          <a:chOff x="0" y="0"/>
          <a:chExt cx="0" cy="0"/>
        </a:xfrm>
      </p:grpSpPr>
      <p:sp>
        <p:nvSpPr>
          <p:cNvPr id="247" name="Google Shape;247;p72"/>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72"/>
          <p:cNvSpPr txBox="1">
            <a:spLocks noGrp="1"/>
          </p:cNvSpPr>
          <p:nvPr>
            <p:ph type="body" idx="1"/>
          </p:nvPr>
        </p:nvSpPr>
        <p:spPr>
          <a:xfrm rot="5400000">
            <a:off x="125942" y="2350563"/>
            <a:ext cx="6034617" cy="56007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9" name="Google Shape;249;p72"/>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72"/>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72"/>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52"/>
        <p:cNvGrpSpPr/>
        <p:nvPr/>
      </p:nvGrpSpPr>
      <p:grpSpPr>
        <a:xfrm>
          <a:off x="0" y="0"/>
          <a:ext cx="0" cy="0"/>
          <a:chOff x="0" y="0"/>
          <a:chExt cx="0" cy="0"/>
        </a:xfrm>
      </p:grpSpPr>
      <p:sp>
        <p:nvSpPr>
          <p:cNvPr id="253" name="Google Shape;253;p73"/>
          <p:cNvSpPr txBox="1">
            <a:spLocks noGrp="1"/>
          </p:cNvSpPr>
          <p:nvPr>
            <p:ph type="title"/>
          </p:nvPr>
        </p:nvSpPr>
        <p:spPr>
          <a:xfrm rot="5400000">
            <a:off x="1842559" y="3495680"/>
            <a:ext cx="7802033" cy="154305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73"/>
          <p:cNvSpPr txBox="1">
            <a:spLocks noGrp="1"/>
          </p:cNvSpPr>
          <p:nvPr>
            <p:ph type="body" idx="1"/>
          </p:nvPr>
        </p:nvSpPr>
        <p:spPr>
          <a:xfrm rot="5400000">
            <a:off x="-1300691" y="2009780"/>
            <a:ext cx="7802033" cy="451485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5" name="Google Shape;255;p73"/>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73"/>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73"/>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5"/>
          <p:cNvSpPr txBox="1">
            <a:spLocks noGrp="1"/>
          </p:cNvSpPr>
          <p:nvPr>
            <p:ph type="body" idx="1"/>
          </p:nvPr>
        </p:nvSpPr>
        <p:spPr>
          <a:xfrm>
            <a:off x="342900" y="2133604"/>
            <a:ext cx="2743200" cy="6034617"/>
          </a:xfrm>
          <a:prstGeom prst="rect">
            <a:avLst/>
          </a:prstGeom>
          <a:noFill/>
          <a:ln>
            <a:noFill/>
          </a:ln>
        </p:spPr>
        <p:txBody>
          <a:bodyPr spcFirstLastPara="1" wrap="square" lIns="91425" tIns="45700" rIns="91425" bIns="45700" anchor="t" anchorCtr="0">
            <a:normAutofit/>
          </a:bodyPr>
          <a:lstStyle>
            <a:lvl1pPr marL="457200" lvl="0" indent="-360680" algn="l">
              <a:spcBef>
                <a:spcPts val="520"/>
              </a:spcBef>
              <a:spcAft>
                <a:spcPts val="0"/>
              </a:spcAft>
              <a:buSzPts val="2080"/>
              <a:buChar char="⦿"/>
              <a:defRPr sz="2600"/>
            </a:lvl1pPr>
            <a:lvl2pPr marL="914400" lvl="1" indent="-354330" algn="l">
              <a:spcBef>
                <a:spcPts val="440"/>
              </a:spcBef>
              <a:spcAft>
                <a:spcPts val="0"/>
              </a:spcAft>
              <a:buSzPts val="1980"/>
              <a:buChar char="⚫"/>
              <a:defRPr sz="2200"/>
            </a:lvl2pPr>
            <a:lvl3pPr marL="1371600" lvl="2" indent="-336550" algn="l">
              <a:spcBef>
                <a:spcPts val="400"/>
              </a:spcBef>
              <a:spcAft>
                <a:spcPts val="0"/>
              </a:spcAft>
              <a:buSzPts val="1700"/>
              <a:buChar char="○"/>
              <a:defRPr sz="2000"/>
            </a:lvl3pPr>
            <a:lvl4pPr marL="1828800" lvl="3" indent="-331469" algn="l">
              <a:spcBef>
                <a:spcPts val="360"/>
              </a:spcBef>
              <a:spcAft>
                <a:spcPts val="0"/>
              </a:spcAft>
              <a:buSzPts val="162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9" name="Google Shape;269;p45"/>
          <p:cNvSpPr txBox="1">
            <a:spLocks noGrp="1"/>
          </p:cNvSpPr>
          <p:nvPr>
            <p:ph type="body" idx="2"/>
          </p:nvPr>
        </p:nvSpPr>
        <p:spPr>
          <a:xfrm>
            <a:off x="3200400" y="2133604"/>
            <a:ext cx="2743200" cy="6034617"/>
          </a:xfrm>
          <a:prstGeom prst="rect">
            <a:avLst/>
          </a:prstGeom>
          <a:noFill/>
          <a:ln>
            <a:noFill/>
          </a:ln>
        </p:spPr>
        <p:txBody>
          <a:bodyPr spcFirstLastPara="1" wrap="square" lIns="91425" tIns="45700" rIns="91425" bIns="45700" anchor="t" anchorCtr="0">
            <a:normAutofit/>
          </a:bodyPr>
          <a:lstStyle>
            <a:lvl1pPr marL="457200" lvl="0" indent="-360680" algn="l">
              <a:spcBef>
                <a:spcPts val="520"/>
              </a:spcBef>
              <a:spcAft>
                <a:spcPts val="0"/>
              </a:spcAft>
              <a:buSzPts val="2080"/>
              <a:buChar char="⦿"/>
              <a:defRPr sz="2600"/>
            </a:lvl1pPr>
            <a:lvl2pPr marL="914400" lvl="1" indent="-354330" algn="l">
              <a:spcBef>
                <a:spcPts val="440"/>
              </a:spcBef>
              <a:spcAft>
                <a:spcPts val="0"/>
              </a:spcAft>
              <a:buSzPts val="1980"/>
              <a:buChar char="⚫"/>
              <a:defRPr sz="2200"/>
            </a:lvl2pPr>
            <a:lvl3pPr marL="1371600" lvl="2" indent="-336550" algn="l">
              <a:spcBef>
                <a:spcPts val="400"/>
              </a:spcBef>
              <a:spcAft>
                <a:spcPts val="0"/>
              </a:spcAft>
              <a:buSzPts val="1700"/>
              <a:buChar char="○"/>
              <a:defRPr sz="2000"/>
            </a:lvl3pPr>
            <a:lvl4pPr marL="1828800" lvl="3" indent="-331469" algn="l">
              <a:spcBef>
                <a:spcPts val="360"/>
              </a:spcBef>
              <a:spcAft>
                <a:spcPts val="0"/>
              </a:spcAft>
              <a:buSzPts val="162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0" name="Google Shape;270;p45"/>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5"/>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5"/>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bg>
      <p:bgPr>
        <a:gradFill>
          <a:gsLst>
            <a:gs pos="0">
              <a:srgbClr val="262626"/>
            </a:gs>
            <a:gs pos="30000">
              <a:srgbClr val="2E2E2E"/>
            </a:gs>
            <a:gs pos="100000">
              <a:srgbClr val="7C7C7C"/>
            </a:gs>
          </a:gsLst>
          <a:lin ang="13000000" scaled="0"/>
        </a:gradFill>
        <a:effectLst/>
      </p:bgPr>
    </p:bg>
    <p:spTree>
      <p:nvGrpSpPr>
        <p:cNvPr id="1" name="Shape 273"/>
        <p:cNvGrpSpPr/>
        <p:nvPr/>
      </p:nvGrpSpPr>
      <p:grpSpPr>
        <a:xfrm>
          <a:off x="0" y="0"/>
          <a:ext cx="0" cy="0"/>
          <a:chOff x="0" y="0"/>
          <a:chExt cx="0" cy="0"/>
        </a:xfrm>
      </p:grpSpPr>
      <p:sp>
        <p:nvSpPr>
          <p:cNvPr id="274" name="Google Shape;274;p74"/>
          <p:cNvSpPr/>
          <p:nvPr/>
        </p:nvSpPr>
        <p:spPr>
          <a:xfrm>
            <a:off x="0" y="6336169"/>
            <a:ext cx="6858000" cy="2817283"/>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75" name="Google Shape;275;p74"/>
          <p:cNvSpPr/>
          <p:nvPr/>
        </p:nvSpPr>
        <p:spPr>
          <a:xfrm>
            <a:off x="4579144" y="0"/>
            <a:ext cx="2278856" cy="9144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76" name="Google Shape;276;p74"/>
          <p:cNvSpPr txBox="1">
            <a:spLocks noGrp="1"/>
          </p:cNvSpPr>
          <p:nvPr>
            <p:ph type="ctrTitle"/>
          </p:nvPr>
        </p:nvSpPr>
        <p:spPr>
          <a:xfrm>
            <a:off x="321798" y="4450080"/>
            <a:ext cx="4860036" cy="3068320"/>
          </a:xfrm>
          <a:prstGeom prst="rect">
            <a:avLst/>
          </a:prstGeom>
          <a:noFill/>
          <a:ln>
            <a:noFill/>
          </a:ln>
        </p:spPr>
        <p:txBody>
          <a:bodyPr spcFirstLastPara="1" wrap="square" lIns="45700" tIns="45700" rIns="45700" bIns="45700" anchor="t" anchorCtr="0">
            <a:normAutofit/>
          </a:bodyPr>
          <a:lstStyle>
            <a:lvl1pPr lvl="0" algn="r">
              <a:spcBef>
                <a:spcPts val="0"/>
              </a:spcBef>
              <a:spcAft>
                <a:spcPts val="0"/>
              </a:spcAft>
              <a:buClr>
                <a:srgbClr val="9FD4E6"/>
              </a:buClr>
              <a:buSzPts val="4600"/>
              <a:buFont typeface="Libre Franklin"/>
              <a:buNone/>
              <a:defRPr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74"/>
          <p:cNvSpPr txBox="1">
            <a:spLocks noGrp="1"/>
          </p:cNvSpPr>
          <p:nvPr>
            <p:ph type="subTitle" idx="1"/>
          </p:nvPr>
        </p:nvSpPr>
        <p:spPr>
          <a:xfrm>
            <a:off x="324788" y="2059749"/>
            <a:ext cx="4860036" cy="2336800"/>
          </a:xfrm>
          <a:prstGeom prst="rect">
            <a:avLst/>
          </a:prstGeom>
          <a:noFill/>
          <a:ln>
            <a:noFill/>
          </a:ln>
        </p:spPr>
        <p:txBody>
          <a:bodyPr spcFirstLastPara="1" wrap="square" lIns="91425" tIns="0" rIns="45700" bIns="0" anchor="b" anchorCtr="0">
            <a:norm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78" name="Google Shape;278;p74"/>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74"/>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4"/>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81"/>
        <p:cNvGrpSpPr/>
        <p:nvPr/>
      </p:nvGrpSpPr>
      <p:grpSpPr>
        <a:xfrm>
          <a:off x="0" y="0"/>
          <a:ext cx="0" cy="0"/>
          <a:chOff x="0" y="0"/>
          <a:chExt cx="0" cy="0"/>
        </a:xfrm>
      </p:grpSpPr>
      <p:sp>
        <p:nvSpPr>
          <p:cNvPr id="282" name="Google Shape;282;p75"/>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75"/>
          <p:cNvSpPr txBox="1">
            <a:spLocks noGrp="1"/>
          </p:cNvSpPr>
          <p:nvPr>
            <p:ph type="body" idx="1"/>
          </p:nvPr>
        </p:nvSpPr>
        <p:spPr>
          <a:xfrm>
            <a:off x="342900" y="2133604"/>
            <a:ext cx="5600700" cy="6034617"/>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4" name="Google Shape;284;p75"/>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75"/>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75"/>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gradFill>
          <a:gsLst>
            <a:gs pos="0">
              <a:srgbClr val="262626"/>
            </a:gs>
            <a:gs pos="30000">
              <a:srgbClr val="2E2E2E"/>
            </a:gs>
            <a:gs pos="100000">
              <a:srgbClr val="7C7C7C"/>
            </a:gs>
          </a:gsLst>
          <a:lin ang="13000000" scaled="0"/>
        </a:gradFill>
        <a:effectLst/>
      </p:bgPr>
    </p:bg>
    <p:spTree>
      <p:nvGrpSpPr>
        <p:cNvPr id="1" name="Shape 287"/>
        <p:cNvGrpSpPr/>
        <p:nvPr/>
      </p:nvGrpSpPr>
      <p:grpSpPr>
        <a:xfrm>
          <a:off x="0" y="0"/>
          <a:ext cx="0" cy="0"/>
          <a:chOff x="0" y="0"/>
          <a:chExt cx="0" cy="0"/>
        </a:xfrm>
      </p:grpSpPr>
      <p:sp>
        <p:nvSpPr>
          <p:cNvPr id="288" name="Google Shape;288;p76"/>
          <p:cNvSpPr/>
          <p:nvPr/>
        </p:nvSpPr>
        <p:spPr>
          <a:xfrm>
            <a:off x="0" y="6336169"/>
            <a:ext cx="6858000" cy="2817283"/>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89" name="Google Shape;289;p76"/>
          <p:cNvSpPr/>
          <p:nvPr/>
        </p:nvSpPr>
        <p:spPr>
          <a:xfrm>
            <a:off x="4579144" y="0"/>
            <a:ext cx="2278856" cy="9144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90" name="Google Shape;290;p76"/>
          <p:cNvSpPr txBox="1">
            <a:spLocks noGrp="1"/>
          </p:cNvSpPr>
          <p:nvPr>
            <p:ph type="title"/>
          </p:nvPr>
        </p:nvSpPr>
        <p:spPr>
          <a:xfrm>
            <a:off x="514350" y="4778453"/>
            <a:ext cx="4972050" cy="2435151"/>
          </a:xfrm>
          <a:prstGeom prst="rect">
            <a:avLst/>
          </a:prstGeom>
          <a:noFill/>
          <a:ln>
            <a:noFill/>
          </a:ln>
        </p:spPr>
        <p:txBody>
          <a:bodyPr spcFirstLastPara="1" wrap="square" lIns="45700" tIns="0" rIns="45700" bIns="0" anchor="t" anchorCtr="0">
            <a:normAutofit/>
          </a:bodyPr>
          <a:lstStyle>
            <a:lvl1pPr lvl="0" algn="l">
              <a:spcBef>
                <a:spcPts val="0"/>
              </a:spcBef>
              <a:spcAft>
                <a:spcPts val="0"/>
              </a:spcAft>
              <a:buClr>
                <a:srgbClr val="9FD4E6"/>
              </a:buClr>
              <a:buSzPts val="4200"/>
              <a:buFont typeface="Libre Franklin"/>
              <a:buNone/>
              <a:defRPr sz="4200"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76"/>
          <p:cNvSpPr txBox="1">
            <a:spLocks noGrp="1"/>
          </p:cNvSpPr>
          <p:nvPr>
            <p:ph type="body" idx="1"/>
          </p:nvPr>
        </p:nvSpPr>
        <p:spPr>
          <a:xfrm>
            <a:off x="514350" y="3314401"/>
            <a:ext cx="4972050" cy="1422251"/>
          </a:xfrm>
          <a:prstGeom prst="rect">
            <a:avLst/>
          </a:prstGeom>
          <a:noFill/>
          <a:ln>
            <a:noFill/>
          </a:ln>
        </p:spPr>
        <p:txBody>
          <a:bodyPr spcFirstLastPara="1" wrap="square" lIns="45700" tIns="0" rIns="45700" bIns="0" anchor="b"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360"/>
              <a:buNone/>
              <a:defRPr sz="1600">
                <a:solidFill>
                  <a:schemeClr val="lt1"/>
                </a:solidFill>
              </a:defRPr>
            </a:lvl3pPr>
            <a:lvl4pPr marL="1828800" lvl="3" indent="-228600" algn="l">
              <a:spcBef>
                <a:spcPts val="280"/>
              </a:spcBef>
              <a:spcAft>
                <a:spcPts val="0"/>
              </a:spcAft>
              <a:buSzPts val="126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2" name="Google Shape;292;p76"/>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76"/>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76"/>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mparaison" type="twoTxTwoObj">
  <p:cSld name="TWO_OBJECTS_WITH_TEXT">
    <p:spTree>
      <p:nvGrpSpPr>
        <p:cNvPr id="1" name="Shape 295"/>
        <p:cNvGrpSpPr/>
        <p:nvPr/>
      </p:nvGrpSpPr>
      <p:grpSpPr>
        <a:xfrm>
          <a:off x="0" y="0"/>
          <a:ext cx="0" cy="0"/>
          <a:chOff x="0" y="0"/>
          <a:chExt cx="0" cy="0"/>
        </a:xfrm>
      </p:grpSpPr>
      <p:sp>
        <p:nvSpPr>
          <p:cNvPr id="296" name="Google Shape;296;p77"/>
          <p:cNvSpPr txBox="1">
            <a:spLocks noGrp="1"/>
          </p:cNvSpPr>
          <p:nvPr>
            <p:ph type="title"/>
          </p:nvPr>
        </p:nvSpPr>
        <p:spPr>
          <a:xfrm>
            <a:off x="342900" y="364067"/>
            <a:ext cx="61722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77"/>
          <p:cNvSpPr txBox="1">
            <a:spLocks noGrp="1"/>
          </p:cNvSpPr>
          <p:nvPr>
            <p:ph type="body" idx="1"/>
          </p:nvPr>
        </p:nvSpPr>
        <p:spPr>
          <a:xfrm>
            <a:off x="342902" y="7315200"/>
            <a:ext cx="3030141" cy="11176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1920"/>
              <a:buNone/>
              <a:defRPr sz="2400" b="1">
                <a:solidFill>
                  <a:schemeClr val="accent1"/>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8" name="Google Shape;298;p77"/>
          <p:cNvSpPr txBox="1">
            <a:spLocks noGrp="1"/>
          </p:cNvSpPr>
          <p:nvPr>
            <p:ph type="body" idx="2"/>
          </p:nvPr>
        </p:nvSpPr>
        <p:spPr>
          <a:xfrm>
            <a:off x="3483771" y="7315200"/>
            <a:ext cx="3031331" cy="11176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1920"/>
              <a:buNone/>
              <a:defRPr sz="2400" b="1">
                <a:solidFill>
                  <a:schemeClr val="accent1"/>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9" name="Google Shape;299;p77"/>
          <p:cNvSpPr txBox="1">
            <a:spLocks noGrp="1"/>
          </p:cNvSpPr>
          <p:nvPr>
            <p:ph type="body" idx="3"/>
          </p:nvPr>
        </p:nvSpPr>
        <p:spPr>
          <a:xfrm>
            <a:off x="342902" y="2022550"/>
            <a:ext cx="3030141" cy="5255684"/>
          </a:xfrm>
          <a:prstGeom prst="rect">
            <a:avLst/>
          </a:prstGeom>
          <a:noFill/>
          <a:ln>
            <a:noFill/>
          </a:ln>
        </p:spPr>
        <p:txBody>
          <a:bodyPr spcFirstLastPara="1" wrap="square" lIns="91425" tIns="45700" rIns="91425" bIns="45700" anchor="t" anchorCtr="0">
            <a:normAutofit/>
          </a:bodyPr>
          <a:lstStyle>
            <a:lvl1pPr marL="457200" lvl="0" indent="-350520" algn="l">
              <a:spcBef>
                <a:spcPts val="48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25755" algn="l">
              <a:spcBef>
                <a:spcPts val="360"/>
              </a:spcBef>
              <a:spcAft>
                <a:spcPts val="0"/>
              </a:spcAft>
              <a:buSzPts val="1530"/>
              <a:buChar char="○"/>
              <a:defRPr sz="1800"/>
            </a:lvl3pPr>
            <a:lvl4pPr marL="1828800" lvl="3" indent="-320039" algn="l">
              <a:spcBef>
                <a:spcPts val="320"/>
              </a:spcBef>
              <a:spcAft>
                <a:spcPts val="0"/>
              </a:spcAft>
              <a:buSzPts val="144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0" name="Google Shape;300;p77"/>
          <p:cNvSpPr txBox="1">
            <a:spLocks noGrp="1"/>
          </p:cNvSpPr>
          <p:nvPr>
            <p:ph type="body" idx="4"/>
          </p:nvPr>
        </p:nvSpPr>
        <p:spPr>
          <a:xfrm>
            <a:off x="3483771" y="2022550"/>
            <a:ext cx="3031331" cy="5255684"/>
          </a:xfrm>
          <a:prstGeom prst="rect">
            <a:avLst/>
          </a:prstGeom>
          <a:noFill/>
          <a:ln>
            <a:noFill/>
          </a:ln>
        </p:spPr>
        <p:txBody>
          <a:bodyPr spcFirstLastPara="1" wrap="square" lIns="91425" tIns="45700" rIns="91425" bIns="45700" anchor="t" anchorCtr="0">
            <a:normAutofit/>
          </a:bodyPr>
          <a:lstStyle>
            <a:lvl1pPr marL="457200" lvl="0" indent="-350520" algn="l">
              <a:spcBef>
                <a:spcPts val="48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25755" algn="l">
              <a:spcBef>
                <a:spcPts val="360"/>
              </a:spcBef>
              <a:spcAft>
                <a:spcPts val="0"/>
              </a:spcAft>
              <a:buSzPts val="1530"/>
              <a:buChar char="○"/>
              <a:defRPr sz="1800"/>
            </a:lvl3pPr>
            <a:lvl4pPr marL="1828800" lvl="3" indent="-320039" algn="l">
              <a:spcBef>
                <a:spcPts val="320"/>
              </a:spcBef>
              <a:spcAft>
                <a:spcPts val="0"/>
              </a:spcAft>
              <a:buSzPts val="144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1" name="Google Shape;301;p77"/>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77"/>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77"/>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04"/>
        <p:cNvGrpSpPr/>
        <p:nvPr/>
      </p:nvGrpSpPr>
      <p:grpSpPr>
        <a:xfrm>
          <a:off x="0" y="0"/>
          <a:ext cx="0" cy="0"/>
          <a:chOff x="0" y="0"/>
          <a:chExt cx="0" cy="0"/>
        </a:xfrm>
      </p:grpSpPr>
      <p:sp>
        <p:nvSpPr>
          <p:cNvPr id="305" name="Google Shape;305;p78"/>
          <p:cNvSpPr txBox="1">
            <a:spLocks noGrp="1"/>
          </p:cNvSpPr>
          <p:nvPr>
            <p:ph type="title"/>
          </p:nvPr>
        </p:nvSpPr>
        <p:spPr>
          <a:xfrm>
            <a:off x="342900" y="365760"/>
            <a:ext cx="5602986"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78"/>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78"/>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
        <p:nvSpPr>
          <p:cNvPr id="308" name="Google Shape;308;p78"/>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09"/>
        <p:cNvGrpSpPr/>
        <p:nvPr/>
      </p:nvGrpSpPr>
      <p:grpSpPr>
        <a:xfrm>
          <a:off x="0" y="0"/>
          <a:ext cx="0" cy="0"/>
          <a:chOff x="0" y="0"/>
          <a:chExt cx="0" cy="0"/>
        </a:xfrm>
      </p:grpSpPr>
      <p:sp>
        <p:nvSpPr>
          <p:cNvPr id="310" name="Google Shape;310;p79"/>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79"/>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79"/>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313"/>
        <p:cNvGrpSpPr/>
        <p:nvPr/>
      </p:nvGrpSpPr>
      <p:grpSpPr>
        <a:xfrm>
          <a:off x="0" y="0"/>
          <a:ext cx="0" cy="0"/>
          <a:chOff x="0" y="0"/>
          <a:chExt cx="0" cy="0"/>
        </a:xfrm>
      </p:grpSpPr>
      <p:sp>
        <p:nvSpPr>
          <p:cNvPr id="314" name="Google Shape;314;p80"/>
          <p:cNvSpPr txBox="1">
            <a:spLocks noGrp="1"/>
          </p:cNvSpPr>
          <p:nvPr>
            <p:ph type="title"/>
          </p:nvPr>
        </p:nvSpPr>
        <p:spPr>
          <a:xfrm>
            <a:off x="342900" y="1580705"/>
            <a:ext cx="2400300" cy="973667"/>
          </a:xfrm>
          <a:prstGeom prst="rect">
            <a:avLst/>
          </a:prstGeom>
          <a:noFill/>
          <a:ln>
            <a:noFill/>
          </a:ln>
        </p:spPr>
        <p:txBody>
          <a:bodyPr spcFirstLastPara="1" wrap="square" lIns="45700" tIns="0" rIns="45700" bIns="0" anchor="t" anchorCtr="0">
            <a:normAutofit/>
          </a:bodyPr>
          <a:lstStyle>
            <a:lvl1pPr lvl="0" algn="l">
              <a:spcBef>
                <a:spcPts val="0"/>
              </a:spcBef>
              <a:spcAft>
                <a:spcPts val="0"/>
              </a:spcAft>
              <a:buClr>
                <a:schemeClr val="accent1"/>
              </a:buClr>
              <a:buSzPts val="1800"/>
              <a:buFont typeface="Libre Franklin"/>
              <a:buNone/>
              <a:defRPr sz="18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80"/>
          <p:cNvSpPr txBox="1">
            <a:spLocks noGrp="1"/>
          </p:cNvSpPr>
          <p:nvPr>
            <p:ph type="body" idx="1"/>
          </p:nvPr>
        </p:nvSpPr>
        <p:spPr>
          <a:xfrm>
            <a:off x="342900" y="285899"/>
            <a:ext cx="2057400" cy="1219200"/>
          </a:xfrm>
          <a:prstGeom prst="rect">
            <a:avLst/>
          </a:prstGeom>
          <a:noFill/>
          <a:ln>
            <a:noFill/>
          </a:ln>
        </p:spPr>
        <p:txBody>
          <a:bodyPr spcFirstLastPara="1" wrap="square" lIns="45700" tIns="0" rIns="45700" bIns="0" anchor="b" anchorCtr="0">
            <a:norm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16" name="Google Shape;316;p80"/>
          <p:cNvSpPr txBox="1">
            <a:spLocks noGrp="1"/>
          </p:cNvSpPr>
          <p:nvPr>
            <p:ph type="body" idx="2"/>
          </p:nvPr>
        </p:nvSpPr>
        <p:spPr>
          <a:xfrm>
            <a:off x="342900" y="2641600"/>
            <a:ext cx="5314950" cy="5080000"/>
          </a:xfrm>
          <a:prstGeom prst="rect">
            <a:avLst/>
          </a:prstGeom>
          <a:noFill/>
          <a:ln>
            <a:noFill/>
          </a:ln>
        </p:spPr>
        <p:txBody>
          <a:bodyPr spcFirstLastPara="1" wrap="square" lIns="91425" tIns="45700" rIns="91425" bIns="45700" anchor="t" anchorCtr="0">
            <a:normAutofit/>
          </a:bodyPr>
          <a:lstStyle>
            <a:lvl1pPr marL="457200" lvl="0" indent="-370840" algn="l">
              <a:spcBef>
                <a:spcPts val="56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47344" algn="l">
              <a:spcBef>
                <a:spcPts val="440"/>
              </a:spcBef>
              <a:spcAft>
                <a:spcPts val="0"/>
              </a:spcAft>
              <a:buSzPts val="1870"/>
              <a:buChar char="○"/>
              <a:defRPr sz="2200"/>
            </a:lvl3pPr>
            <a:lvl4pPr marL="1828800" lvl="3" indent="-342900" algn="l">
              <a:spcBef>
                <a:spcPts val="400"/>
              </a:spcBef>
              <a:spcAft>
                <a:spcPts val="0"/>
              </a:spcAft>
              <a:buSzPts val="18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17" name="Google Shape;317;p80"/>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80"/>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80"/>
          <p:cNvSpPr txBox="1">
            <a:spLocks noGrp="1"/>
          </p:cNvSpPr>
          <p:nvPr>
            <p:ph type="sldNum" idx="12"/>
          </p:nvPr>
        </p:nvSpPr>
        <p:spPr>
          <a:xfrm>
            <a:off x="6117336"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Watermark">
  <p:cSld name="Title Slide with Watermark">
    <p:spTree>
      <p:nvGrpSpPr>
        <p:cNvPr id="1" name="Shape 34"/>
        <p:cNvGrpSpPr/>
        <p:nvPr/>
      </p:nvGrpSpPr>
      <p:grpSpPr>
        <a:xfrm>
          <a:off x="0" y="0"/>
          <a:ext cx="0" cy="0"/>
          <a:chOff x="0" y="0"/>
          <a:chExt cx="0" cy="0"/>
        </a:xfrm>
      </p:grpSpPr>
      <p:sp>
        <p:nvSpPr>
          <p:cNvPr id="35" name="Google Shape;35;p47"/>
          <p:cNvSpPr txBox="1">
            <a:spLocks noGrp="1"/>
          </p:cNvSpPr>
          <p:nvPr>
            <p:ph type="body" idx="1"/>
          </p:nvPr>
        </p:nvSpPr>
        <p:spPr>
          <a:xfrm>
            <a:off x="841661" y="4267200"/>
            <a:ext cx="6016337" cy="2946400"/>
          </a:xfrm>
          <a:prstGeom prst="rect">
            <a:avLst/>
          </a:prstGeom>
          <a:noFill/>
          <a:ln>
            <a:noFill/>
          </a:ln>
        </p:spPr>
        <p:txBody>
          <a:bodyPr spcFirstLastPara="1" wrap="square" lIns="0" tIns="0" rIns="0" bIns="0" anchor="ctr" anchorCtr="0">
            <a:noAutofit/>
          </a:bodyPr>
          <a:lstStyle>
            <a:lvl1pPr marL="457200" lvl="0" indent="-2286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1pPr>
            <a:lvl2pPr marL="914400" lvl="1" indent="-2286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2pPr>
            <a:lvl3pPr marL="1371600" lvl="2" indent="-2286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3pPr>
            <a:lvl4pPr marL="1828800" lvl="3" indent="-2286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4pPr>
            <a:lvl5pPr marL="2286000" lvl="4" indent="-228600" algn="r">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5pPr>
            <a:lvl6pPr marL="2743200" lvl="5" indent="-331470" algn="l">
              <a:spcBef>
                <a:spcPts val="360"/>
              </a:spcBef>
              <a:spcAft>
                <a:spcPts val="0"/>
              </a:spcAft>
              <a:buClr>
                <a:schemeClr val="dk1"/>
              </a:buClr>
              <a:buSzPts val="1620"/>
              <a:buChar char="•"/>
              <a:defRPr/>
            </a:lvl6pPr>
            <a:lvl7pPr marL="3200400" lvl="6" indent="-331470" algn="l">
              <a:spcBef>
                <a:spcPts val="360"/>
              </a:spcBef>
              <a:spcAft>
                <a:spcPts val="0"/>
              </a:spcAft>
              <a:buClr>
                <a:schemeClr val="dk1"/>
              </a:buClr>
              <a:buSzPts val="1620"/>
              <a:buChar char="•"/>
              <a:defRPr/>
            </a:lvl7pPr>
            <a:lvl8pPr marL="3657600" lvl="7" indent="-331470" algn="l">
              <a:spcBef>
                <a:spcPts val="360"/>
              </a:spcBef>
              <a:spcAft>
                <a:spcPts val="0"/>
              </a:spcAft>
              <a:buClr>
                <a:schemeClr val="dk1"/>
              </a:buClr>
              <a:buSzPts val="1620"/>
              <a:buChar char="•"/>
              <a:defRPr/>
            </a:lvl8pPr>
            <a:lvl9pPr marL="4114800" lvl="8" indent="-331470" algn="l">
              <a:spcBef>
                <a:spcPts val="360"/>
              </a:spcBef>
              <a:spcAft>
                <a:spcPts val="0"/>
              </a:spcAft>
              <a:buClr>
                <a:schemeClr val="dk1"/>
              </a:buClr>
              <a:buSzPts val="1620"/>
              <a:buChar char="•"/>
              <a:defRPr/>
            </a:lvl9pPr>
          </a:lstStyle>
          <a:p>
            <a:endParaRPr/>
          </a:p>
        </p:txBody>
      </p:sp>
      <p:sp>
        <p:nvSpPr>
          <p:cNvPr id="36" name="Google Shape;36;p47"/>
          <p:cNvSpPr txBox="1">
            <a:spLocks noGrp="1"/>
          </p:cNvSpPr>
          <p:nvPr>
            <p:ph type="ctrTitle"/>
          </p:nvPr>
        </p:nvSpPr>
        <p:spPr>
          <a:xfrm>
            <a:off x="2970610" y="5110793"/>
            <a:ext cx="3543300" cy="1613285"/>
          </a:xfrm>
          <a:prstGeom prst="rect">
            <a:avLst/>
          </a:prstGeom>
          <a:noFill/>
          <a:ln>
            <a:noFill/>
          </a:ln>
        </p:spPr>
        <p:txBody>
          <a:bodyPr spcFirstLastPara="1" wrap="square" lIns="45700" tIns="0" rIns="45700" bIns="0" anchor="b" anchorCtr="0">
            <a:noAutofit/>
          </a:bodyPr>
          <a:lstStyle>
            <a:lvl1pPr lvl="0" algn="l">
              <a:lnSpc>
                <a:spcPct val="108695"/>
              </a:lnSpc>
              <a:spcBef>
                <a:spcPts val="0"/>
              </a:spcBef>
              <a:spcAft>
                <a:spcPts val="0"/>
              </a:spcAft>
              <a:buClr>
                <a:schemeClr val="dk1"/>
              </a:buClr>
              <a:buSzPts val="4600"/>
              <a:buFont typeface="Calibri"/>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7"/>
          <p:cNvSpPr txBox="1">
            <a:spLocks noGrp="1"/>
          </p:cNvSpPr>
          <p:nvPr>
            <p:ph type="subTitle" idx="2"/>
          </p:nvPr>
        </p:nvSpPr>
        <p:spPr>
          <a:xfrm>
            <a:off x="2970610" y="6742545"/>
            <a:ext cx="3543300" cy="1542115"/>
          </a:xfrm>
          <a:prstGeom prst="rect">
            <a:avLst/>
          </a:prstGeom>
          <a:noFill/>
          <a:ln>
            <a:noFill/>
          </a:ln>
        </p:spPr>
        <p:txBody>
          <a:bodyPr spcFirstLastPara="1" wrap="square" lIns="91425" tIns="0" rIns="45700" bIns="0" anchor="t" anchorCtr="0">
            <a:normAutofit/>
          </a:bodyPr>
          <a:lstStyle>
            <a:lvl1pPr lvl="0" algn="l">
              <a:lnSpc>
                <a:spcPct val="118181"/>
              </a:lnSpc>
              <a:spcBef>
                <a:spcPts val="0"/>
              </a:spcBef>
              <a:spcAft>
                <a:spcPts val="0"/>
              </a:spcAft>
              <a:buClr>
                <a:schemeClr val="dk1"/>
              </a:buClr>
              <a:buSzPts val="1980"/>
              <a:buFont typeface="Calibri"/>
              <a:buNone/>
              <a:defRPr sz="2200">
                <a:solidFill>
                  <a:schemeClr val="dk1"/>
                </a:solidFill>
              </a:defRPr>
            </a:lvl1pPr>
            <a:lvl2pPr lvl="1" algn="ctr">
              <a:spcBef>
                <a:spcPts val="600"/>
              </a:spcBef>
              <a:spcAft>
                <a:spcPts val="0"/>
              </a:spcAft>
              <a:buClr>
                <a:srgbClr val="888888"/>
              </a:buClr>
              <a:buSzPts val="1980"/>
              <a:buFont typeface="Calibri"/>
              <a:buNone/>
              <a:defRPr>
                <a:solidFill>
                  <a:srgbClr val="888888"/>
                </a:solidFill>
              </a:defRPr>
            </a:lvl2pPr>
            <a:lvl3pPr lvl="2" algn="ctr">
              <a:spcBef>
                <a:spcPts val="600"/>
              </a:spcBef>
              <a:spcAft>
                <a:spcPts val="0"/>
              </a:spcAft>
              <a:buClr>
                <a:srgbClr val="888888"/>
              </a:buClr>
              <a:buSzPts val="1800"/>
              <a:buFont typeface="Calibri"/>
              <a:buNone/>
              <a:defRPr>
                <a:solidFill>
                  <a:srgbClr val="888888"/>
                </a:solidFill>
              </a:defRPr>
            </a:lvl3pPr>
            <a:lvl4pPr lvl="3" algn="ctr">
              <a:spcBef>
                <a:spcPts val="600"/>
              </a:spcBef>
              <a:spcAft>
                <a:spcPts val="0"/>
              </a:spcAft>
              <a:buClr>
                <a:srgbClr val="888888"/>
              </a:buClr>
              <a:buSzPts val="1620"/>
              <a:buFont typeface="Calibri"/>
              <a:buNone/>
              <a:defRPr>
                <a:solidFill>
                  <a:srgbClr val="888888"/>
                </a:solidFill>
              </a:defRPr>
            </a:lvl4pPr>
            <a:lvl5pPr lvl="4" algn="ctr">
              <a:spcBef>
                <a:spcPts val="600"/>
              </a:spcBef>
              <a:spcAft>
                <a:spcPts val="0"/>
              </a:spcAft>
              <a:buClr>
                <a:srgbClr val="888888"/>
              </a:buClr>
              <a:buSzPts val="1620"/>
              <a:buFont typeface="Calibri"/>
              <a:buNone/>
              <a:defRPr>
                <a:solidFill>
                  <a:srgbClr val="888888"/>
                </a:solidFill>
              </a:defRPr>
            </a:lvl5pPr>
            <a:lvl6pPr lvl="5" algn="ctr">
              <a:spcBef>
                <a:spcPts val="360"/>
              </a:spcBef>
              <a:spcAft>
                <a:spcPts val="0"/>
              </a:spcAft>
              <a:buClr>
                <a:srgbClr val="888888"/>
              </a:buClr>
              <a:buSzPts val="1620"/>
              <a:buFont typeface="Calibri"/>
              <a:buNone/>
              <a:defRPr>
                <a:solidFill>
                  <a:srgbClr val="888888"/>
                </a:solidFill>
              </a:defRPr>
            </a:lvl6pPr>
            <a:lvl7pPr lvl="6" algn="ctr">
              <a:spcBef>
                <a:spcPts val="360"/>
              </a:spcBef>
              <a:spcAft>
                <a:spcPts val="0"/>
              </a:spcAft>
              <a:buClr>
                <a:srgbClr val="888888"/>
              </a:buClr>
              <a:buSzPts val="1620"/>
              <a:buFont typeface="Calibri"/>
              <a:buNone/>
              <a:defRPr>
                <a:solidFill>
                  <a:srgbClr val="888888"/>
                </a:solidFill>
              </a:defRPr>
            </a:lvl7pPr>
            <a:lvl8pPr lvl="7" algn="ctr">
              <a:spcBef>
                <a:spcPts val="360"/>
              </a:spcBef>
              <a:spcAft>
                <a:spcPts val="0"/>
              </a:spcAft>
              <a:buClr>
                <a:srgbClr val="888888"/>
              </a:buClr>
              <a:buSzPts val="1620"/>
              <a:buFont typeface="Calibri"/>
              <a:buNone/>
              <a:defRPr>
                <a:solidFill>
                  <a:srgbClr val="888888"/>
                </a:solidFill>
              </a:defRPr>
            </a:lvl8pPr>
            <a:lvl9pPr lvl="8" algn="ctr">
              <a:spcBef>
                <a:spcPts val="360"/>
              </a:spcBef>
              <a:spcAft>
                <a:spcPts val="0"/>
              </a:spcAft>
              <a:buClr>
                <a:srgbClr val="888888"/>
              </a:buClr>
              <a:buSzPts val="1620"/>
              <a:buFont typeface="Calibri"/>
              <a:buNone/>
              <a:defRPr>
                <a:solidFill>
                  <a:srgbClr val="888888"/>
                </a:solidFill>
              </a:defRPr>
            </a:lvl9pPr>
          </a:lstStyle>
          <a:p>
            <a:endParaRPr/>
          </a:p>
        </p:txBody>
      </p:sp>
      <p:sp>
        <p:nvSpPr>
          <p:cNvPr id="38" name="Google Shape;38;p47"/>
          <p:cNvSpPr txBox="1">
            <a:spLocks noGrp="1"/>
          </p:cNvSpPr>
          <p:nvPr>
            <p:ph type="dt" idx="10"/>
          </p:nvPr>
        </p:nvSpPr>
        <p:spPr>
          <a:xfrm>
            <a:off x="342900" y="8398325"/>
            <a:ext cx="1485900" cy="364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ftr" idx="11"/>
          </p:nvPr>
        </p:nvSpPr>
        <p:spPr>
          <a:xfrm>
            <a:off x="2971800" y="8398325"/>
            <a:ext cx="2857500" cy="364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7"/>
          <p:cNvSpPr txBox="1">
            <a:spLocks noGrp="1"/>
          </p:cNvSpPr>
          <p:nvPr>
            <p:ph type="sldNum" idx="12"/>
          </p:nvPr>
        </p:nvSpPr>
        <p:spPr>
          <a:xfrm>
            <a:off x="6198642" y="8416523"/>
            <a:ext cx="514350" cy="3534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a:solidFill>
                  <a:schemeClr val="dk1"/>
                </a:solidFill>
                <a:latin typeface="Rockwell"/>
                <a:ea typeface="Rockwell"/>
                <a:cs typeface="Rockwell"/>
                <a:sym typeface="Rockwell"/>
              </a:defRPr>
            </a:lvl1pPr>
            <a:lvl2pPr marL="0" lvl="1" indent="0" algn="r">
              <a:spcBef>
                <a:spcPts val="0"/>
              </a:spcBef>
              <a:buNone/>
              <a:defRPr sz="1100">
                <a:solidFill>
                  <a:schemeClr val="dk1"/>
                </a:solidFill>
                <a:latin typeface="Rockwell"/>
                <a:ea typeface="Rockwell"/>
                <a:cs typeface="Rockwell"/>
                <a:sym typeface="Rockwell"/>
              </a:defRPr>
            </a:lvl2pPr>
            <a:lvl3pPr marL="0" lvl="2" indent="0" algn="r">
              <a:spcBef>
                <a:spcPts val="0"/>
              </a:spcBef>
              <a:buNone/>
              <a:defRPr sz="1100">
                <a:solidFill>
                  <a:schemeClr val="dk1"/>
                </a:solidFill>
                <a:latin typeface="Rockwell"/>
                <a:ea typeface="Rockwell"/>
                <a:cs typeface="Rockwell"/>
                <a:sym typeface="Rockwell"/>
              </a:defRPr>
            </a:lvl3pPr>
            <a:lvl4pPr marL="0" lvl="3" indent="0" algn="r">
              <a:spcBef>
                <a:spcPts val="0"/>
              </a:spcBef>
              <a:buNone/>
              <a:defRPr sz="1100">
                <a:solidFill>
                  <a:schemeClr val="dk1"/>
                </a:solidFill>
                <a:latin typeface="Rockwell"/>
                <a:ea typeface="Rockwell"/>
                <a:cs typeface="Rockwell"/>
                <a:sym typeface="Rockwell"/>
              </a:defRPr>
            </a:lvl4pPr>
            <a:lvl5pPr marL="0" lvl="4" indent="0" algn="r">
              <a:spcBef>
                <a:spcPts val="0"/>
              </a:spcBef>
              <a:buNone/>
              <a:defRPr sz="1100">
                <a:solidFill>
                  <a:schemeClr val="dk1"/>
                </a:solidFill>
                <a:latin typeface="Rockwell"/>
                <a:ea typeface="Rockwell"/>
                <a:cs typeface="Rockwell"/>
                <a:sym typeface="Rockwell"/>
              </a:defRPr>
            </a:lvl5pPr>
            <a:lvl6pPr marL="0" lvl="5" indent="0" algn="r">
              <a:spcBef>
                <a:spcPts val="0"/>
              </a:spcBef>
              <a:buNone/>
              <a:defRPr sz="1100">
                <a:solidFill>
                  <a:schemeClr val="dk1"/>
                </a:solidFill>
                <a:latin typeface="Rockwell"/>
                <a:ea typeface="Rockwell"/>
                <a:cs typeface="Rockwell"/>
                <a:sym typeface="Rockwell"/>
              </a:defRPr>
            </a:lvl6pPr>
            <a:lvl7pPr marL="0" lvl="6" indent="0" algn="r">
              <a:spcBef>
                <a:spcPts val="0"/>
              </a:spcBef>
              <a:buNone/>
              <a:defRPr sz="1100">
                <a:solidFill>
                  <a:schemeClr val="dk1"/>
                </a:solidFill>
                <a:latin typeface="Rockwell"/>
                <a:ea typeface="Rockwell"/>
                <a:cs typeface="Rockwell"/>
                <a:sym typeface="Rockwell"/>
              </a:defRPr>
            </a:lvl7pPr>
            <a:lvl8pPr marL="0" lvl="7" indent="0" algn="r">
              <a:spcBef>
                <a:spcPts val="0"/>
              </a:spcBef>
              <a:buNone/>
              <a:defRPr sz="1100">
                <a:solidFill>
                  <a:schemeClr val="dk1"/>
                </a:solidFill>
                <a:latin typeface="Rockwell"/>
                <a:ea typeface="Rockwell"/>
                <a:cs typeface="Rockwell"/>
                <a:sym typeface="Rockwell"/>
              </a:defRPr>
            </a:lvl8pPr>
            <a:lvl9pPr marL="0" lvl="8" indent="0" algn="r">
              <a:spcBef>
                <a:spcPts val="0"/>
              </a:spcBef>
              <a:buNone/>
              <a:defRPr sz="1100">
                <a:solidFill>
                  <a:schemeClr val="dk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320"/>
        <p:cNvGrpSpPr/>
        <p:nvPr/>
      </p:nvGrpSpPr>
      <p:grpSpPr>
        <a:xfrm>
          <a:off x="0" y="0"/>
          <a:ext cx="0" cy="0"/>
          <a:chOff x="0" y="0"/>
          <a:chExt cx="0" cy="0"/>
        </a:xfrm>
      </p:grpSpPr>
      <p:sp>
        <p:nvSpPr>
          <p:cNvPr id="321" name="Google Shape;321;p81"/>
          <p:cNvSpPr txBox="1">
            <a:spLocks noGrp="1"/>
          </p:cNvSpPr>
          <p:nvPr>
            <p:ph type="title"/>
          </p:nvPr>
        </p:nvSpPr>
        <p:spPr>
          <a:xfrm>
            <a:off x="4167551" y="2274279"/>
            <a:ext cx="2290401" cy="1671744"/>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accent1"/>
              </a:buClr>
              <a:buSzPts val="2200"/>
              <a:buFont typeface="Libre Franklin"/>
              <a:buNone/>
              <a:defRPr sz="2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81"/>
          <p:cNvSpPr>
            <a:spLocks noGrp="1"/>
          </p:cNvSpPr>
          <p:nvPr>
            <p:ph type="pic" idx="2"/>
          </p:nvPr>
        </p:nvSpPr>
        <p:spPr>
          <a:xfrm>
            <a:off x="799221" y="1359876"/>
            <a:ext cx="3086100" cy="5486400"/>
          </a:xfrm>
          <a:prstGeom prst="ellipse">
            <a:avLst/>
          </a:prstGeom>
          <a:solidFill>
            <a:srgbClr val="2B2B2B"/>
          </a:solidFill>
          <a:ln w="50800" cap="flat" cmpd="sng">
            <a:solidFill>
              <a:schemeClr val="dk2"/>
            </a:solidFill>
            <a:prstDash val="solid"/>
            <a:miter lim="800000"/>
            <a:headEnd type="none" w="sm" len="sm"/>
            <a:tailEnd type="none" w="sm" len="sm"/>
          </a:ln>
          <a:effectLst>
            <a:outerShdw blurRad="152000" dist="345000" dir="5400000" sx="-80000" sy="-18000" rotWithShape="0">
              <a:srgbClr val="000000">
                <a:alpha val="24705"/>
              </a:srgbClr>
            </a:outerShdw>
          </a:effectLst>
        </p:spPr>
      </p:sp>
      <p:sp>
        <p:nvSpPr>
          <p:cNvPr id="323" name="Google Shape;323;p81"/>
          <p:cNvSpPr txBox="1">
            <a:spLocks noGrp="1"/>
          </p:cNvSpPr>
          <p:nvPr>
            <p:ph type="body" idx="1"/>
          </p:nvPr>
        </p:nvSpPr>
        <p:spPr>
          <a:xfrm>
            <a:off x="4167550" y="3998356"/>
            <a:ext cx="2290400" cy="3551309"/>
          </a:xfrm>
          <a:prstGeom prst="rect">
            <a:avLst/>
          </a:prstGeom>
          <a:noFill/>
          <a:ln>
            <a:noFill/>
          </a:ln>
        </p:spPr>
        <p:txBody>
          <a:bodyPr spcFirstLastPara="1" wrap="square" lIns="45700" tIns="45700" rIns="45700" bIns="45700" anchor="t" anchorCtr="0">
            <a:normAutofit/>
          </a:bodyPr>
          <a:lstStyle>
            <a:lvl1pPr marL="457200" lvl="0" indent="-228600" algn="l">
              <a:spcBef>
                <a:spcPts val="240"/>
              </a:spcBef>
              <a:spcAft>
                <a:spcPts val="0"/>
              </a:spcAft>
              <a:buSzPts val="960"/>
              <a:buFont typeface="Arial"/>
              <a:buNone/>
              <a:defRPr sz="1200"/>
            </a:lvl1pPr>
            <a:lvl2pPr marL="914400" lvl="1" indent="-228600" algn="l">
              <a:spcBef>
                <a:spcPts val="240"/>
              </a:spcBef>
              <a:spcAft>
                <a:spcPts val="0"/>
              </a:spcAft>
              <a:buSzPts val="1080"/>
              <a:buFont typeface="Arial"/>
              <a:buNone/>
              <a:defRPr sz="1200"/>
            </a:lvl2pPr>
            <a:lvl3pPr marL="1371600" lvl="2" indent="-228600" algn="l">
              <a:spcBef>
                <a:spcPts val="200"/>
              </a:spcBef>
              <a:spcAft>
                <a:spcPts val="0"/>
              </a:spcAft>
              <a:buSzPts val="850"/>
              <a:buFont typeface="Arial"/>
              <a:buNone/>
              <a:defRPr sz="1000"/>
            </a:lvl3pPr>
            <a:lvl4pPr marL="1828800" lvl="3" indent="-228600" algn="l">
              <a:spcBef>
                <a:spcPts val="180"/>
              </a:spcBef>
              <a:spcAft>
                <a:spcPts val="0"/>
              </a:spcAft>
              <a:buSzPts val="810"/>
              <a:buFont typeface="Arial"/>
              <a:buNone/>
              <a:defRPr sz="900"/>
            </a:lvl4pPr>
            <a:lvl5pPr marL="2286000" lvl="4" indent="-228600" algn="l">
              <a:spcBef>
                <a:spcPts val="180"/>
              </a:spcBef>
              <a:spcAft>
                <a:spcPts val="0"/>
              </a:spcAft>
              <a:buSzPts val="900"/>
              <a:buFont typeface="Arial"/>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4" name="Google Shape;324;p81"/>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81"/>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81"/>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327"/>
        <p:cNvGrpSpPr/>
        <p:nvPr/>
      </p:nvGrpSpPr>
      <p:grpSpPr>
        <a:xfrm>
          <a:off x="0" y="0"/>
          <a:ext cx="0" cy="0"/>
          <a:chOff x="0" y="0"/>
          <a:chExt cx="0" cy="0"/>
        </a:xfrm>
      </p:grpSpPr>
      <p:sp>
        <p:nvSpPr>
          <p:cNvPr id="328" name="Google Shape;328;p82"/>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82"/>
          <p:cNvSpPr txBox="1">
            <a:spLocks noGrp="1"/>
          </p:cNvSpPr>
          <p:nvPr>
            <p:ph type="body" idx="1"/>
          </p:nvPr>
        </p:nvSpPr>
        <p:spPr>
          <a:xfrm rot="5400000">
            <a:off x="125942" y="2350563"/>
            <a:ext cx="6034617" cy="56007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0" name="Google Shape;330;p82"/>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82"/>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82"/>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333"/>
        <p:cNvGrpSpPr/>
        <p:nvPr/>
      </p:nvGrpSpPr>
      <p:grpSpPr>
        <a:xfrm>
          <a:off x="0" y="0"/>
          <a:ext cx="0" cy="0"/>
          <a:chOff x="0" y="0"/>
          <a:chExt cx="0" cy="0"/>
        </a:xfrm>
      </p:grpSpPr>
      <p:sp>
        <p:nvSpPr>
          <p:cNvPr id="334" name="Google Shape;334;p83"/>
          <p:cNvSpPr txBox="1">
            <a:spLocks noGrp="1"/>
          </p:cNvSpPr>
          <p:nvPr>
            <p:ph type="title"/>
          </p:nvPr>
        </p:nvSpPr>
        <p:spPr>
          <a:xfrm rot="5400000">
            <a:off x="1842559" y="3495680"/>
            <a:ext cx="7802033" cy="1543050"/>
          </a:xfrm>
          <a:prstGeom prst="rect">
            <a:avLst/>
          </a:prstGeom>
          <a:noFill/>
          <a:ln>
            <a:noFill/>
          </a:ln>
        </p:spPr>
        <p:txBody>
          <a:bodyPr spcFirstLastPara="1" wrap="square" lIns="45700" tIns="45700" rIns="45700"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83"/>
          <p:cNvSpPr txBox="1">
            <a:spLocks noGrp="1"/>
          </p:cNvSpPr>
          <p:nvPr>
            <p:ph type="body" idx="1"/>
          </p:nvPr>
        </p:nvSpPr>
        <p:spPr>
          <a:xfrm rot="5400000">
            <a:off x="-1300691" y="2009780"/>
            <a:ext cx="7802033" cy="451485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6" name="Google Shape;336;p83"/>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83"/>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83"/>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9A9997"/>
                </a:solidFill>
              </a:defRPr>
            </a:lvl1pPr>
            <a:lvl2pPr marL="0" lvl="1" indent="0" algn="r">
              <a:spcBef>
                <a:spcPts val="0"/>
              </a:spcBef>
              <a:buNone/>
              <a:defRPr>
                <a:solidFill>
                  <a:srgbClr val="9A9997"/>
                </a:solidFill>
              </a:defRPr>
            </a:lvl2pPr>
            <a:lvl3pPr marL="0" lvl="2" indent="0" algn="r">
              <a:spcBef>
                <a:spcPts val="0"/>
              </a:spcBef>
              <a:buNone/>
              <a:defRPr>
                <a:solidFill>
                  <a:srgbClr val="9A9997"/>
                </a:solidFill>
              </a:defRPr>
            </a:lvl3pPr>
            <a:lvl4pPr marL="0" lvl="3" indent="0" algn="r">
              <a:spcBef>
                <a:spcPts val="0"/>
              </a:spcBef>
              <a:buNone/>
              <a:defRPr>
                <a:solidFill>
                  <a:srgbClr val="9A9997"/>
                </a:solidFill>
              </a:defRPr>
            </a:lvl4pPr>
            <a:lvl5pPr marL="0" lvl="4" indent="0" algn="r">
              <a:spcBef>
                <a:spcPts val="0"/>
              </a:spcBef>
              <a:buNone/>
              <a:defRPr>
                <a:solidFill>
                  <a:srgbClr val="9A9997"/>
                </a:solidFill>
              </a:defRPr>
            </a:lvl5pPr>
            <a:lvl6pPr marL="0" lvl="5" indent="0" algn="r">
              <a:spcBef>
                <a:spcPts val="0"/>
              </a:spcBef>
              <a:buNone/>
              <a:defRPr>
                <a:solidFill>
                  <a:srgbClr val="9A9997"/>
                </a:solidFill>
              </a:defRPr>
            </a:lvl6pPr>
            <a:lvl7pPr marL="0" lvl="6" indent="0" algn="r">
              <a:spcBef>
                <a:spcPts val="0"/>
              </a:spcBef>
              <a:buNone/>
              <a:defRPr>
                <a:solidFill>
                  <a:srgbClr val="9A9997"/>
                </a:solidFill>
              </a:defRPr>
            </a:lvl7pPr>
            <a:lvl8pPr marL="0" lvl="7" indent="0" algn="r">
              <a:spcBef>
                <a:spcPts val="0"/>
              </a:spcBef>
              <a:buNone/>
              <a:defRPr>
                <a:solidFill>
                  <a:srgbClr val="9A9997"/>
                </a:solidFill>
              </a:defRPr>
            </a:lvl8pPr>
            <a:lvl9pPr marL="0" lvl="8" indent="0" algn="r">
              <a:spcBef>
                <a:spcPts val="0"/>
              </a:spcBef>
              <a:buNone/>
              <a:defRPr>
                <a:solidFill>
                  <a:srgbClr val="9A9997"/>
                </a:solidFil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8"/>
          <p:cNvSpPr txBox="1">
            <a:spLocks noGrp="1"/>
          </p:cNvSpPr>
          <p:nvPr>
            <p:ph type="title"/>
          </p:nvPr>
        </p:nvSpPr>
        <p:spPr>
          <a:xfrm>
            <a:off x="342900" y="2926081"/>
            <a:ext cx="5829300" cy="1816100"/>
          </a:xfrm>
          <a:prstGeom prst="rect">
            <a:avLst/>
          </a:prstGeom>
          <a:noFill/>
          <a:ln>
            <a:noFill/>
          </a:ln>
        </p:spPr>
        <p:txBody>
          <a:bodyPr spcFirstLastPara="1" wrap="square" lIns="45700" tIns="0" rIns="45700" bIns="0" anchor="b" anchorCtr="0">
            <a:noAutofit/>
          </a:bodyPr>
          <a:lstStyle>
            <a:lvl1pPr lvl="0" algn="l">
              <a:lnSpc>
                <a:spcPct val="108695"/>
              </a:lnSpc>
              <a:spcBef>
                <a:spcPts val="0"/>
              </a:spcBef>
              <a:spcAft>
                <a:spcPts val="0"/>
              </a:spcAft>
              <a:buClr>
                <a:schemeClr val="dk1"/>
              </a:buClr>
              <a:buSzPts val="4600"/>
              <a:buFont typeface="Calibri"/>
              <a:buNone/>
              <a:defRPr sz="4600" b="1"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8"/>
          <p:cNvSpPr txBox="1">
            <a:spLocks noGrp="1"/>
          </p:cNvSpPr>
          <p:nvPr>
            <p:ph type="body" idx="1"/>
          </p:nvPr>
        </p:nvSpPr>
        <p:spPr>
          <a:xfrm>
            <a:off x="342900" y="4742688"/>
            <a:ext cx="5829300" cy="1316736"/>
          </a:xfrm>
          <a:prstGeom prst="rect">
            <a:avLst/>
          </a:prstGeom>
          <a:noFill/>
          <a:ln>
            <a:noFill/>
          </a:ln>
        </p:spPr>
        <p:txBody>
          <a:bodyPr spcFirstLastPara="1" wrap="square" lIns="91425" tIns="0" rIns="45700" bIns="0" anchor="t" anchorCtr="0">
            <a:normAutofit/>
          </a:bodyPr>
          <a:lstStyle>
            <a:lvl1pPr marL="457200" lvl="0" indent="-228600" algn="l">
              <a:spcBef>
                <a:spcPts val="0"/>
              </a:spcBef>
              <a:spcAft>
                <a:spcPts val="0"/>
              </a:spcAft>
              <a:buClr>
                <a:schemeClr val="dk1"/>
              </a:buClr>
              <a:buSzPts val="1980"/>
              <a:buFont typeface="Calibri"/>
              <a:buNone/>
              <a:defRPr sz="2200">
                <a:solidFill>
                  <a:schemeClr val="dk1"/>
                </a:solidFill>
                <a:latin typeface="Calibri"/>
                <a:ea typeface="Calibri"/>
                <a:cs typeface="Calibri"/>
                <a:sym typeface="Calibri"/>
              </a:defRPr>
            </a:lvl1pPr>
            <a:lvl2pPr marL="914400" lvl="1" indent="-228600" algn="l">
              <a:spcBef>
                <a:spcPts val="600"/>
              </a:spcBef>
              <a:spcAft>
                <a:spcPts val="0"/>
              </a:spcAft>
              <a:buClr>
                <a:srgbClr val="888888"/>
              </a:buClr>
              <a:buSzPts val="1620"/>
              <a:buFont typeface="Calibri"/>
              <a:buNone/>
              <a:defRPr sz="1800">
                <a:solidFill>
                  <a:srgbClr val="888888"/>
                </a:solidFill>
              </a:defRPr>
            </a:lvl2pPr>
            <a:lvl3pPr marL="1371600" lvl="2" indent="-228600" algn="l">
              <a:spcBef>
                <a:spcPts val="600"/>
              </a:spcBef>
              <a:spcAft>
                <a:spcPts val="0"/>
              </a:spcAft>
              <a:buClr>
                <a:srgbClr val="888888"/>
              </a:buClr>
              <a:buSzPts val="1440"/>
              <a:buFont typeface="Calibri"/>
              <a:buNone/>
              <a:defRPr sz="1600">
                <a:solidFill>
                  <a:srgbClr val="888888"/>
                </a:solidFill>
              </a:defRPr>
            </a:lvl3pPr>
            <a:lvl4pPr marL="1828800" lvl="3" indent="-228600" algn="l">
              <a:spcBef>
                <a:spcPts val="600"/>
              </a:spcBef>
              <a:spcAft>
                <a:spcPts val="0"/>
              </a:spcAft>
              <a:buClr>
                <a:srgbClr val="888888"/>
              </a:buClr>
              <a:buSzPts val="1260"/>
              <a:buFont typeface="Calibri"/>
              <a:buNone/>
              <a:defRPr sz="1400">
                <a:solidFill>
                  <a:srgbClr val="888888"/>
                </a:solidFill>
              </a:defRPr>
            </a:lvl4pPr>
            <a:lvl5pPr marL="2286000" lvl="4" indent="-228600" algn="l">
              <a:spcBef>
                <a:spcPts val="600"/>
              </a:spcBef>
              <a:spcAft>
                <a:spcPts val="0"/>
              </a:spcAft>
              <a:buClr>
                <a:srgbClr val="888888"/>
              </a:buClr>
              <a:buSzPts val="1260"/>
              <a:buFont typeface="Calibri"/>
              <a:buNone/>
              <a:defRPr sz="1400">
                <a:solidFill>
                  <a:srgbClr val="888888"/>
                </a:solidFill>
              </a:defRPr>
            </a:lvl5pPr>
            <a:lvl6pPr marL="2743200" lvl="5" indent="-228600" algn="l">
              <a:spcBef>
                <a:spcPts val="280"/>
              </a:spcBef>
              <a:spcAft>
                <a:spcPts val="0"/>
              </a:spcAft>
              <a:buClr>
                <a:srgbClr val="888888"/>
              </a:buClr>
              <a:buSzPts val="1260"/>
              <a:buFont typeface="Calibri"/>
              <a:buNone/>
              <a:defRPr sz="1400">
                <a:solidFill>
                  <a:srgbClr val="888888"/>
                </a:solidFill>
              </a:defRPr>
            </a:lvl6pPr>
            <a:lvl7pPr marL="3200400" lvl="6" indent="-228600" algn="l">
              <a:spcBef>
                <a:spcPts val="280"/>
              </a:spcBef>
              <a:spcAft>
                <a:spcPts val="0"/>
              </a:spcAft>
              <a:buClr>
                <a:srgbClr val="888888"/>
              </a:buClr>
              <a:buSzPts val="1260"/>
              <a:buFont typeface="Calibri"/>
              <a:buNone/>
              <a:defRPr sz="1400">
                <a:solidFill>
                  <a:srgbClr val="888888"/>
                </a:solidFill>
              </a:defRPr>
            </a:lvl7pPr>
            <a:lvl8pPr marL="3657600" lvl="7" indent="-228600" algn="l">
              <a:spcBef>
                <a:spcPts val="280"/>
              </a:spcBef>
              <a:spcAft>
                <a:spcPts val="0"/>
              </a:spcAft>
              <a:buClr>
                <a:srgbClr val="888888"/>
              </a:buClr>
              <a:buSzPts val="1260"/>
              <a:buFont typeface="Calibri"/>
              <a:buNone/>
              <a:defRPr sz="1400">
                <a:solidFill>
                  <a:srgbClr val="888888"/>
                </a:solidFill>
              </a:defRPr>
            </a:lvl8pPr>
            <a:lvl9pPr marL="4114800" lvl="8" indent="-228600" algn="l">
              <a:spcBef>
                <a:spcPts val="280"/>
              </a:spcBef>
              <a:spcAft>
                <a:spcPts val="0"/>
              </a:spcAft>
              <a:buClr>
                <a:srgbClr val="888888"/>
              </a:buClr>
              <a:buSzPts val="1260"/>
              <a:buFont typeface="Calibri"/>
              <a:buNone/>
              <a:defRPr sz="1400">
                <a:solidFill>
                  <a:srgbClr val="888888"/>
                </a:solidFill>
              </a:defRPr>
            </a:lvl9pPr>
          </a:lstStyle>
          <a:p>
            <a:endParaRPr/>
          </a:p>
        </p:txBody>
      </p:sp>
      <p:sp>
        <p:nvSpPr>
          <p:cNvPr id="44" name="Google Shape;44;p48"/>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8"/>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with Watermark">
  <p:cSld name="Section with Watermark">
    <p:spTree>
      <p:nvGrpSpPr>
        <p:cNvPr id="1" name="Shape 47"/>
        <p:cNvGrpSpPr/>
        <p:nvPr/>
      </p:nvGrpSpPr>
      <p:grpSpPr>
        <a:xfrm>
          <a:off x="0" y="0"/>
          <a:ext cx="0" cy="0"/>
          <a:chOff x="0" y="0"/>
          <a:chExt cx="0" cy="0"/>
        </a:xfrm>
      </p:grpSpPr>
      <p:sp>
        <p:nvSpPr>
          <p:cNvPr id="48" name="Google Shape;48;p49"/>
          <p:cNvSpPr txBox="1">
            <a:spLocks noGrp="1"/>
          </p:cNvSpPr>
          <p:nvPr>
            <p:ph type="body" idx="1"/>
          </p:nvPr>
        </p:nvSpPr>
        <p:spPr>
          <a:xfrm>
            <a:off x="534520" y="2253129"/>
            <a:ext cx="6323477" cy="2946400"/>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1pPr>
            <a:lvl2pPr marL="914400" lvl="1" indent="-2286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2pPr>
            <a:lvl3pPr marL="1371600" lvl="2" indent="-2286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3pPr>
            <a:lvl4pPr marL="1828800" lvl="3" indent="-2286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4pPr>
            <a:lvl5pPr marL="2286000" lvl="4" indent="-228600" algn="l">
              <a:spcBef>
                <a:spcPts val="0"/>
              </a:spcBef>
              <a:spcAft>
                <a:spcPts val="0"/>
              </a:spcAft>
              <a:buClr>
                <a:schemeClr val="dk1"/>
              </a:buClr>
              <a:buSzPts val="10980"/>
              <a:buFont typeface="Impact"/>
              <a:buNone/>
              <a:defRPr sz="12200">
                <a:solidFill>
                  <a:schemeClr val="dk1"/>
                </a:solidFill>
                <a:latin typeface="Impact"/>
                <a:ea typeface="Impact"/>
                <a:cs typeface="Impact"/>
                <a:sym typeface="Impact"/>
              </a:defRPr>
            </a:lvl5pPr>
            <a:lvl6pPr marL="2743200" lvl="5" indent="-331470" algn="l">
              <a:spcBef>
                <a:spcPts val="360"/>
              </a:spcBef>
              <a:spcAft>
                <a:spcPts val="0"/>
              </a:spcAft>
              <a:buClr>
                <a:schemeClr val="dk1"/>
              </a:buClr>
              <a:buSzPts val="1620"/>
              <a:buChar char="•"/>
              <a:defRPr/>
            </a:lvl6pPr>
            <a:lvl7pPr marL="3200400" lvl="6" indent="-331470" algn="l">
              <a:spcBef>
                <a:spcPts val="360"/>
              </a:spcBef>
              <a:spcAft>
                <a:spcPts val="0"/>
              </a:spcAft>
              <a:buClr>
                <a:schemeClr val="dk1"/>
              </a:buClr>
              <a:buSzPts val="1620"/>
              <a:buChar char="•"/>
              <a:defRPr/>
            </a:lvl7pPr>
            <a:lvl8pPr marL="3657600" lvl="7" indent="-331470" algn="l">
              <a:spcBef>
                <a:spcPts val="360"/>
              </a:spcBef>
              <a:spcAft>
                <a:spcPts val="0"/>
              </a:spcAft>
              <a:buClr>
                <a:schemeClr val="dk1"/>
              </a:buClr>
              <a:buSzPts val="1620"/>
              <a:buChar char="•"/>
              <a:defRPr/>
            </a:lvl8pPr>
            <a:lvl9pPr marL="4114800" lvl="8" indent="-331470" algn="l">
              <a:spcBef>
                <a:spcPts val="360"/>
              </a:spcBef>
              <a:spcAft>
                <a:spcPts val="0"/>
              </a:spcAft>
              <a:buClr>
                <a:schemeClr val="dk1"/>
              </a:buClr>
              <a:buSzPts val="1620"/>
              <a:buChar char="•"/>
              <a:defRPr/>
            </a:lvl9pPr>
          </a:lstStyle>
          <a:p>
            <a:endParaRPr/>
          </a:p>
        </p:txBody>
      </p:sp>
      <p:sp>
        <p:nvSpPr>
          <p:cNvPr id="49" name="Google Shape;49;p49"/>
          <p:cNvSpPr txBox="1">
            <a:spLocks noGrp="1"/>
          </p:cNvSpPr>
          <p:nvPr>
            <p:ph type="title"/>
          </p:nvPr>
        </p:nvSpPr>
        <p:spPr>
          <a:xfrm>
            <a:off x="342901" y="2928471"/>
            <a:ext cx="4000500" cy="1816100"/>
          </a:xfrm>
          <a:prstGeom prst="rect">
            <a:avLst/>
          </a:prstGeom>
          <a:noFill/>
          <a:ln>
            <a:noFill/>
          </a:ln>
        </p:spPr>
        <p:txBody>
          <a:bodyPr spcFirstLastPara="1" wrap="square" lIns="45700" tIns="0" rIns="45700" bIns="0" anchor="b" anchorCtr="0">
            <a:noAutofit/>
          </a:bodyPr>
          <a:lstStyle>
            <a:lvl1pPr lvl="0" algn="l">
              <a:lnSpc>
                <a:spcPct val="108695"/>
              </a:lnSpc>
              <a:spcBef>
                <a:spcPts val="0"/>
              </a:spcBef>
              <a:spcAft>
                <a:spcPts val="0"/>
              </a:spcAft>
              <a:buClr>
                <a:schemeClr val="dk1"/>
              </a:buClr>
              <a:buSzPts val="4600"/>
              <a:buFont typeface="Calibri"/>
              <a:buNone/>
              <a:defRPr sz="4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9"/>
          <p:cNvSpPr txBox="1">
            <a:spLocks noGrp="1"/>
          </p:cNvSpPr>
          <p:nvPr>
            <p:ph type="body" idx="2"/>
          </p:nvPr>
        </p:nvSpPr>
        <p:spPr>
          <a:xfrm>
            <a:off x="342900" y="4747491"/>
            <a:ext cx="4000500" cy="1310783"/>
          </a:xfrm>
          <a:prstGeom prst="rect">
            <a:avLst/>
          </a:prstGeom>
          <a:noFill/>
          <a:ln>
            <a:noFill/>
          </a:ln>
        </p:spPr>
        <p:txBody>
          <a:bodyPr spcFirstLastPara="1" wrap="square" lIns="91425" tIns="0" rIns="45700" bIns="0" anchor="t" anchorCtr="0">
            <a:normAutofit/>
          </a:bodyPr>
          <a:lstStyle>
            <a:lvl1pPr marL="457200" lvl="0" indent="-228600" algn="l">
              <a:spcBef>
                <a:spcPts val="0"/>
              </a:spcBef>
              <a:spcAft>
                <a:spcPts val="0"/>
              </a:spcAft>
              <a:buClr>
                <a:schemeClr val="dk1"/>
              </a:buClr>
              <a:buSzPts val="1980"/>
              <a:buFont typeface="Calibri"/>
              <a:buNone/>
              <a:defRPr sz="2200">
                <a:solidFill>
                  <a:schemeClr val="dk1"/>
                </a:solidFill>
              </a:defRPr>
            </a:lvl1pPr>
            <a:lvl2pPr marL="914400" lvl="1" indent="-228600" algn="l">
              <a:spcBef>
                <a:spcPts val="600"/>
              </a:spcBef>
              <a:spcAft>
                <a:spcPts val="0"/>
              </a:spcAft>
              <a:buClr>
                <a:srgbClr val="888888"/>
              </a:buClr>
              <a:buSzPts val="1620"/>
              <a:buFont typeface="Calibri"/>
              <a:buNone/>
              <a:defRPr sz="1800">
                <a:solidFill>
                  <a:srgbClr val="888888"/>
                </a:solidFill>
              </a:defRPr>
            </a:lvl2pPr>
            <a:lvl3pPr marL="1371600" lvl="2" indent="-228600" algn="l">
              <a:spcBef>
                <a:spcPts val="600"/>
              </a:spcBef>
              <a:spcAft>
                <a:spcPts val="0"/>
              </a:spcAft>
              <a:buClr>
                <a:srgbClr val="888888"/>
              </a:buClr>
              <a:buSzPts val="1440"/>
              <a:buFont typeface="Calibri"/>
              <a:buNone/>
              <a:defRPr sz="1600">
                <a:solidFill>
                  <a:srgbClr val="888888"/>
                </a:solidFill>
              </a:defRPr>
            </a:lvl3pPr>
            <a:lvl4pPr marL="1828800" lvl="3" indent="-228600" algn="l">
              <a:spcBef>
                <a:spcPts val="600"/>
              </a:spcBef>
              <a:spcAft>
                <a:spcPts val="0"/>
              </a:spcAft>
              <a:buClr>
                <a:srgbClr val="888888"/>
              </a:buClr>
              <a:buSzPts val="1260"/>
              <a:buFont typeface="Calibri"/>
              <a:buNone/>
              <a:defRPr sz="1400">
                <a:solidFill>
                  <a:srgbClr val="888888"/>
                </a:solidFill>
              </a:defRPr>
            </a:lvl4pPr>
            <a:lvl5pPr marL="2286000" lvl="4" indent="-228600" algn="l">
              <a:spcBef>
                <a:spcPts val="600"/>
              </a:spcBef>
              <a:spcAft>
                <a:spcPts val="0"/>
              </a:spcAft>
              <a:buClr>
                <a:srgbClr val="888888"/>
              </a:buClr>
              <a:buSzPts val="1260"/>
              <a:buFont typeface="Calibri"/>
              <a:buNone/>
              <a:defRPr sz="1400">
                <a:solidFill>
                  <a:srgbClr val="888888"/>
                </a:solidFill>
              </a:defRPr>
            </a:lvl5pPr>
            <a:lvl6pPr marL="2743200" lvl="5" indent="-228600" algn="l">
              <a:spcBef>
                <a:spcPts val="280"/>
              </a:spcBef>
              <a:spcAft>
                <a:spcPts val="0"/>
              </a:spcAft>
              <a:buClr>
                <a:srgbClr val="888888"/>
              </a:buClr>
              <a:buSzPts val="1260"/>
              <a:buFont typeface="Calibri"/>
              <a:buNone/>
              <a:defRPr sz="1400">
                <a:solidFill>
                  <a:srgbClr val="888888"/>
                </a:solidFill>
              </a:defRPr>
            </a:lvl6pPr>
            <a:lvl7pPr marL="3200400" lvl="6" indent="-228600" algn="l">
              <a:spcBef>
                <a:spcPts val="280"/>
              </a:spcBef>
              <a:spcAft>
                <a:spcPts val="0"/>
              </a:spcAft>
              <a:buClr>
                <a:srgbClr val="888888"/>
              </a:buClr>
              <a:buSzPts val="1260"/>
              <a:buFont typeface="Calibri"/>
              <a:buNone/>
              <a:defRPr sz="1400">
                <a:solidFill>
                  <a:srgbClr val="888888"/>
                </a:solidFill>
              </a:defRPr>
            </a:lvl7pPr>
            <a:lvl8pPr marL="3657600" lvl="7" indent="-228600" algn="l">
              <a:spcBef>
                <a:spcPts val="280"/>
              </a:spcBef>
              <a:spcAft>
                <a:spcPts val="0"/>
              </a:spcAft>
              <a:buClr>
                <a:srgbClr val="888888"/>
              </a:buClr>
              <a:buSzPts val="1260"/>
              <a:buFont typeface="Calibri"/>
              <a:buNone/>
              <a:defRPr sz="1400">
                <a:solidFill>
                  <a:srgbClr val="888888"/>
                </a:solidFill>
              </a:defRPr>
            </a:lvl8pPr>
            <a:lvl9pPr marL="4114800" lvl="8" indent="-228600" algn="l">
              <a:spcBef>
                <a:spcPts val="280"/>
              </a:spcBef>
              <a:spcAft>
                <a:spcPts val="0"/>
              </a:spcAft>
              <a:buClr>
                <a:srgbClr val="888888"/>
              </a:buClr>
              <a:buSzPts val="1260"/>
              <a:buFont typeface="Calibri"/>
              <a:buNone/>
              <a:defRPr sz="1400">
                <a:solidFill>
                  <a:srgbClr val="888888"/>
                </a:solidFill>
              </a:defRPr>
            </a:lvl9pPr>
          </a:lstStyle>
          <a:p>
            <a:endParaRPr/>
          </a:p>
        </p:txBody>
      </p:sp>
      <p:sp>
        <p:nvSpPr>
          <p:cNvPr id="51" name="Google Shape;51;p49"/>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2364581" y="5426405"/>
            <a:ext cx="4154091" cy="15494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Clr>
                <a:schemeClr val="dk1"/>
              </a:buClr>
              <a:buSzPts val="4600"/>
              <a:buFont typeface="Calibri"/>
              <a:buNone/>
              <a:defRPr sz="4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6" name="Google Shape;56;p50"/>
          <p:cNvGrpSpPr/>
          <p:nvPr/>
        </p:nvGrpSpPr>
        <p:grpSpPr>
          <a:xfrm rot="-360000">
            <a:off x="490765" y="593573"/>
            <a:ext cx="4062185" cy="4840224"/>
            <a:chOff x="1524000" y="381000"/>
            <a:chExt cx="3657600" cy="4737978"/>
          </a:xfrm>
        </p:grpSpPr>
        <p:sp>
          <p:nvSpPr>
            <p:cNvPr id="57" name="Google Shape;57;p50"/>
            <p:cNvSpPr/>
            <p:nvPr/>
          </p:nvSpPr>
          <p:spPr>
            <a:xfrm>
              <a:off x="1524000" y="381000"/>
              <a:ext cx="3657600" cy="4724400"/>
            </a:xfrm>
            <a:prstGeom prst="rect">
              <a:avLst/>
            </a:prstGeom>
            <a:solidFill>
              <a:schemeClr val="lt1"/>
            </a:solid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50"/>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 name="Google Shape;59;p50"/>
          <p:cNvSpPr>
            <a:spLocks noGrp="1"/>
          </p:cNvSpPr>
          <p:nvPr>
            <p:ph type="pic" idx="2"/>
          </p:nvPr>
        </p:nvSpPr>
        <p:spPr>
          <a:xfrm rot="-360000">
            <a:off x="643258" y="843509"/>
            <a:ext cx="3757198" cy="4340352"/>
          </a:xfrm>
          <a:prstGeom prst="rect">
            <a:avLst/>
          </a:prstGeom>
          <a:solidFill>
            <a:srgbClr val="D8D8D8"/>
          </a:solidFill>
          <a:ln>
            <a:noFill/>
          </a:ln>
        </p:spPr>
      </p:sp>
      <p:sp>
        <p:nvSpPr>
          <p:cNvPr id="60" name="Google Shape;60;p50"/>
          <p:cNvSpPr txBox="1">
            <a:spLocks noGrp="1"/>
          </p:cNvSpPr>
          <p:nvPr>
            <p:ph type="body" idx="1"/>
          </p:nvPr>
        </p:nvSpPr>
        <p:spPr>
          <a:xfrm>
            <a:off x="2368588" y="6974542"/>
            <a:ext cx="4149719" cy="1153457"/>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chemeClr val="dk1"/>
              </a:buClr>
              <a:buSzPts val="1980"/>
              <a:buFont typeface="Calibri"/>
              <a:buNone/>
              <a:defRPr sz="2200"/>
            </a:lvl1pPr>
            <a:lvl2pPr marL="914400" lvl="1" indent="-228600" algn="l">
              <a:spcBef>
                <a:spcPts val="600"/>
              </a:spcBef>
              <a:spcAft>
                <a:spcPts val="0"/>
              </a:spcAft>
              <a:buClr>
                <a:schemeClr val="dk1"/>
              </a:buClr>
              <a:buSzPts val="1080"/>
              <a:buFont typeface="Calibri"/>
              <a:buNone/>
              <a:defRPr sz="1200"/>
            </a:lvl2pPr>
            <a:lvl3pPr marL="1371600" lvl="2" indent="-228600" algn="l">
              <a:spcBef>
                <a:spcPts val="600"/>
              </a:spcBef>
              <a:spcAft>
                <a:spcPts val="0"/>
              </a:spcAft>
              <a:buClr>
                <a:schemeClr val="dk1"/>
              </a:buClr>
              <a:buSzPts val="900"/>
              <a:buFont typeface="Calibri"/>
              <a:buNone/>
              <a:defRPr sz="1000"/>
            </a:lvl3pPr>
            <a:lvl4pPr marL="1828800" lvl="3" indent="-228600" algn="l">
              <a:spcBef>
                <a:spcPts val="600"/>
              </a:spcBef>
              <a:spcAft>
                <a:spcPts val="0"/>
              </a:spcAft>
              <a:buClr>
                <a:schemeClr val="dk1"/>
              </a:buClr>
              <a:buSzPts val="810"/>
              <a:buFont typeface="Calibri"/>
              <a:buNone/>
              <a:defRPr sz="900"/>
            </a:lvl4pPr>
            <a:lvl5pPr marL="2286000" lvl="4" indent="-228600" algn="l">
              <a:spcBef>
                <a:spcPts val="600"/>
              </a:spcBef>
              <a:spcAft>
                <a:spcPts val="0"/>
              </a:spcAft>
              <a:buClr>
                <a:schemeClr val="dk1"/>
              </a:buClr>
              <a:buSzPts val="810"/>
              <a:buFont typeface="Calibri"/>
              <a:buNone/>
              <a:defRPr sz="900"/>
            </a:lvl5pPr>
            <a:lvl6pPr marL="2743200" lvl="5" indent="-228600" algn="l">
              <a:spcBef>
                <a:spcPts val="180"/>
              </a:spcBef>
              <a:spcAft>
                <a:spcPts val="0"/>
              </a:spcAft>
              <a:buClr>
                <a:schemeClr val="dk1"/>
              </a:buClr>
              <a:buSzPts val="810"/>
              <a:buFont typeface="Calibri"/>
              <a:buNone/>
              <a:defRPr sz="900"/>
            </a:lvl6pPr>
            <a:lvl7pPr marL="3200400" lvl="6" indent="-228600" algn="l">
              <a:spcBef>
                <a:spcPts val="180"/>
              </a:spcBef>
              <a:spcAft>
                <a:spcPts val="0"/>
              </a:spcAft>
              <a:buClr>
                <a:schemeClr val="dk1"/>
              </a:buClr>
              <a:buSzPts val="810"/>
              <a:buFont typeface="Calibri"/>
              <a:buNone/>
              <a:defRPr sz="900"/>
            </a:lvl7pPr>
            <a:lvl8pPr marL="3657600" lvl="7" indent="-228600" algn="l">
              <a:spcBef>
                <a:spcPts val="180"/>
              </a:spcBef>
              <a:spcAft>
                <a:spcPts val="0"/>
              </a:spcAft>
              <a:buClr>
                <a:schemeClr val="dk1"/>
              </a:buClr>
              <a:buSzPts val="810"/>
              <a:buFont typeface="Calibri"/>
              <a:buNone/>
              <a:defRPr sz="900"/>
            </a:lvl8pPr>
            <a:lvl9pPr marL="4114800" lvl="8" indent="-228600" algn="l">
              <a:spcBef>
                <a:spcPts val="180"/>
              </a:spcBef>
              <a:spcAft>
                <a:spcPts val="0"/>
              </a:spcAft>
              <a:buClr>
                <a:schemeClr val="dk1"/>
              </a:buClr>
              <a:buSzPts val="810"/>
              <a:buFont typeface="Calibri"/>
              <a:buNone/>
              <a:defRPr sz="900"/>
            </a:lvl9pPr>
          </a:lstStyle>
          <a:p>
            <a:endParaRPr/>
          </a:p>
        </p:txBody>
      </p:sp>
      <p:sp>
        <p:nvSpPr>
          <p:cNvPr id="61" name="Google Shape;61;p50"/>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0"/>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0"/>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51"/>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1"/>
          <p:cNvSpPr txBox="1">
            <a:spLocks noGrp="1"/>
          </p:cNvSpPr>
          <p:nvPr>
            <p:ph type="body" idx="1"/>
          </p:nvPr>
        </p:nvSpPr>
        <p:spPr>
          <a:xfrm>
            <a:off x="728495" y="1892489"/>
            <a:ext cx="2400300" cy="778713"/>
          </a:xfrm>
          <a:prstGeom prst="rect">
            <a:avLst/>
          </a:prstGeom>
          <a:noFill/>
          <a:ln>
            <a:noFill/>
          </a:ln>
        </p:spPr>
        <p:txBody>
          <a:bodyPr spcFirstLastPara="1" wrap="square" lIns="91425" tIns="45700" rIns="91425" bIns="45700" anchor="b" anchorCtr="0">
            <a:normAutofit/>
          </a:bodyPr>
          <a:lstStyle>
            <a:lvl1pPr marL="457200" lvl="0" indent="-228600" algn="ctr">
              <a:spcBef>
                <a:spcPts val="0"/>
              </a:spcBef>
              <a:spcAft>
                <a:spcPts val="0"/>
              </a:spcAft>
              <a:buClr>
                <a:srgbClr val="9DB25E"/>
              </a:buClr>
              <a:buSzPts val="1980"/>
              <a:buFont typeface="Impact"/>
              <a:buNone/>
              <a:defRPr sz="2200" b="0">
                <a:solidFill>
                  <a:srgbClr val="9DB25E"/>
                </a:solidFill>
                <a:latin typeface="Impact"/>
                <a:ea typeface="Impact"/>
                <a:cs typeface="Impact"/>
                <a:sym typeface="Impact"/>
              </a:defRPr>
            </a:lvl1pPr>
            <a:lvl2pPr marL="914400" lvl="1" indent="-228600" algn="l">
              <a:spcBef>
                <a:spcPts val="600"/>
              </a:spcBef>
              <a:spcAft>
                <a:spcPts val="0"/>
              </a:spcAft>
              <a:buClr>
                <a:schemeClr val="dk1"/>
              </a:buClr>
              <a:buSzPts val="1800"/>
              <a:buFont typeface="Calibri"/>
              <a:buNone/>
              <a:defRPr sz="2000" b="1"/>
            </a:lvl2pPr>
            <a:lvl3pPr marL="1371600" lvl="2" indent="-228600" algn="l">
              <a:spcBef>
                <a:spcPts val="600"/>
              </a:spcBef>
              <a:spcAft>
                <a:spcPts val="0"/>
              </a:spcAft>
              <a:buClr>
                <a:schemeClr val="dk1"/>
              </a:buClr>
              <a:buSzPts val="1620"/>
              <a:buFont typeface="Calibri"/>
              <a:buNone/>
              <a:defRPr sz="1800" b="1"/>
            </a:lvl3pPr>
            <a:lvl4pPr marL="1828800" lvl="3" indent="-228600" algn="l">
              <a:spcBef>
                <a:spcPts val="600"/>
              </a:spcBef>
              <a:spcAft>
                <a:spcPts val="0"/>
              </a:spcAft>
              <a:buClr>
                <a:schemeClr val="dk1"/>
              </a:buClr>
              <a:buSzPts val="1440"/>
              <a:buFont typeface="Calibri"/>
              <a:buNone/>
              <a:defRPr sz="1600" b="1"/>
            </a:lvl4pPr>
            <a:lvl5pPr marL="2286000" lvl="4" indent="-228600" algn="l">
              <a:spcBef>
                <a:spcPts val="600"/>
              </a:spcBef>
              <a:spcAft>
                <a:spcPts val="0"/>
              </a:spcAft>
              <a:buClr>
                <a:schemeClr val="dk1"/>
              </a:buClr>
              <a:buSzPts val="1440"/>
              <a:buFont typeface="Calibri"/>
              <a:buNone/>
              <a:defRPr sz="1600" b="1"/>
            </a:lvl5pPr>
            <a:lvl6pPr marL="2743200" lvl="5" indent="-228600" algn="l">
              <a:spcBef>
                <a:spcPts val="320"/>
              </a:spcBef>
              <a:spcAft>
                <a:spcPts val="0"/>
              </a:spcAft>
              <a:buClr>
                <a:schemeClr val="dk1"/>
              </a:buClr>
              <a:buSzPts val="1440"/>
              <a:buFont typeface="Calibri"/>
              <a:buNone/>
              <a:defRPr sz="1600" b="1"/>
            </a:lvl6pPr>
            <a:lvl7pPr marL="3200400" lvl="6" indent="-228600" algn="l">
              <a:spcBef>
                <a:spcPts val="320"/>
              </a:spcBef>
              <a:spcAft>
                <a:spcPts val="0"/>
              </a:spcAft>
              <a:buClr>
                <a:schemeClr val="dk1"/>
              </a:buClr>
              <a:buSzPts val="1440"/>
              <a:buFont typeface="Calibri"/>
              <a:buNone/>
              <a:defRPr sz="1600" b="1"/>
            </a:lvl7pPr>
            <a:lvl8pPr marL="3657600" lvl="7" indent="-228600" algn="l">
              <a:spcBef>
                <a:spcPts val="320"/>
              </a:spcBef>
              <a:spcAft>
                <a:spcPts val="0"/>
              </a:spcAft>
              <a:buClr>
                <a:schemeClr val="dk1"/>
              </a:buClr>
              <a:buSzPts val="1440"/>
              <a:buFont typeface="Calibri"/>
              <a:buNone/>
              <a:defRPr sz="1600" b="1"/>
            </a:lvl8pPr>
            <a:lvl9pPr marL="4114800" lvl="8" indent="-228600" algn="l">
              <a:spcBef>
                <a:spcPts val="320"/>
              </a:spcBef>
              <a:spcAft>
                <a:spcPts val="0"/>
              </a:spcAft>
              <a:buClr>
                <a:schemeClr val="dk1"/>
              </a:buClr>
              <a:buSzPts val="1440"/>
              <a:buFont typeface="Calibri"/>
              <a:buNone/>
              <a:defRPr sz="1600" b="1"/>
            </a:lvl9pPr>
          </a:lstStyle>
          <a:p>
            <a:endParaRPr/>
          </a:p>
        </p:txBody>
      </p:sp>
      <p:sp>
        <p:nvSpPr>
          <p:cNvPr id="67" name="Google Shape;67;p51"/>
          <p:cNvSpPr txBox="1">
            <a:spLocks noGrp="1"/>
          </p:cNvSpPr>
          <p:nvPr>
            <p:ph type="body" idx="2"/>
          </p:nvPr>
        </p:nvSpPr>
        <p:spPr>
          <a:xfrm>
            <a:off x="673025" y="2899834"/>
            <a:ext cx="2674620" cy="4821767"/>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20039" algn="l">
              <a:spcBef>
                <a:spcPts val="600"/>
              </a:spcBef>
              <a:spcAft>
                <a:spcPts val="0"/>
              </a:spcAft>
              <a:buClr>
                <a:schemeClr val="dk1"/>
              </a:buClr>
              <a:buSzPts val="1440"/>
              <a:buFont typeface="Calibri"/>
              <a:buChar char="•"/>
              <a:defRPr sz="1600"/>
            </a:lvl4pPr>
            <a:lvl5pPr marL="2286000" lvl="4" indent="-320039" algn="l">
              <a:spcBef>
                <a:spcPts val="600"/>
              </a:spcBef>
              <a:spcAft>
                <a:spcPts val="0"/>
              </a:spcAft>
              <a:buClr>
                <a:schemeClr val="dk1"/>
              </a:buClr>
              <a:buSzPts val="1440"/>
              <a:buFont typeface="Calibri"/>
              <a:buChar char="•"/>
              <a:defRPr sz="1600"/>
            </a:lvl5pPr>
            <a:lvl6pPr marL="2743200" lvl="5" indent="-320039" algn="l">
              <a:spcBef>
                <a:spcPts val="320"/>
              </a:spcBef>
              <a:spcAft>
                <a:spcPts val="0"/>
              </a:spcAft>
              <a:buClr>
                <a:schemeClr val="dk1"/>
              </a:buClr>
              <a:buSzPts val="1440"/>
              <a:buFont typeface="Calibri"/>
              <a:buChar char="•"/>
              <a:defRPr sz="1600"/>
            </a:lvl6pPr>
            <a:lvl7pPr marL="3200400" lvl="6" indent="-320039" algn="l">
              <a:spcBef>
                <a:spcPts val="320"/>
              </a:spcBef>
              <a:spcAft>
                <a:spcPts val="0"/>
              </a:spcAft>
              <a:buClr>
                <a:schemeClr val="dk1"/>
              </a:buClr>
              <a:buSzPts val="1440"/>
              <a:buFont typeface="Calibri"/>
              <a:buChar char="•"/>
              <a:defRPr sz="1600"/>
            </a:lvl7pPr>
            <a:lvl8pPr marL="3657600" lvl="7" indent="-320040" algn="l">
              <a:spcBef>
                <a:spcPts val="320"/>
              </a:spcBef>
              <a:spcAft>
                <a:spcPts val="0"/>
              </a:spcAft>
              <a:buClr>
                <a:schemeClr val="dk1"/>
              </a:buClr>
              <a:buSzPts val="1440"/>
              <a:buFont typeface="Calibri"/>
              <a:buChar char="•"/>
              <a:defRPr sz="1600"/>
            </a:lvl8pPr>
            <a:lvl9pPr marL="4114800" lvl="8" indent="-320040" algn="l">
              <a:spcBef>
                <a:spcPts val="320"/>
              </a:spcBef>
              <a:spcAft>
                <a:spcPts val="0"/>
              </a:spcAft>
              <a:buClr>
                <a:schemeClr val="dk1"/>
              </a:buClr>
              <a:buSzPts val="1440"/>
              <a:buFont typeface="Calibri"/>
              <a:buChar char="•"/>
              <a:defRPr sz="1600"/>
            </a:lvl9pPr>
          </a:lstStyle>
          <a:p>
            <a:endParaRPr/>
          </a:p>
        </p:txBody>
      </p:sp>
      <p:sp>
        <p:nvSpPr>
          <p:cNvPr id="68" name="Google Shape;68;p51"/>
          <p:cNvSpPr txBox="1">
            <a:spLocks noGrp="1"/>
          </p:cNvSpPr>
          <p:nvPr>
            <p:ph type="body" idx="3"/>
          </p:nvPr>
        </p:nvSpPr>
        <p:spPr>
          <a:xfrm>
            <a:off x="3697685" y="1892489"/>
            <a:ext cx="2400300" cy="778713"/>
          </a:xfrm>
          <a:prstGeom prst="rect">
            <a:avLst/>
          </a:prstGeom>
          <a:noFill/>
          <a:ln>
            <a:noFill/>
          </a:ln>
        </p:spPr>
        <p:txBody>
          <a:bodyPr spcFirstLastPara="1" wrap="square" lIns="91425" tIns="45700" rIns="91425" bIns="45700" anchor="b" anchorCtr="0">
            <a:normAutofit/>
          </a:bodyPr>
          <a:lstStyle>
            <a:lvl1pPr marL="457200" lvl="0" indent="-228600" algn="ctr">
              <a:spcBef>
                <a:spcPts val="0"/>
              </a:spcBef>
              <a:spcAft>
                <a:spcPts val="0"/>
              </a:spcAft>
              <a:buClr>
                <a:srgbClr val="9DB25E"/>
              </a:buClr>
              <a:buSzPts val="1980"/>
              <a:buFont typeface="Impact"/>
              <a:buNone/>
              <a:defRPr sz="2200" b="0">
                <a:solidFill>
                  <a:srgbClr val="9DB25E"/>
                </a:solidFill>
                <a:latin typeface="Impact"/>
                <a:ea typeface="Impact"/>
                <a:cs typeface="Impact"/>
                <a:sym typeface="Impact"/>
              </a:defRPr>
            </a:lvl1pPr>
            <a:lvl2pPr marL="914400" lvl="1" indent="-228600" algn="l">
              <a:spcBef>
                <a:spcPts val="600"/>
              </a:spcBef>
              <a:spcAft>
                <a:spcPts val="0"/>
              </a:spcAft>
              <a:buClr>
                <a:schemeClr val="dk1"/>
              </a:buClr>
              <a:buSzPts val="1800"/>
              <a:buFont typeface="Calibri"/>
              <a:buNone/>
              <a:defRPr sz="2000" b="1"/>
            </a:lvl2pPr>
            <a:lvl3pPr marL="1371600" lvl="2" indent="-228600" algn="l">
              <a:spcBef>
                <a:spcPts val="600"/>
              </a:spcBef>
              <a:spcAft>
                <a:spcPts val="0"/>
              </a:spcAft>
              <a:buClr>
                <a:schemeClr val="dk1"/>
              </a:buClr>
              <a:buSzPts val="1620"/>
              <a:buFont typeface="Calibri"/>
              <a:buNone/>
              <a:defRPr sz="1800" b="1"/>
            </a:lvl3pPr>
            <a:lvl4pPr marL="1828800" lvl="3" indent="-228600" algn="l">
              <a:spcBef>
                <a:spcPts val="600"/>
              </a:spcBef>
              <a:spcAft>
                <a:spcPts val="0"/>
              </a:spcAft>
              <a:buClr>
                <a:schemeClr val="dk1"/>
              </a:buClr>
              <a:buSzPts val="1440"/>
              <a:buFont typeface="Calibri"/>
              <a:buNone/>
              <a:defRPr sz="1600" b="1"/>
            </a:lvl4pPr>
            <a:lvl5pPr marL="2286000" lvl="4" indent="-228600" algn="l">
              <a:spcBef>
                <a:spcPts val="600"/>
              </a:spcBef>
              <a:spcAft>
                <a:spcPts val="0"/>
              </a:spcAft>
              <a:buClr>
                <a:schemeClr val="dk1"/>
              </a:buClr>
              <a:buSzPts val="1440"/>
              <a:buFont typeface="Calibri"/>
              <a:buNone/>
              <a:defRPr sz="1600" b="1"/>
            </a:lvl5pPr>
            <a:lvl6pPr marL="2743200" lvl="5" indent="-228600" algn="l">
              <a:spcBef>
                <a:spcPts val="320"/>
              </a:spcBef>
              <a:spcAft>
                <a:spcPts val="0"/>
              </a:spcAft>
              <a:buClr>
                <a:schemeClr val="dk1"/>
              </a:buClr>
              <a:buSzPts val="1440"/>
              <a:buFont typeface="Calibri"/>
              <a:buNone/>
              <a:defRPr sz="1600" b="1"/>
            </a:lvl6pPr>
            <a:lvl7pPr marL="3200400" lvl="6" indent="-228600" algn="l">
              <a:spcBef>
                <a:spcPts val="320"/>
              </a:spcBef>
              <a:spcAft>
                <a:spcPts val="0"/>
              </a:spcAft>
              <a:buClr>
                <a:schemeClr val="dk1"/>
              </a:buClr>
              <a:buSzPts val="1440"/>
              <a:buFont typeface="Calibri"/>
              <a:buNone/>
              <a:defRPr sz="1600" b="1"/>
            </a:lvl7pPr>
            <a:lvl8pPr marL="3657600" lvl="7" indent="-228600" algn="l">
              <a:spcBef>
                <a:spcPts val="320"/>
              </a:spcBef>
              <a:spcAft>
                <a:spcPts val="0"/>
              </a:spcAft>
              <a:buClr>
                <a:schemeClr val="dk1"/>
              </a:buClr>
              <a:buSzPts val="1440"/>
              <a:buFont typeface="Calibri"/>
              <a:buNone/>
              <a:defRPr sz="1600" b="1"/>
            </a:lvl8pPr>
            <a:lvl9pPr marL="4114800" lvl="8" indent="-228600" algn="l">
              <a:spcBef>
                <a:spcPts val="320"/>
              </a:spcBef>
              <a:spcAft>
                <a:spcPts val="0"/>
              </a:spcAft>
              <a:buClr>
                <a:schemeClr val="dk1"/>
              </a:buClr>
              <a:buSzPts val="1440"/>
              <a:buFont typeface="Calibri"/>
              <a:buNone/>
              <a:defRPr sz="1600" b="1"/>
            </a:lvl9pPr>
          </a:lstStyle>
          <a:p>
            <a:endParaRPr/>
          </a:p>
        </p:txBody>
      </p:sp>
      <p:sp>
        <p:nvSpPr>
          <p:cNvPr id="69" name="Google Shape;69;p51"/>
          <p:cNvSpPr txBox="1">
            <a:spLocks noGrp="1"/>
          </p:cNvSpPr>
          <p:nvPr>
            <p:ph type="body" idx="4"/>
          </p:nvPr>
        </p:nvSpPr>
        <p:spPr>
          <a:xfrm>
            <a:off x="3484886" y="2899834"/>
            <a:ext cx="2674620" cy="4821767"/>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20039" algn="l">
              <a:spcBef>
                <a:spcPts val="600"/>
              </a:spcBef>
              <a:spcAft>
                <a:spcPts val="0"/>
              </a:spcAft>
              <a:buClr>
                <a:schemeClr val="dk1"/>
              </a:buClr>
              <a:buSzPts val="1440"/>
              <a:buFont typeface="Calibri"/>
              <a:buChar char="•"/>
              <a:defRPr sz="1600"/>
            </a:lvl4pPr>
            <a:lvl5pPr marL="2286000" lvl="4" indent="-320039" algn="l">
              <a:spcBef>
                <a:spcPts val="600"/>
              </a:spcBef>
              <a:spcAft>
                <a:spcPts val="0"/>
              </a:spcAft>
              <a:buClr>
                <a:schemeClr val="dk1"/>
              </a:buClr>
              <a:buSzPts val="1440"/>
              <a:buFont typeface="Calibri"/>
              <a:buChar char="•"/>
              <a:defRPr sz="1600"/>
            </a:lvl5pPr>
            <a:lvl6pPr marL="2743200" lvl="5" indent="-320039" algn="l">
              <a:spcBef>
                <a:spcPts val="320"/>
              </a:spcBef>
              <a:spcAft>
                <a:spcPts val="0"/>
              </a:spcAft>
              <a:buClr>
                <a:schemeClr val="dk1"/>
              </a:buClr>
              <a:buSzPts val="1440"/>
              <a:buFont typeface="Calibri"/>
              <a:buChar char="•"/>
              <a:defRPr sz="1600"/>
            </a:lvl6pPr>
            <a:lvl7pPr marL="3200400" lvl="6" indent="-320039" algn="l">
              <a:spcBef>
                <a:spcPts val="320"/>
              </a:spcBef>
              <a:spcAft>
                <a:spcPts val="0"/>
              </a:spcAft>
              <a:buClr>
                <a:schemeClr val="dk1"/>
              </a:buClr>
              <a:buSzPts val="1440"/>
              <a:buFont typeface="Calibri"/>
              <a:buChar char="•"/>
              <a:defRPr sz="1600"/>
            </a:lvl7pPr>
            <a:lvl8pPr marL="3657600" lvl="7" indent="-320040" algn="l">
              <a:spcBef>
                <a:spcPts val="320"/>
              </a:spcBef>
              <a:spcAft>
                <a:spcPts val="0"/>
              </a:spcAft>
              <a:buClr>
                <a:schemeClr val="dk1"/>
              </a:buClr>
              <a:buSzPts val="1440"/>
              <a:buFont typeface="Calibri"/>
              <a:buChar char="•"/>
              <a:defRPr sz="1600"/>
            </a:lvl8pPr>
            <a:lvl9pPr marL="4114800" lvl="8" indent="-320040" algn="l">
              <a:spcBef>
                <a:spcPts val="320"/>
              </a:spcBef>
              <a:spcAft>
                <a:spcPts val="0"/>
              </a:spcAft>
              <a:buClr>
                <a:schemeClr val="dk1"/>
              </a:buClr>
              <a:buSzPts val="1440"/>
              <a:buFont typeface="Calibri"/>
              <a:buChar char="•"/>
              <a:defRPr sz="1600"/>
            </a:lvl9pPr>
          </a:lstStyle>
          <a:p>
            <a:endParaRPr/>
          </a:p>
        </p:txBody>
      </p:sp>
      <p:sp>
        <p:nvSpPr>
          <p:cNvPr id="70" name="Google Shape;70;p51"/>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1"/>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pic>
        <p:nvPicPr>
          <p:cNvPr id="73" name="Google Shape;73;p51" descr="Comparison-Underline.png"/>
          <p:cNvPicPr preferRelativeResize="0"/>
          <p:nvPr/>
        </p:nvPicPr>
        <p:blipFill rotWithShape="1">
          <a:blip r:embed="rId2">
            <a:alphaModFix/>
          </a:blip>
          <a:srcRect/>
          <a:stretch/>
        </p:blipFill>
        <p:spPr>
          <a:xfrm>
            <a:off x="717780" y="2529387"/>
            <a:ext cx="2421731" cy="190500"/>
          </a:xfrm>
          <a:prstGeom prst="rect">
            <a:avLst/>
          </a:prstGeom>
          <a:noFill/>
          <a:ln>
            <a:noFill/>
          </a:ln>
        </p:spPr>
      </p:pic>
      <p:pic>
        <p:nvPicPr>
          <p:cNvPr id="74" name="Google Shape;74;p51" descr="Comparison-Underline.png"/>
          <p:cNvPicPr preferRelativeResize="0"/>
          <p:nvPr/>
        </p:nvPicPr>
        <p:blipFill rotWithShape="1">
          <a:blip r:embed="rId2">
            <a:alphaModFix/>
          </a:blip>
          <a:srcRect/>
          <a:stretch/>
        </p:blipFill>
        <p:spPr>
          <a:xfrm>
            <a:off x="3686971" y="2529387"/>
            <a:ext cx="2421731" cy="190500"/>
          </a:xfrm>
          <a:prstGeom prst="rect">
            <a:avLst/>
          </a:prstGeom>
          <a:noFill/>
          <a:ln>
            <a:noFill/>
          </a:ln>
        </p:spPr>
      </p:pic>
      <p:pic>
        <p:nvPicPr>
          <p:cNvPr id="75" name="Google Shape;75;p51" descr="Comparison-Underline.png"/>
          <p:cNvPicPr preferRelativeResize="0"/>
          <p:nvPr/>
        </p:nvPicPr>
        <p:blipFill rotWithShape="1">
          <a:blip r:embed="rId2">
            <a:alphaModFix/>
          </a:blip>
          <a:srcRect/>
          <a:stretch/>
        </p:blipFill>
        <p:spPr>
          <a:xfrm>
            <a:off x="717780" y="2529387"/>
            <a:ext cx="2421731" cy="190500"/>
          </a:xfrm>
          <a:prstGeom prst="rect">
            <a:avLst/>
          </a:prstGeom>
          <a:noFill/>
          <a:ln>
            <a:noFill/>
          </a:ln>
        </p:spPr>
      </p:pic>
      <p:pic>
        <p:nvPicPr>
          <p:cNvPr id="76" name="Google Shape;76;p51" descr="Comparison-Underline.png"/>
          <p:cNvPicPr preferRelativeResize="0"/>
          <p:nvPr/>
        </p:nvPicPr>
        <p:blipFill rotWithShape="1">
          <a:blip r:embed="rId2">
            <a:alphaModFix/>
          </a:blip>
          <a:srcRect/>
          <a:stretch/>
        </p:blipFill>
        <p:spPr>
          <a:xfrm>
            <a:off x="3686971" y="2529387"/>
            <a:ext cx="2421731" cy="190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77"/>
        <p:cNvGrpSpPr/>
        <p:nvPr/>
      </p:nvGrpSpPr>
      <p:grpSpPr>
        <a:xfrm>
          <a:off x="0" y="0"/>
          <a:ext cx="0" cy="0"/>
          <a:chOff x="0" y="0"/>
          <a:chExt cx="0" cy="0"/>
        </a:xfrm>
      </p:grpSpPr>
      <p:sp>
        <p:nvSpPr>
          <p:cNvPr id="78" name="Google Shape;78;p52"/>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2"/>
          <p:cNvSpPr txBox="1">
            <a:spLocks noGrp="1"/>
          </p:cNvSpPr>
          <p:nvPr>
            <p:ph type="body" idx="1"/>
          </p:nvPr>
        </p:nvSpPr>
        <p:spPr>
          <a:xfrm>
            <a:off x="685800" y="2313517"/>
            <a:ext cx="548640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
        <p:nvSpPr>
          <p:cNvPr id="80" name="Google Shape;80;p52"/>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2"/>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
        <p:nvSpPr>
          <p:cNvPr id="83" name="Google Shape;83;p52"/>
          <p:cNvSpPr txBox="1">
            <a:spLocks noGrp="1"/>
          </p:cNvSpPr>
          <p:nvPr>
            <p:ph type="body" idx="2"/>
          </p:nvPr>
        </p:nvSpPr>
        <p:spPr>
          <a:xfrm>
            <a:off x="685800" y="5161280"/>
            <a:ext cx="5486400" cy="256032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Clr>
                <a:schemeClr val="dk1"/>
              </a:buClr>
              <a:buSzPts val="1980"/>
              <a:buFont typeface="Calibri"/>
              <a:buChar char="•"/>
              <a:defRPr sz="2200"/>
            </a:lvl1pPr>
            <a:lvl2pPr marL="914400" lvl="1" indent="-342900" algn="l">
              <a:spcBef>
                <a:spcPts val="600"/>
              </a:spcBef>
              <a:spcAft>
                <a:spcPts val="0"/>
              </a:spcAft>
              <a:buClr>
                <a:schemeClr val="dk1"/>
              </a:buClr>
              <a:buSzPts val="1800"/>
              <a:buFont typeface="Calibri"/>
              <a:buChar char="•"/>
              <a:defRPr sz="2000"/>
            </a:lvl2pPr>
            <a:lvl3pPr marL="1371600" lvl="2" indent="-331469" algn="l">
              <a:spcBef>
                <a:spcPts val="600"/>
              </a:spcBef>
              <a:spcAft>
                <a:spcPts val="0"/>
              </a:spcAft>
              <a:buClr>
                <a:schemeClr val="dk1"/>
              </a:buClr>
              <a:buSzPts val="1620"/>
              <a:buFont typeface="Calibri"/>
              <a:buChar char="•"/>
              <a:defRPr sz="1800"/>
            </a:lvl3pPr>
            <a:lvl4pPr marL="1828800" lvl="3" indent="-331469" algn="l">
              <a:spcBef>
                <a:spcPts val="600"/>
              </a:spcBef>
              <a:spcAft>
                <a:spcPts val="0"/>
              </a:spcAft>
              <a:buClr>
                <a:schemeClr val="dk1"/>
              </a:buClr>
              <a:buSzPts val="1620"/>
              <a:buFont typeface="Calibri"/>
              <a:buChar char="•"/>
              <a:defRPr sz="1800"/>
            </a:lvl4pPr>
            <a:lvl5pPr marL="2286000" lvl="4" indent="-331470" algn="l">
              <a:spcBef>
                <a:spcPts val="600"/>
              </a:spcBef>
              <a:spcAft>
                <a:spcPts val="0"/>
              </a:spcAft>
              <a:buClr>
                <a:schemeClr val="dk1"/>
              </a:buClr>
              <a:buSzPts val="1620"/>
              <a:buFont typeface="Calibri"/>
              <a:buChar char="•"/>
              <a:defRPr sz="1800"/>
            </a:lvl5pPr>
            <a:lvl6pPr marL="2743200" lvl="5" indent="-331470" algn="l">
              <a:spcBef>
                <a:spcPts val="360"/>
              </a:spcBef>
              <a:spcAft>
                <a:spcPts val="0"/>
              </a:spcAft>
              <a:buClr>
                <a:schemeClr val="dk1"/>
              </a:buClr>
              <a:buSzPts val="1620"/>
              <a:buFont typeface="Calibri"/>
              <a:buChar char="•"/>
              <a:defRPr sz="1800"/>
            </a:lvl6pPr>
            <a:lvl7pPr marL="3200400" lvl="6" indent="-331470" algn="l">
              <a:spcBef>
                <a:spcPts val="360"/>
              </a:spcBef>
              <a:spcAft>
                <a:spcPts val="0"/>
              </a:spcAft>
              <a:buClr>
                <a:schemeClr val="dk1"/>
              </a:buClr>
              <a:buSzPts val="1620"/>
              <a:buFont typeface="Calibri"/>
              <a:buChar char="•"/>
              <a:defRPr sz="1800"/>
            </a:lvl7pPr>
            <a:lvl8pPr marL="3657600" lvl="7" indent="-331470" algn="l">
              <a:spcBef>
                <a:spcPts val="360"/>
              </a:spcBef>
              <a:spcAft>
                <a:spcPts val="0"/>
              </a:spcAft>
              <a:buClr>
                <a:schemeClr val="dk1"/>
              </a:buClr>
              <a:buSzPts val="1620"/>
              <a:buFont typeface="Calibri"/>
              <a:buChar char="•"/>
              <a:defRPr sz="1800"/>
            </a:lvl8pPr>
            <a:lvl9pPr marL="4114800" lvl="8" indent="-331470" algn="l">
              <a:spcBef>
                <a:spcPts val="360"/>
              </a:spcBef>
              <a:spcAft>
                <a:spcPts val="0"/>
              </a:spcAft>
              <a:buClr>
                <a:schemeClr val="dk1"/>
              </a:buClr>
              <a:buSzPts val="1620"/>
              <a:buFont typeface="Calibri"/>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85800" y="670984"/>
            <a:ext cx="5485210" cy="11578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600"/>
              <a:buFont typeface="Calibri"/>
              <a:buNone/>
              <a:defRPr sz="4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685800" y="2313517"/>
            <a:ext cx="5485210" cy="5408083"/>
          </a:xfrm>
          <a:prstGeom prst="rect">
            <a:avLst/>
          </a:prstGeom>
          <a:noFill/>
          <a:ln>
            <a:noFill/>
          </a:ln>
        </p:spPr>
        <p:txBody>
          <a:bodyPr spcFirstLastPara="1" wrap="square" lIns="91425" tIns="45700" rIns="91425" bIns="45700" anchor="t" anchorCtr="0">
            <a:normAutofit/>
          </a:bodyPr>
          <a:lstStyle>
            <a:lvl1pPr marL="457200" marR="0" lvl="0" indent="-365760" algn="l" rtl="0">
              <a:spcBef>
                <a:spcPts val="2000"/>
              </a:spcBef>
              <a:spcAft>
                <a:spcPts val="0"/>
              </a:spcAft>
              <a:buClr>
                <a:schemeClr val="dk1"/>
              </a:buClr>
              <a:buSzPts val="2160"/>
              <a:buFont typeface="Calibri"/>
              <a:buChar char="•"/>
              <a:defRPr sz="2400" b="0" i="0" u="none" strike="noStrike" cap="none">
                <a:solidFill>
                  <a:schemeClr val="dk1"/>
                </a:solidFill>
                <a:latin typeface="Calibri"/>
                <a:ea typeface="Calibri"/>
                <a:cs typeface="Calibri"/>
                <a:sym typeface="Calibri"/>
              </a:defRPr>
            </a:lvl1pPr>
            <a:lvl2pPr marL="914400" marR="0" lvl="1" indent="-354330" algn="l" rtl="0">
              <a:spcBef>
                <a:spcPts val="600"/>
              </a:spcBef>
              <a:spcAft>
                <a:spcPts val="0"/>
              </a:spcAft>
              <a:buClr>
                <a:schemeClr val="dk1"/>
              </a:buClr>
              <a:buSzPts val="198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spcBef>
                <a:spcPts val="6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31469" algn="l" rtl="0">
              <a:spcBef>
                <a:spcPts val="600"/>
              </a:spcBef>
              <a:spcAft>
                <a:spcPts val="0"/>
              </a:spcAft>
              <a:buClr>
                <a:schemeClr val="dk1"/>
              </a:buClr>
              <a:buSzPts val="1620"/>
              <a:buFont typeface="Calibri"/>
              <a:buChar char="•"/>
              <a:defRPr sz="1800" b="0" i="0" u="none" strike="noStrike" cap="none">
                <a:solidFill>
                  <a:schemeClr val="dk1"/>
                </a:solidFill>
                <a:latin typeface="Calibri"/>
                <a:ea typeface="Calibri"/>
                <a:cs typeface="Calibri"/>
                <a:sym typeface="Calibri"/>
              </a:defRPr>
            </a:lvl4pPr>
            <a:lvl5pPr marL="2286000" marR="0" lvl="4" indent="-331470" algn="l" rtl="0">
              <a:spcBef>
                <a:spcPts val="600"/>
              </a:spcBef>
              <a:spcAft>
                <a:spcPts val="0"/>
              </a:spcAft>
              <a:buClr>
                <a:schemeClr val="dk1"/>
              </a:buClr>
              <a:buSzPts val="1620"/>
              <a:buFont typeface="Calibri"/>
              <a:buChar char="•"/>
              <a:defRPr sz="1800" b="0" i="0" u="none" strike="noStrike" cap="none">
                <a:solidFill>
                  <a:schemeClr val="dk1"/>
                </a:solidFill>
                <a:latin typeface="Calibri"/>
                <a:ea typeface="Calibri"/>
                <a:cs typeface="Calibri"/>
                <a:sym typeface="Calibri"/>
              </a:defRPr>
            </a:lvl5pPr>
            <a:lvl6pPr marL="2743200" marR="0" lvl="5" indent="-331470" algn="l" rtl="0">
              <a:spcBef>
                <a:spcPts val="360"/>
              </a:spcBef>
              <a:spcAft>
                <a:spcPts val="0"/>
              </a:spcAft>
              <a:buClr>
                <a:schemeClr val="dk1"/>
              </a:buClr>
              <a:buSzPts val="1620"/>
              <a:buFont typeface="Calibri"/>
              <a:buChar char="•"/>
              <a:defRPr sz="1800" b="0" i="0" u="none" strike="noStrike" cap="none">
                <a:solidFill>
                  <a:schemeClr val="dk1"/>
                </a:solidFill>
                <a:latin typeface="Calibri"/>
                <a:ea typeface="Calibri"/>
                <a:cs typeface="Calibri"/>
                <a:sym typeface="Calibri"/>
              </a:defRPr>
            </a:lvl6pPr>
            <a:lvl7pPr marL="3200400" marR="0" lvl="6" indent="-331470" algn="l" rtl="0">
              <a:spcBef>
                <a:spcPts val="360"/>
              </a:spcBef>
              <a:spcAft>
                <a:spcPts val="0"/>
              </a:spcAft>
              <a:buClr>
                <a:schemeClr val="dk1"/>
              </a:buClr>
              <a:buSzPts val="1620"/>
              <a:buFont typeface="Calibri"/>
              <a:buChar char="•"/>
              <a:defRPr sz="1800" b="0" i="0" u="none" strike="noStrike" cap="none">
                <a:solidFill>
                  <a:schemeClr val="dk1"/>
                </a:solidFill>
                <a:latin typeface="Calibri"/>
                <a:ea typeface="Calibri"/>
                <a:cs typeface="Calibri"/>
                <a:sym typeface="Calibri"/>
              </a:defRPr>
            </a:lvl7pPr>
            <a:lvl8pPr marL="3657600" marR="0" lvl="7" indent="-331470" algn="l" rtl="0">
              <a:spcBef>
                <a:spcPts val="360"/>
              </a:spcBef>
              <a:spcAft>
                <a:spcPts val="0"/>
              </a:spcAft>
              <a:buClr>
                <a:schemeClr val="dk1"/>
              </a:buClr>
              <a:buSzPts val="1620"/>
              <a:buFont typeface="Calibri"/>
              <a:buChar char="•"/>
              <a:defRPr sz="1800" b="0" i="0" u="none" strike="noStrike" cap="none">
                <a:solidFill>
                  <a:schemeClr val="dk1"/>
                </a:solidFill>
                <a:latin typeface="Calibri"/>
                <a:ea typeface="Calibri"/>
                <a:cs typeface="Calibri"/>
                <a:sym typeface="Calibri"/>
              </a:defRPr>
            </a:lvl8pPr>
            <a:lvl9pPr marL="4114800" marR="0" lvl="8" indent="-331470" algn="l" rtl="0">
              <a:spcBef>
                <a:spcPts val="360"/>
              </a:spcBef>
              <a:spcAft>
                <a:spcPts val="0"/>
              </a:spcAft>
              <a:buClr>
                <a:schemeClr val="dk1"/>
              </a:buClr>
              <a:buSzPts val="162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5747579" y="8419282"/>
            <a:ext cx="971550" cy="353452"/>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2956956" y="8407729"/>
            <a:ext cx="2788475" cy="34570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5641041" y="7301463"/>
            <a:ext cx="1112292" cy="113579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00" b="0" i="0" u="none" strike="noStrike" cap="none">
                <a:solidFill>
                  <a:schemeClr val="dk1"/>
                </a:solidFill>
                <a:latin typeface="Impact"/>
                <a:ea typeface="Impact"/>
                <a:cs typeface="Impact"/>
                <a:sym typeface="Impact"/>
              </a:defRPr>
            </a:lvl1pPr>
            <a:lvl2pPr marL="0" marR="0" lvl="1" indent="0" algn="r" rtl="0">
              <a:spcBef>
                <a:spcPts val="0"/>
              </a:spcBef>
              <a:buNone/>
              <a:defRPr sz="8200" b="0" i="0" u="none" strike="noStrike" cap="none">
                <a:solidFill>
                  <a:schemeClr val="dk1"/>
                </a:solidFill>
                <a:latin typeface="Impact"/>
                <a:ea typeface="Impact"/>
                <a:cs typeface="Impact"/>
                <a:sym typeface="Impact"/>
              </a:defRPr>
            </a:lvl2pPr>
            <a:lvl3pPr marL="0" marR="0" lvl="2" indent="0" algn="r" rtl="0">
              <a:spcBef>
                <a:spcPts val="0"/>
              </a:spcBef>
              <a:buNone/>
              <a:defRPr sz="8200" b="0" i="0" u="none" strike="noStrike" cap="none">
                <a:solidFill>
                  <a:schemeClr val="dk1"/>
                </a:solidFill>
                <a:latin typeface="Impact"/>
                <a:ea typeface="Impact"/>
                <a:cs typeface="Impact"/>
                <a:sym typeface="Impact"/>
              </a:defRPr>
            </a:lvl3pPr>
            <a:lvl4pPr marL="0" marR="0" lvl="3" indent="0" algn="r" rtl="0">
              <a:spcBef>
                <a:spcPts val="0"/>
              </a:spcBef>
              <a:buNone/>
              <a:defRPr sz="8200" b="0" i="0" u="none" strike="noStrike" cap="none">
                <a:solidFill>
                  <a:schemeClr val="dk1"/>
                </a:solidFill>
                <a:latin typeface="Impact"/>
                <a:ea typeface="Impact"/>
                <a:cs typeface="Impact"/>
                <a:sym typeface="Impact"/>
              </a:defRPr>
            </a:lvl4pPr>
            <a:lvl5pPr marL="0" marR="0" lvl="4" indent="0" algn="r" rtl="0">
              <a:spcBef>
                <a:spcPts val="0"/>
              </a:spcBef>
              <a:buNone/>
              <a:defRPr sz="8200" b="0" i="0" u="none" strike="noStrike" cap="none">
                <a:solidFill>
                  <a:schemeClr val="dk1"/>
                </a:solidFill>
                <a:latin typeface="Impact"/>
                <a:ea typeface="Impact"/>
                <a:cs typeface="Impact"/>
                <a:sym typeface="Impact"/>
              </a:defRPr>
            </a:lvl5pPr>
            <a:lvl6pPr marL="0" marR="0" lvl="5" indent="0" algn="r" rtl="0">
              <a:spcBef>
                <a:spcPts val="0"/>
              </a:spcBef>
              <a:buNone/>
              <a:defRPr sz="8200" b="0" i="0" u="none" strike="noStrike" cap="none">
                <a:solidFill>
                  <a:schemeClr val="dk1"/>
                </a:solidFill>
                <a:latin typeface="Impact"/>
                <a:ea typeface="Impact"/>
                <a:cs typeface="Impact"/>
                <a:sym typeface="Impact"/>
              </a:defRPr>
            </a:lvl6pPr>
            <a:lvl7pPr marL="0" marR="0" lvl="6" indent="0" algn="r" rtl="0">
              <a:spcBef>
                <a:spcPts val="0"/>
              </a:spcBef>
              <a:buNone/>
              <a:defRPr sz="8200" b="0" i="0" u="none" strike="noStrike" cap="none">
                <a:solidFill>
                  <a:schemeClr val="dk1"/>
                </a:solidFill>
                <a:latin typeface="Impact"/>
                <a:ea typeface="Impact"/>
                <a:cs typeface="Impact"/>
                <a:sym typeface="Impact"/>
              </a:defRPr>
            </a:lvl7pPr>
            <a:lvl8pPr marL="0" marR="0" lvl="7" indent="0" algn="r" rtl="0">
              <a:spcBef>
                <a:spcPts val="0"/>
              </a:spcBef>
              <a:buNone/>
              <a:defRPr sz="8200" b="0" i="0" u="none" strike="noStrike" cap="none">
                <a:solidFill>
                  <a:schemeClr val="dk1"/>
                </a:solidFill>
                <a:latin typeface="Impact"/>
                <a:ea typeface="Impact"/>
                <a:cs typeface="Impact"/>
                <a:sym typeface="Impact"/>
              </a:defRPr>
            </a:lvl8pPr>
            <a:lvl9pPr marL="0" marR="0" lvl="8" indent="0" algn="r" rtl="0">
              <a:spcBef>
                <a:spcPts val="0"/>
              </a:spcBef>
              <a:buNone/>
              <a:defRPr sz="8200" b="0" i="0" u="none" strike="noStrike" cap="none">
                <a:solidFill>
                  <a:schemeClr val="dk1"/>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7"/>
        <p:cNvGrpSpPr/>
        <p:nvPr/>
      </p:nvGrpSpPr>
      <p:grpSpPr>
        <a:xfrm>
          <a:off x="0" y="0"/>
          <a:ext cx="0" cy="0"/>
          <a:chOff x="0" y="0"/>
          <a:chExt cx="0" cy="0"/>
        </a:xfrm>
      </p:grpSpPr>
      <p:sp>
        <p:nvSpPr>
          <p:cNvPr id="178" name="Google Shape;178;p42"/>
          <p:cNvSpPr/>
          <p:nvPr/>
        </p:nvSpPr>
        <p:spPr>
          <a:xfrm>
            <a:off x="0" y="6336169"/>
            <a:ext cx="6858000" cy="2817283"/>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79" name="Google Shape;179;p42"/>
          <p:cNvSpPr/>
          <p:nvPr/>
        </p:nvSpPr>
        <p:spPr>
          <a:xfrm>
            <a:off x="5486400" y="0"/>
            <a:ext cx="1371600" cy="9144000"/>
          </a:xfrm>
          <a:custGeom>
            <a:avLst/>
            <a:gdLst/>
            <a:ahLst/>
            <a:cxnLst/>
            <a:rect l="l" t="t" r="r" b="b"/>
            <a:pathLst>
              <a:path w="1914" h="4329" extrusionOk="0">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80" name="Google Shape;180;p42"/>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marR="0" lvl="0" algn="l" rtl="0">
              <a:spcBef>
                <a:spcPts val="0"/>
              </a:spcBef>
              <a:spcAft>
                <a:spcPts val="0"/>
              </a:spcAft>
              <a:buClr>
                <a:schemeClr val="lt1"/>
              </a:buClr>
              <a:buSzPts val="4600"/>
              <a:buFont typeface="Libre Franklin"/>
              <a:buNone/>
              <a:defRPr sz="4600" b="0" i="0" u="none" strike="noStrike" cap="non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42"/>
          <p:cNvSpPr txBox="1">
            <a:spLocks noGrp="1"/>
          </p:cNvSpPr>
          <p:nvPr>
            <p:ph type="body" idx="1"/>
          </p:nvPr>
        </p:nvSpPr>
        <p:spPr>
          <a:xfrm>
            <a:off x="342900" y="2133604"/>
            <a:ext cx="5600700" cy="6034617"/>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00"/>
              </a:spcBef>
              <a:spcAft>
                <a:spcPts val="0"/>
              </a:spcAft>
              <a:buClr>
                <a:schemeClr val="accent1"/>
              </a:buClr>
              <a:buSzPts val="2400"/>
              <a:buFont typeface="Noto Sans Symbols"/>
              <a:buChar char="⦿"/>
              <a:defRPr sz="3000" b="0" i="0" u="none" strike="noStrike" cap="none">
                <a:solidFill>
                  <a:schemeClr val="lt1"/>
                </a:solidFill>
                <a:latin typeface="Arial"/>
                <a:ea typeface="Arial"/>
                <a:cs typeface="Arial"/>
                <a:sym typeface="Arial"/>
              </a:defRPr>
            </a:lvl1pPr>
            <a:lvl2pPr marL="914400" marR="0" lvl="1" indent="-377190" algn="l" rtl="0">
              <a:spcBef>
                <a:spcPts val="520"/>
              </a:spcBef>
              <a:spcAft>
                <a:spcPts val="0"/>
              </a:spcAft>
              <a:buClr>
                <a:schemeClr val="accent1"/>
              </a:buClr>
              <a:buSzPts val="2340"/>
              <a:buFont typeface="Noto Sans Symbols"/>
              <a:buChar char="⚫"/>
              <a:defRPr sz="2600" b="0" i="0" u="none" strike="noStrike" cap="none">
                <a:solidFill>
                  <a:schemeClr val="lt1"/>
                </a:solidFill>
                <a:latin typeface="Arial"/>
                <a:ea typeface="Arial"/>
                <a:cs typeface="Arial"/>
                <a:sym typeface="Arial"/>
              </a:defRPr>
            </a:lvl2pPr>
            <a:lvl3pPr marL="1371600" marR="0" lvl="2" indent="-358139" algn="l" rtl="0">
              <a:spcBef>
                <a:spcPts val="480"/>
              </a:spcBef>
              <a:spcAft>
                <a:spcPts val="0"/>
              </a:spcAft>
              <a:buClr>
                <a:schemeClr val="accent2"/>
              </a:buClr>
              <a:buSzPts val="2040"/>
              <a:buFont typeface="Arial"/>
              <a:buChar char="○"/>
              <a:defRPr sz="2400" b="0" i="0" u="none" strike="noStrike" cap="none">
                <a:solidFill>
                  <a:schemeClr val="lt1"/>
                </a:solidFill>
                <a:latin typeface="Arial"/>
                <a:ea typeface="Arial"/>
                <a:cs typeface="Arial"/>
                <a:sym typeface="Arial"/>
              </a:defRPr>
            </a:lvl3pPr>
            <a:lvl4pPr marL="1828800" marR="0" lvl="3" indent="-342900" algn="l" rtl="0">
              <a:spcBef>
                <a:spcPts val="400"/>
              </a:spcBef>
              <a:spcAft>
                <a:spcPts val="0"/>
              </a:spcAft>
              <a:buClr>
                <a:schemeClr val="accent3"/>
              </a:buClr>
              <a:buSzPts val="18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4"/>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82" name="Google Shape;182;p42"/>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a:solidFill>
                  <a:srgbClr val="9A999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3" name="Google Shape;183;p42"/>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marR="0" lvl="0" algn="ctr" rtl="0">
              <a:spcBef>
                <a:spcPts val="0"/>
              </a:spcBef>
              <a:spcAft>
                <a:spcPts val="0"/>
              </a:spcAft>
              <a:buSzPts val="1400"/>
              <a:buNone/>
              <a:defRPr sz="1000">
                <a:solidFill>
                  <a:srgbClr val="9A999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4" name="Google Shape;184;p42"/>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u="none">
                <a:solidFill>
                  <a:srgbClr val="9A9997"/>
                </a:solidFill>
                <a:latin typeface="Arial"/>
                <a:ea typeface="Arial"/>
                <a:cs typeface="Arial"/>
                <a:sym typeface="Arial"/>
              </a:defRPr>
            </a:lvl1pPr>
            <a:lvl2pPr marL="0" marR="0" lvl="1" indent="0" algn="r" rtl="0">
              <a:spcBef>
                <a:spcPts val="0"/>
              </a:spcBef>
              <a:buNone/>
              <a:defRPr sz="1000" b="0" u="none">
                <a:solidFill>
                  <a:srgbClr val="9A9997"/>
                </a:solidFill>
                <a:latin typeface="Arial"/>
                <a:ea typeface="Arial"/>
                <a:cs typeface="Arial"/>
                <a:sym typeface="Arial"/>
              </a:defRPr>
            </a:lvl2pPr>
            <a:lvl3pPr marL="0" marR="0" lvl="2" indent="0" algn="r" rtl="0">
              <a:spcBef>
                <a:spcPts val="0"/>
              </a:spcBef>
              <a:buNone/>
              <a:defRPr sz="1000" b="0" u="none">
                <a:solidFill>
                  <a:srgbClr val="9A9997"/>
                </a:solidFill>
                <a:latin typeface="Arial"/>
                <a:ea typeface="Arial"/>
                <a:cs typeface="Arial"/>
                <a:sym typeface="Arial"/>
              </a:defRPr>
            </a:lvl3pPr>
            <a:lvl4pPr marL="0" marR="0" lvl="3" indent="0" algn="r" rtl="0">
              <a:spcBef>
                <a:spcPts val="0"/>
              </a:spcBef>
              <a:buNone/>
              <a:defRPr sz="1000" b="0" u="none">
                <a:solidFill>
                  <a:srgbClr val="9A9997"/>
                </a:solidFill>
                <a:latin typeface="Arial"/>
                <a:ea typeface="Arial"/>
                <a:cs typeface="Arial"/>
                <a:sym typeface="Arial"/>
              </a:defRPr>
            </a:lvl4pPr>
            <a:lvl5pPr marL="0" marR="0" lvl="4" indent="0" algn="r" rtl="0">
              <a:spcBef>
                <a:spcPts val="0"/>
              </a:spcBef>
              <a:buNone/>
              <a:defRPr sz="1000" b="0" u="none">
                <a:solidFill>
                  <a:srgbClr val="9A9997"/>
                </a:solidFill>
                <a:latin typeface="Arial"/>
                <a:ea typeface="Arial"/>
                <a:cs typeface="Arial"/>
                <a:sym typeface="Arial"/>
              </a:defRPr>
            </a:lvl5pPr>
            <a:lvl6pPr marL="0" marR="0" lvl="5" indent="0" algn="r" rtl="0">
              <a:spcBef>
                <a:spcPts val="0"/>
              </a:spcBef>
              <a:buNone/>
              <a:defRPr sz="1000" b="0" u="none">
                <a:solidFill>
                  <a:srgbClr val="9A9997"/>
                </a:solidFill>
                <a:latin typeface="Arial"/>
                <a:ea typeface="Arial"/>
                <a:cs typeface="Arial"/>
                <a:sym typeface="Arial"/>
              </a:defRPr>
            </a:lvl6pPr>
            <a:lvl7pPr marL="0" marR="0" lvl="6" indent="0" algn="r" rtl="0">
              <a:spcBef>
                <a:spcPts val="0"/>
              </a:spcBef>
              <a:buNone/>
              <a:defRPr sz="1000" b="0" u="none">
                <a:solidFill>
                  <a:srgbClr val="9A9997"/>
                </a:solidFill>
                <a:latin typeface="Arial"/>
                <a:ea typeface="Arial"/>
                <a:cs typeface="Arial"/>
                <a:sym typeface="Arial"/>
              </a:defRPr>
            </a:lvl7pPr>
            <a:lvl8pPr marL="0" marR="0" lvl="7" indent="0" algn="r" rtl="0">
              <a:spcBef>
                <a:spcPts val="0"/>
              </a:spcBef>
              <a:buNone/>
              <a:defRPr sz="1000" b="0" u="none">
                <a:solidFill>
                  <a:srgbClr val="9A9997"/>
                </a:solidFill>
                <a:latin typeface="Arial"/>
                <a:ea typeface="Arial"/>
                <a:cs typeface="Arial"/>
                <a:sym typeface="Arial"/>
              </a:defRPr>
            </a:lvl8pPr>
            <a:lvl9pPr marL="0" marR="0" lvl="8" indent="0" algn="r" rtl="0">
              <a:spcBef>
                <a:spcPts val="0"/>
              </a:spcBef>
              <a:buNone/>
              <a:defRPr sz="1000" b="0" u="none">
                <a:solidFill>
                  <a:srgbClr val="9A99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8"/>
        <p:cNvGrpSpPr/>
        <p:nvPr/>
      </p:nvGrpSpPr>
      <p:grpSpPr>
        <a:xfrm>
          <a:off x="0" y="0"/>
          <a:ext cx="0" cy="0"/>
          <a:chOff x="0" y="0"/>
          <a:chExt cx="0" cy="0"/>
        </a:xfrm>
      </p:grpSpPr>
      <p:sp>
        <p:nvSpPr>
          <p:cNvPr id="259" name="Google Shape;259;p44"/>
          <p:cNvSpPr/>
          <p:nvPr/>
        </p:nvSpPr>
        <p:spPr>
          <a:xfrm>
            <a:off x="0" y="6336169"/>
            <a:ext cx="6858000" cy="2817283"/>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60" name="Google Shape;260;p44"/>
          <p:cNvSpPr/>
          <p:nvPr/>
        </p:nvSpPr>
        <p:spPr>
          <a:xfrm>
            <a:off x="5486400" y="0"/>
            <a:ext cx="1371600" cy="9144000"/>
          </a:xfrm>
          <a:custGeom>
            <a:avLst/>
            <a:gdLst/>
            <a:ahLst/>
            <a:cxnLst/>
            <a:rect l="l" t="t" r="r" b="b"/>
            <a:pathLst>
              <a:path w="1914" h="4329" extrusionOk="0">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342900" y="366184"/>
            <a:ext cx="5600700" cy="1524000"/>
          </a:xfrm>
          <a:prstGeom prst="rect">
            <a:avLst/>
          </a:prstGeom>
          <a:noFill/>
          <a:ln>
            <a:noFill/>
          </a:ln>
        </p:spPr>
        <p:txBody>
          <a:bodyPr spcFirstLastPara="1" wrap="square" lIns="45700" tIns="45700" rIns="45700" bIns="45700" anchor="ctr" anchorCtr="0">
            <a:normAutofit/>
          </a:bodyPr>
          <a:lstStyle>
            <a:lvl1pPr marR="0" lvl="0" algn="l" rtl="0">
              <a:spcBef>
                <a:spcPts val="0"/>
              </a:spcBef>
              <a:spcAft>
                <a:spcPts val="0"/>
              </a:spcAft>
              <a:buClr>
                <a:schemeClr val="lt1"/>
              </a:buClr>
              <a:buSzPts val="4600"/>
              <a:buFont typeface="Libre Franklin"/>
              <a:buNone/>
              <a:defRPr sz="4600" b="0" i="0" u="none" strike="noStrike" cap="non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2" name="Google Shape;262;p44"/>
          <p:cNvSpPr txBox="1">
            <a:spLocks noGrp="1"/>
          </p:cNvSpPr>
          <p:nvPr>
            <p:ph type="body" idx="1"/>
          </p:nvPr>
        </p:nvSpPr>
        <p:spPr>
          <a:xfrm>
            <a:off x="342900" y="2133604"/>
            <a:ext cx="5600700" cy="6034617"/>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00"/>
              </a:spcBef>
              <a:spcAft>
                <a:spcPts val="0"/>
              </a:spcAft>
              <a:buClr>
                <a:schemeClr val="accent1"/>
              </a:buClr>
              <a:buSzPts val="2400"/>
              <a:buFont typeface="Noto Sans Symbols"/>
              <a:buChar char="⦿"/>
              <a:defRPr sz="3000" b="0" i="0" u="none" strike="noStrike" cap="none">
                <a:solidFill>
                  <a:schemeClr val="lt1"/>
                </a:solidFill>
                <a:latin typeface="Arial"/>
                <a:ea typeface="Arial"/>
                <a:cs typeface="Arial"/>
                <a:sym typeface="Arial"/>
              </a:defRPr>
            </a:lvl1pPr>
            <a:lvl2pPr marL="914400" marR="0" lvl="1" indent="-377190" algn="l" rtl="0">
              <a:spcBef>
                <a:spcPts val="520"/>
              </a:spcBef>
              <a:spcAft>
                <a:spcPts val="0"/>
              </a:spcAft>
              <a:buClr>
                <a:schemeClr val="accent1"/>
              </a:buClr>
              <a:buSzPts val="2340"/>
              <a:buFont typeface="Noto Sans Symbols"/>
              <a:buChar char="⚫"/>
              <a:defRPr sz="2600" b="0" i="0" u="none" strike="noStrike" cap="none">
                <a:solidFill>
                  <a:schemeClr val="lt1"/>
                </a:solidFill>
                <a:latin typeface="Arial"/>
                <a:ea typeface="Arial"/>
                <a:cs typeface="Arial"/>
                <a:sym typeface="Arial"/>
              </a:defRPr>
            </a:lvl2pPr>
            <a:lvl3pPr marL="1371600" marR="0" lvl="2" indent="-358139" algn="l" rtl="0">
              <a:spcBef>
                <a:spcPts val="480"/>
              </a:spcBef>
              <a:spcAft>
                <a:spcPts val="0"/>
              </a:spcAft>
              <a:buClr>
                <a:schemeClr val="accent2"/>
              </a:buClr>
              <a:buSzPts val="2040"/>
              <a:buFont typeface="Arial"/>
              <a:buChar char="○"/>
              <a:defRPr sz="2400" b="0" i="0" u="none" strike="noStrike" cap="none">
                <a:solidFill>
                  <a:schemeClr val="lt1"/>
                </a:solidFill>
                <a:latin typeface="Arial"/>
                <a:ea typeface="Arial"/>
                <a:cs typeface="Arial"/>
                <a:sym typeface="Arial"/>
              </a:defRPr>
            </a:lvl3pPr>
            <a:lvl4pPr marL="1828800" marR="0" lvl="3" indent="-342900" algn="l" rtl="0">
              <a:spcBef>
                <a:spcPts val="400"/>
              </a:spcBef>
              <a:spcAft>
                <a:spcPts val="0"/>
              </a:spcAft>
              <a:buClr>
                <a:schemeClr val="accent3"/>
              </a:buClr>
              <a:buSzPts val="18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4"/>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63" name="Google Shape;263;p44"/>
          <p:cNvSpPr txBox="1">
            <a:spLocks noGrp="1"/>
          </p:cNvSpPr>
          <p:nvPr>
            <p:ph type="dt" idx="10"/>
          </p:nvPr>
        </p:nvSpPr>
        <p:spPr>
          <a:xfrm>
            <a:off x="342900" y="8562756"/>
            <a:ext cx="1600200" cy="486833"/>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a:solidFill>
                  <a:srgbClr val="9A999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64" name="Google Shape;264;p44"/>
          <p:cNvSpPr txBox="1">
            <a:spLocks noGrp="1"/>
          </p:cNvSpPr>
          <p:nvPr>
            <p:ph type="ftr" idx="11"/>
          </p:nvPr>
        </p:nvSpPr>
        <p:spPr>
          <a:xfrm>
            <a:off x="2343150" y="8562756"/>
            <a:ext cx="2171700" cy="486833"/>
          </a:xfrm>
          <a:prstGeom prst="rect">
            <a:avLst/>
          </a:prstGeom>
          <a:noFill/>
          <a:ln>
            <a:noFill/>
          </a:ln>
        </p:spPr>
        <p:txBody>
          <a:bodyPr spcFirstLastPara="1" wrap="square" lIns="0" tIns="45700" rIns="0" bIns="0" anchor="b" anchorCtr="0">
            <a:noAutofit/>
          </a:bodyPr>
          <a:lstStyle>
            <a:lvl1pPr marR="0" lvl="0" algn="ctr" rtl="0">
              <a:spcBef>
                <a:spcPts val="0"/>
              </a:spcBef>
              <a:spcAft>
                <a:spcPts val="0"/>
              </a:spcAft>
              <a:buSzPts val="1400"/>
              <a:buNone/>
              <a:defRPr sz="1000">
                <a:solidFill>
                  <a:srgbClr val="9A999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65" name="Google Shape;265;p44"/>
          <p:cNvSpPr txBox="1">
            <a:spLocks noGrp="1"/>
          </p:cNvSpPr>
          <p:nvPr>
            <p:ph type="sldNum" idx="12"/>
          </p:nvPr>
        </p:nvSpPr>
        <p:spPr>
          <a:xfrm>
            <a:off x="6115050" y="8562756"/>
            <a:ext cx="571500" cy="486833"/>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a:solidFill>
                  <a:srgbClr val="9A9997"/>
                </a:solidFill>
                <a:latin typeface="Arial"/>
                <a:ea typeface="Arial"/>
                <a:cs typeface="Arial"/>
                <a:sym typeface="Arial"/>
              </a:defRPr>
            </a:lvl1pPr>
            <a:lvl2pPr marL="0" marR="0" lvl="1" indent="0" algn="r" rtl="0">
              <a:spcBef>
                <a:spcPts val="0"/>
              </a:spcBef>
              <a:buNone/>
              <a:defRPr sz="1000">
                <a:solidFill>
                  <a:srgbClr val="9A9997"/>
                </a:solidFill>
                <a:latin typeface="Arial"/>
                <a:ea typeface="Arial"/>
                <a:cs typeface="Arial"/>
                <a:sym typeface="Arial"/>
              </a:defRPr>
            </a:lvl2pPr>
            <a:lvl3pPr marL="0" marR="0" lvl="2" indent="0" algn="r" rtl="0">
              <a:spcBef>
                <a:spcPts val="0"/>
              </a:spcBef>
              <a:buNone/>
              <a:defRPr sz="1000">
                <a:solidFill>
                  <a:srgbClr val="9A9997"/>
                </a:solidFill>
                <a:latin typeface="Arial"/>
                <a:ea typeface="Arial"/>
                <a:cs typeface="Arial"/>
                <a:sym typeface="Arial"/>
              </a:defRPr>
            </a:lvl3pPr>
            <a:lvl4pPr marL="0" marR="0" lvl="3" indent="0" algn="r" rtl="0">
              <a:spcBef>
                <a:spcPts val="0"/>
              </a:spcBef>
              <a:buNone/>
              <a:defRPr sz="1000">
                <a:solidFill>
                  <a:srgbClr val="9A9997"/>
                </a:solidFill>
                <a:latin typeface="Arial"/>
                <a:ea typeface="Arial"/>
                <a:cs typeface="Arial"/>
                <a:sym typeface="Arial"/>
              </a:defRPr>
            </a:lvl4pPr>
            <a:lvl5pPr marL="0" marR="0" lvl="4" indent="0" algn="r" rtl="0">
              <a:spcBef>
                <a:spcPts val="0"/>
              </a:spcBef>
              <a:buNone/>
              <a:defRPr sz="1000">
                <a:solidFill>
                  <a:srgbClr val="9A9997"/>
                </a:solidFill>
                <a:latin typeface="Arial"/>
                <a:ea typeface="Arial"/>
                <a:cs typeface="Arial"/>
                <a:sym typeface="Arial"/>
              </a:defRPr>
            </a:lvl5pPr>
            <a:lvl6pPr marL="0" marR="0" lvl="5" indent="0" algn="r" rtl="0">
              <a:spcBef>
                <a:spcPts val="0"/>
              </a:spcBef>
              <a:buNone/>
              <a:defRPr sz="1000">
                <a:solidFill>
                  <a:srgbClr val="9A9997"/>
                </a:solidFill>
                <a:latin typeface="Arial"/>
                <a:ea typeface="Arial"/>
                <a:cs typeface="Arial"/>
                <a:sym typeface="Arial"/>
              </a:defRPr>
            </a:lvl6pPr>
            <a:lvl7pPr marL="0" marR="0" lvl="6" indent="0" algn="r" rtl="0">
              <a:spcBef>
                <a:spcPts val="0"/>
              </a:spcBef>
              <a:buNone/>
              <a:defRPr sz="1000">
                <a:solidFill>
                  <a:srgbClr val="9A9997"/>
                </a:solidFill>
                <a:latin typeface="Arial"/>
                <a:ea typeface="Arial"/>
                <a:cs typeface="Arial"/>
                <a:sym typeface="Arial"/>
              </a:defRPr>
            </a:lvl7pPr>
            <a:lvl8pPr marL="0" marR="0" lvl="7" indent="0" algn="r" rtl="0">
              <a:spcBef>
                <a:spcPts val="0"/>
              </a:spcBef>
              <a:buNone/>
              <a:defRPr sz="1000">
                <a:solidFill>
                  <a:srgbClr val="9A9997"/>
                </a:solidFill>
                <a:latin typeface="Arial"/>
                <a:ea typeface="Arial"/>
                <a:cs typeface="Arial"/>
                <a:sym typeface="Arial"/>
              </a:defRPr>
            </a:lvl8pPr>
            <a:lvl9pPr marL="0" marR="0" lvl="8" indent="0" algn="r" rtl="0">
              <a:spcBef>
                <a:spcPts val="0"/>
              </a:spcBef>
              <a:buNone/>
              <a:defRPr sz="1000">
                <a:solidFill>
                  <a:srgbClr val="9A99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2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slide" Target="slide3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List_of_human-based_units_of_measure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
          <p:cNvPicPr preferRelativeResize="0"/>
          <p:nvPr/>
        </p:nvPicPr>
        <p:blipFill rotWithShape="1">
          <a:blip r:embed="rId3">
            <a:alphaModFix/>
          </a:blip>
          <a:srcRect/>
          <a:stretch/>
        </p:blipFill>
        <p:spPr>
          <a:xfrm>
            <a:off x="264443" y="393744"/>
            <a:ext cx="2809875" cy="606425"/>
          </a:xfrm>
          <a:prstGeom prst="rect">
            <a:avLst/>
          </a:prstGeom>
          <a:noFill/>
          <a:ln>
            <a:noFill/>
          </a:ln>
        </p:spPr>
      </p:pic>
      <p:pic>
        <p:nvPicPr>
          <p:cNvPr id="344" name="Google Shape;344;p1">
            <a:hlinkClick r:id="rId4"/>
          </p:cNvPr>
          <p:cNvPicPr preferRelativeResize="0"/>
          <p:nvPr/>
        </p:nvPicPr>
        <p:blipFill rotWithShape="1">
          <a:blip r:embed="rId5">
            <a:alphaModFix/>
          </a:blip>
          <a:srcRect/>
          <a:stretch/>
        </p:blipFill>
        <p:spPr>
          <a:xfrm>
            <a:off x="5819837" y="8599664"/>
            <a:ext cx="838200" cy="296545"/>
          </a:xfrm>
          <a:prstGeom prst="rect">
            <a:avLst/>
          </a:prstGeom>
          <a:noFill/>
          <a:ln>
            <a:noFill/>
          </a:ln>
        </p:spPr>
      </p:pic>
      <p:sp>
        <p:nvSpPr>
          <p:cNvPr id="345" name="Google Shape;345;p1"/>
          <p:cNvSpPr txBox="1"/>
          <p:nvPr/>
        </p:nvSpPr>
        <p:spPr>
          <a:xfrm>
            <a:off x="1763740" y="5927828"/>
            <a:ext cx="3330521" cy="30162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3000" b="1" i="0" u="none" strike="noStrike" cap="none">
                <a:solidFill>
                  <a:schemeClr val="dk1"/>
                </a:solidFill>
                <a:latin typeface="Calibri"/>
                <a:ea typeface="Calibri"/>
                <a:cs typeface="Calibri"/>
                <a:sym typeface="Calibri"/>
              </a:rPr>
              <a:t>Mesure des jeunes</a:t>
            </a:r>
            <a:endParaRPr/>
          </a:p>
          <a:p>
            <a:pPr marL="0" marR="0" lvl="0" indent="0" algn="ctr" rtl="0">
              <a:spcBef>
                <a:spcPts val="600"/>
              </a:spcBef>
              <a:spcAft>
                <a:spcPts val="0"/>
              </a:spcAft>
              <a:buNone/>
            </a:pPr>
            <a:endParaRPr sz="2600" b="1" i="0" u="none" strike="noStrike" cap="none">
              <a:solidFill>
                <a:schemeClr val="dk1"/>
              </a:solidFill>
              <a:latin typeface="Calibri"/>
              <a:ea typeface="Calibri"/>
              <a:cs typeface="Calibri"/>
              <a:sym typeface="Calibri"/>
            </a:endParaRPr>
          </a:p>
          <a:p>
            <a:pPr marL="0" marR="0" lvl="0" indent="0" algn="ctr" rtl="0">
              <a:spcBef>
                <a:spcPts val="600"/>
              </a:spcBef>
              <a:spcAft>
                <a:spcPts val="0"/>
              </a:spcAft>
              <a:buNone/>
            </a:pPr>
            <a:r>
              <a:rPr lang="fr-CA" sz="2200" b="1" i="0" u="none" strike="noStrike" cap="none">
                <a:solidFill>
                  <a:schemeClr val="dk1"/>
                </a:solidFill>
                <a:latin typeface="Calibri"/>
                <a:ea typeface="Calibri"/>
                <a:cs typeface="Calibri"/>
                <a:sym typeface="Calibri"/>
              </a:rPr>
              <a:t>Activités Math + Science</a:t>
            </a:r>
            <a:endParaRPr/>
          </a:p>
          <a:p>
            <a:pPr marL="0" marR="0" lvl="0" indent="0" algn="ctr" rtl="0">
              <a:spcBef>
                <a:spcPts val="600"/>
              </a:spcBef>
              <a:spcAft>
                <a:spcPts val="0"/>
              </a:spcAft>
              <a:buNone/>
            </a:pPr>
            <a:r>
              <a:rPr lang="fr-CA" sz="2200" b="1" i="0" u="none" strike="noStrike" cap="none">
                <a:solidFill>
                  <a:schemeClr val="dk1"/>
                </a:solidFill>
                <a:latin typeface="Calibri"/>
                <a:ea typeface="Calibri"/>
                <a:cs typeface="Calibri"/>
                <a:sym typeface="Calibri"/>
              </a:rPr>
              <a:t>6</a:t>
            </a:r>
            <a:r>
              <a:rPr lang="fr-CA" sz="2200" b="1" i="0" u="none" strike="noStrike" cap="none" baseline="30000">
                <a:solidFill>
                  <a:schemeClr val="dk1"/>
                </a:solidFill>
                <a:latin typeface="Calibri"/>
                <a:ea typeface="Calibri"/>
                <a:cs typeface="Calibri"/>
                <a:sym typeface="Calibri"/>
              </a:rPr>
              <a:t>e</a:t>
            </a:r>
            <a:r>
              <a:rPr lang="fr-CA" sz="2200" b="1" i="0" u="none" strike="noStrike" cap="none">
                <a:solidFill>
                  <a:schemeClr val="dk1"/>
                </a:solidFill>
                <a:latin typeface="Calibri"/>
                <a:ea typeface="Calibri"/>
                <a:cs typeface="Calibri"/>
                <a:sym typeface="Calibri"/>
              </a:rPr>
              <a:t> année</a:t>
            </a:r>
            <a:endParaRPr/>
          </a:p>
          <a:p>
            <a:pPr marL="0" marR="0" lvl="0" indent="0" algn="ctr" rtl="0">
              <a:spcBef>
                <a:spcPts val="600"/>
              </a:spcBef>
              <a:spcAft>
                <a:spcPts val="0"/>
              </a:spcAft>
              <a:buNone/>
            </a:pPr>
            <a:endParaRPr sz="2200" b="1" i="0" u="none" strike="noStrike" cap="none">
              <a:solidFill>
                <a:schemeClr val="dk1"/>
              </a:solidFill>
              <a:latin typeface="Calibri"/>
              <a:ea typeface="Calibri"/>
              <a:cs typeface="Calibri"/>
              <a:sym typeface="Calibri"/>
            </a:endParaRPr>
          </a:p>
          <a:p>
            <a:pPr marL="0" marR="0" lvl="0" indent="0" algn="ctr" rtl="0">
              <a:spcBef>
                <a:spcPts val="600"/>
              </a:spcBef>
              <a:spcAft>
                <a:spcPts val="0"/>
              </a:spcAft>
              <a:buNone/>
            </a:pPr>
            <a:r>
              <a:rPr lang="fr-CA" sz="2000" b="1"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a:p>
            <a:pPr marL="0" marR="0" lvl="0" indent="0" algn="ctr" rtl="0">
              <a:spcBef>
                <a:spcPts val="600"/>
              </a:spcBef>
              <a:spcAft>
                <a:spcPts val="0"/>
              </a:spcAft>
              <a:buNone/>
            </a:pPr>
            <a:r>
              <a:rPr lang="fr-CA" sz="1800" b="1" i="0" u="none" strike="noStrike" cap="none">
                <a:solidFill>
                  <a:schemeClr val="dk1"/>
                </a:solidFill>
                <a:latin typeface="Calibri"/>
                <a:ea typeface="Calibri"/>
                <a:cs typeface="Calibri"/>
                <a:sym typeface="Calibri"/>
              </a:rPr>
              <a:t>Durée : 5 h 30 m</a:t>
            </a:r>
            <a:endParaRPr sz="1800" b="1" i="0" u="none" strike="noStrike" cap="none">
              <a:solidFill>
                <a:schemeClr val="dk1"/>
              </a:solidFill>
              <a:latin typeface="Calibri"/>
              <a:ea typeface="Calibri"/>
              <a:cs typeface="Calibri"/>
              <a:sym typeface="Calibri"/>
            </a:endParaRPr>
          </a:p>
        </p:txBody>
      </p:sp>
      <p:pic>
        <p:nvPicPr>
          <p:cNvPr id="346" name="Google Shape;346;p1"/>
          <p:cNvPicPr preferRelativeResize="0"/>
          <p:nvPr/>
        </p:nvPicPr>
        <p:blipFill rotWithShape="1">
          <a:blip r:embed="rId6">
            <a:alphaModFix/>
          </a:blip>
          <a:srcRect/>
          <a:stretch/>
        </p:blipFill>
        <p:spPr>
          <a:xfrm>
            <a:off x="273979" y="1763088"/>
            <a:ext cx="6374943" cy="1703771"/>
          </a:xfrm>
          <a:prstGeom prst="rect">
            <a:avLst/>
          </a:prstGeom>
          <a:noFill/>
          <a:ln>
            <a:noFill/>
          </a:ln>
        </p:spPr>
      </p:pic>
      <p:pic>
        <p:nvPicPr>
          <p:cNvPr id="347" name="Google Shape;347;p1"/>
          <p:cNvPicPr preferRelativeResize="0"/>
          <p:nvPr/>
        </p:nvPicPr>
        <p:blipFill rotWithShape="1">
          <a:blip r:embed="rId7">
            <a:alphaModFix/>
          </a:blip>
          <a:srcRect/>
          <a:stretch/>
        </p:blipFill>
        <p:spPr>
          <a:xfrm>
            <a:off x="329903" y="3608444"/>
            <a:ext cx="6263095" cy="1787828"/>
          </a:xfrm>
          <a:prstGeom prst="rect">
            <a:avLst/>
          </a:prstGeom>
          <a:noFill/>
          <a:ln>
            <a:noFill/>
          </a:ln>
        </p:spPr>
      </p:pic>
      <p:pic>
        <p:nvPicPr>
          <p:cNvPr id="348" name="Google Shape;348;p1"/>
          <p:cNvPicPr preferRelativeResize="0"/>
          <p:nvPr/>
        </p:nvPicPr>
        <p:blipFill rotWithShape="1">
          <a:blip r:embed="rId8">
            <a:alphaModFix/>
          </a:blip>
          <a:srcRect/>
          <a:stretch/>
        </p:blipFill>
        <p:spPr>
          <a:xfrm>
            <a:off x="0" y="0"/>
            <a:ext cx="6858000" cy="9144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10"/>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10</a:t>
            </a:fld>
            <a:endParaRPr dirty="0">
              <a:solidFill>
                <a:schemeClr val="bg1">
                  <a:lumMod val="85000"/>
                </a:schemeClr>
              </a:solidFill>
            </a:endParaRPr>
          </a:p>
        </p:txBody>
      </p:sp>
      <p:sp>
        <p:nvSpPr>
          <p:cNvPr id="433" name="Google Shape;433;p10"/>
          <p:cNvSpPr txBox="1">
            <a:spLocks noGrp="1"/>
          </p:cNvSpPr>
          <p:nvPr>
            <p:ph type="body" idx="1"/>
          </p:nvPr>
        </p:nvSpPr>
        <p:spPr>
          <a:xfrm>
            <a:off x="1765935" y="1266115"/>
            <a:ext cx="5038725"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
              <a:buFont typeface="Calibri"/>
              <a:buNone/>
            </a:pPr>
            <a:endParaRPr sz="200" i="1"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sz="2400" dirty="0">
                <a:solidFill>
                  <a:schemeClr val="dk1"/>
                </a:solidFill>
                <a:latin typeface="Calibri"/>
                <a:ea typeface="Calibri"/>
                <a:cs typeface="Calibri"/>
                <a:sym typeface="Calibri"/>
              </a:rPr>
              <a:t>Vue d’ensemble</a:t>
            </a:r>
            <a:endParaRPr dirty="0"/>
          </a:p>
          <a:p>
            <a:pPr marL="0" lvl="0" indent="0" algn="just"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À l’aide de fiches d’activité et d’un jeu-questionnaire, les élèves découvrent les étapes de la croissance des êtres humains, depuis la naissance jusqu’à l’âge adulte, ainsi que les facteurs qui influencent cette croissance. </a:t>
            </a:r>
            <a:endParaRPr dirty="0"/>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Déroulement de l’activité</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Rythmes de croissance (fiche d’activité B) : 25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Courbes de croissance (fiches TNI 3 et 4) : 15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Facteurs de croissance (jeu-questionnaire) : 15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Ouverture sur l’activité principale : 5 minutes</a:t>
            </a:r>
            <a:endParaRPr sz="1400" i="0" dirty="0">
              <a:solidFill>
                <a:schemeClr val="dk1"/>
              </a:solidFill>
              <a:latin typeface="Calibri"/>
              <a:ea typeface="Calibri"/>
              <a:cs typeface="Calibri"/>
              <a:sym typeface="Calibri"/>
            </a:endParaRPr>
          </a:p>
          <a:p>
            <a:pPr marL="228600" lvl="0" indent="-228600" algn="just" rtl="0">
              <a:spcBef>
                <a:spcPts val="600"/>
              </a:spcBef>
              <a:spcAft>
                <a:spcPts val="0"/>
              </a:spcAft>
              <a:buClr>
                <a:schemeClr val="dk1"/>
              </a:buClr>
              <a:buSzPts val="1260"/>
              <a:buFont typeface="Calibri"/>
              <a:buNone/>
            </a:pPr>
            <a:endParaRPr sz="1400" i="0" dirty="0">
              <a:solidFill>
                <a:schemeClr val="dk1"/>
              </a:solidFill>
              <a:latin typeface="Calibri"/>
              <a:ea typeface="Calibri"/>
              <a:cs typeface="Calibri"/>
              <a:sym typeface="Calibri"/>
            </a:endParaRPr>
          </a:p>
          <a:p>
            <a:pPr marL="463550" lvl="0" indent="-463550" algn="just" rtl="0">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Rythmes de croissance</a:t>
            </a:r>
            <a:endParaRPr dirty="0"/>
          </a:p>
          <a:p>
            <a:pPr marL="463550" lvl="0" indent="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Cette semaine, nous allons nous intéresser à la croissance humaine, c’est-à-dire au changement de la taille du corps au courant d’une vie. »</a:t>
            </a:r>
            <a:endParaRPr dirty="0"/>
          </a:p>
          <a:p>
            <a:pPr marL="463550" lvl="0" indent="-46355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Distribuer</a:t>
            </a:r>
            <a:r>
              <a:rPr lang="fr-CA" sz="1200" i="0" dirty="0">
                <a:solidFill>
                  <a:srgbClr val="000000"/>
                </a:solidFill>
                <a:latin typeface="Calibri"/>
                <a:ea typeface="Calibri"/>
                <a:cs typeface="Calibri"/>
                <a:sym typeface="Calibri"/>
              </a:rPr>
              <a:t> la fiche d’activité B et/ou la </a:t>
            </a:r>
            <a:r>
              <a:rPr lang="fr-CA" sz="1200" b="1" i="0" dirty="0">
                <a:solidFill>
                  <a:srgbClr val="000000"/>
                </a:solidFill>
                <a:latin typeface="Calibri"/>
                <a:ea typeface="Calibri"/>
                <a:cs typeface="Calibri"/>
                <a:sym typeface="Calibri"/>
              </a:rPr>
              <a:t>montrer</a:t>
            </a:r>
            <a:r>
              <a:rPr lang="fr-CA" sz="1200" i="0" dirty="0">
                <a:solidFill>
                  <a:srgbClr val="000000"/>
                </a:solidFill>
                <a:latin typeface="Calibri"/>
                <a:ea typeface="Calibri"/>
                <a:cs typeface="Calibri"/>
                <a:sym typeface="Calibri"/>
              </a:rPr>
              <a:t> au TNI</a:t>
            </a:r>
            <a:endParaRPr dirty="0"/>
          </a:p>
          <a:p>
            <a:pPr marL="463550" lvl="0" indent="-46355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Observations initiales. </a:t>
            </a:r>
            <a:r>
              <a:rPr lang="fr-CA" sz="1200" i="0" dirty="0">
                <a:solidFill>
                  <a:srgbClr val="000000"/>
                </a:solidFill>
                <a:latin typeface="Calibri"/>
                <a:ea typeface="Calibri"/>
                <a:cs typeface="Calibri"/>
                <a:sym typeface="Calibri"/>
              </a:rPr>
              <a:t>Demander aux élèves  de partager leurs observations. En outre, il pourrait être relevé que :</a:t>
            </a:r>
            <a:endParaRPr dirty="0"/>
          </a:p>
          <a:p>
            <a:pPr marL="914400" lvl="1" indent="-457200" algn="just" rtl="0">
              <a:spcBef>
                <a:spcPts val="600"/>
              </a:spcBef>
              <a:spcAft>
                <a:spcPts val="0"/>
              </a:spcAft>
              <a:buClr>
                <a:srgbClr val="000000"/>
              </a:buClr>
              <a:buSzPts val="1080"/>
              <a:buFont typeface="Calibri"/>
              <a:buChar char="-"/>
            </a:pPr>
            <a:r>
              <a:rPr lang="fr-CA" sz="1200" dirty="0">
                <a:solidFill>
                  <a:srgbClr val="000000"/>
                </a:solidFill>
                <a:latin typeface="Calibri"/>
                <a:ea typeface="Calibri"/>
                <a:cs typeface="Calibri"/>
                <a:sym typeface="Calibri"/>
              </a:rPr>
              <a:t>Martha et Jamal ont beaucoup grandi entre 12 et 16 ans. </a:t>
            </a:r>
            <a:endParaRPr dirty="0"/>
          </a:p>
          <a:p>
            <a:pPr marL="914400" lvl="1" indent="-457200" algn="just" rtl="0">
              <a:spcBef>
                <a:spcPts val="600"/>
              </a:spcBef>
              <a:spcAft>
                <a:spcPts val="0"/>
              </a:spcAft>
              <a:buClr>
                <a:srgbClr val="000000"/>
              </a:buClr>
              <a:buSzPts val="1080"/>
              <a:buFont typeface="Calibri"/>
              <a:buChar char="-"/>
            </a:pPr>
            <a:r>
              <a:rPr lang="fr-CA" sz="1200" dirty="0">
                <a:solidFill>
                  <a:srgbClr val="000000"/>
                </a:solidFill>
                <a:latin typeface="Calibri"/>
                <a:ea typeface="Calibri"/>
                <a:cs typeface="Calibri"/>
                <a:sym typeface="Calibri"/>
              </a:rPr>
              <a:t>À partir d’un certain âge, ils ont rapetissé !</a:t>
            </a:r>
            <a:endParaRPr dirty="0"/>
          </a:p>
          <a:p>
            <a:pPr marL="463550" lvl="0" indent="-46355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Calcul des écarts. </a:t>
            </a:r>
            <a:r>
              <a:rPr lang="fr-CA" sz="1200" i="0" dirty="0">
                <a:solidFill>
                  <a:srgbClr val="000000"/>
                </a:solidFill>
                <a:latin typeface="Calibri"/>
                <a:ea typeface="Calibri"/>
                <a:cs typeface="Calibri"/>
                <a:sym typeface="Calibri"/>
              </a:rPr>
              <a:t>Demander aux élèves de calculer et de noter les écarts de grandeurs entre chaque personnage.</a:t>
            </a:r>
            <a:endParaRPr dirty="0"/>
          </a:p>
          <a:p>
            <a:pPr marL="463550" lvl="0" indent="-46355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Discussion</a:t>
            </a:r>
            <a:r>
              <a:rPr lang="fr-CA" sz="1200" i="0" dirty="0">
                <a:solidFill>
                  <a:srgbClr val="000000"/>
                </a:solidFill>
                <a:latin typeface="Calibri"/>
                <a:ea typeface="Calibri"/>
                <a:cs typeface="Calibri"/>
                <a:sym typeface="Calibri"/>
              </a:rPr>
              <a:t> :</a:t>
            </a:r>
            <a:endParaRPr dirty="0"/>
          </a:p>
          <a:p>
            <a:pPr marL="463550" lvl="0" indent="-46355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Quel est le plus grand écart pour Martha ?  Pour Jamal ? » </a:t>
            </a:r>
            <a:r>
              <a:rPr lang="fr-CA" sz="1200" i="0" dirty="0">
                <a:solidFill>
                  <a:srgbClr val="000000"/>
                </a:solidFill>
                <a:latin typeface="Calibri"/>
                <a:ea typeface="Calibri"/>
                <a:cs typeface="Calibri"/>
                <a:sym typeface="Calibri"/>
              </a:rPr>
              <a:t>Réponse : 1 à 8 ans dans les  deux cas.</a:t>
            </a:r>
            <a:endParaRPr dirty="0"/>
          </a:p>
          <a:p>
            <a:pPr marL="463550" lvl="0" indent="-46355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Si on s’attarde aux grosses flèches (intervalles de 4 ans), quel est le plus grand écart ? » </a:t>
            </a:r>
            <a:r>
              <a:rPr lang="fr-CA" sz="1200" i="0" dirty="0">
                <a:solidFill>
                  <a:srgbClr val="000000"/>
                </a:solidFill>
                <a:latin typeface="Calibri"/>
                <a:ea typeface="Calibri"/>
                <a:cs typeface="Calibri"/>
                <a:sym typeface="Calibri"/>
              </a:rPr>
              <a:t>Réponse : entre 8 et 12 ans pour Martha, et entre 12 à 16 ans pour Jamal. </a:t>
            </a:r>
            <a:endParaRPr dirty="0"/>
          </a:p>
          <a:p>
            <a:pPr marL="463550" lvl="0" indent="-46355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À quel période du développement correspond ces poussées de croissances? »</a:t>
            </a:r>
            <a:r>
              <a:rPr lang="fr-CA" sz="1200" dirty="0">
                <a:solidFill>
                  <a:srgbClr val="000000"/>
                </a:solidFill>
                <a:latin typeface="Calibri"/>
                <a:ea typeface="Calibri"/>
                <a:cs typeface="Calibri"/>
                <a:sym typeface="Calibri"/>
              </a:rPr>
              <a:t>  </a:t>
            </a:r>
            <a:r>
              <a:rPr lang="fr-CA" sz="1200" i="0" dirty="0">
                <a:solidFill>
                  <a:srgbClr val="000000"/>
                </a:solidFill>
                <a:latin typeface="Calibri"/>
                <a:ea typeface="Calibri"/>
                <a:cs typeface="Calibri"/>
                <a:sym typeface="Calibri"/>
              </a:rPr>
              <a:t>Réponse : la puberté</a:t>
            </a:r>
            <a:endParaRPr dirty="0"/>
          </a:p>
          <a:p>
            <a:pPr marL="463550" lvl="0" indent="-394970" algn="just" rtl="0">
              <a:spcBef>
                <a:spcPts val="600"/>
              </a:spcBef>
              <a:spcAft>
                <a:spcPts val="0"/>
              </a:spcAft>
              <a:buClr>
                <a:schemeClr val="dk1"/>
              </a:buClr>
              <a:buSzPts val="1080"/>
              <a:buFont typeface="Calibri"/>
              <a:buNone/>
            </a:pPr>
            <a:endParaRPr sz="1200" dirty="0">
              <a:solidFill>
                <a:srgbClr val="000000"/>
              </a:solidFill>
              <a:latin typeface="Calibri"/>
              <a:ea typeface="Calibri"/>
              <a:cs typeface="Calibri"/>
              <a:sym typeface="Calibri"/>
            </a:endParaRPr>
          </a:p>
          <a:p>
            <a:pPr marL="228600" lvl="0" indent="-228600" algn="just" rtl="0">
              <a:spcBef>
                <a:spcPts val="600"/>
              </a:spcBef>
              <a:spcAft>
                <a:spcPts val="0"/>
              </a:spcAft>
              <a:buClr>
                <a:schemeClr val="dk1"/>
              </a:buClr>
              <a:buSzPts val="1260"/>
              <a:buFont typeface="Calibri"/>
              <a:buNone/>
            </a:pPr>
            <a:endParaRPr sz="1400" i="0" dirty="0">
              <a:solidFill>
                <a:schemeClr val="dk1"/>
              </a:solidFill>
              <a:latin typeface="Calibri"/>
              <a:ea typeface="Calibri"/>
              <a:cs typeface="Calibri"/>
              <a:sym typeface="Calibri"/>
            </a:endParaRPr>
          </a:p>
        </p:txBody>
      </p:sp>
      <p:graphicFrame>
        <p:nvGraphicFramePr>
          <p:cNvPr id="435" name="Google Shape;435;p10"/>
          <p:cNvGraphicFramePr/>
          <p:nvPr/>
        </p:nvGraphicFramePr>
        <p:xfrm>
          <a:off x="44190" y="1703961"/>
          <a:ext cx="1677050" cy="1629245"/>
        </p:xfrm>
        <a:graphic>
          <a:graphicData uri="http://schemas.openxmlformats.org/drawingml/2006/table">
            <a:tbl>
              <a:tblPr firstRow="1" bandRow="1">
                <a:noFill/>
                <a:tableStyleId>{8D8B42CB-930B-4E8F-AD63-F1C4722CFE4A}</a:tableStyleId>
              </a:tblPr>
              <a:tblGrid>
                <a:gridCol w="1677050"/>
              </a:tblGrid>
              <a:tr h="316000">
                <a:tc>
                  <a:txBody>
                    <a:bodyPr/>
                    <a:lstStyle/>
                    <a:p>
                      <a:pPr marL="0" marR="0" lvl="0" indent="0" algn="ctr" rtl="0">
                        <a:spcBef>
                          <a:spcPts val="0"/>
                        </a:spcBef>
                        <a:spcAft>
                          <a:spcPts val="0"/>
                        </a:spcAft>
                        <a:buNone/>
                      </a:pPr>
                      <a:r>
                        <a:rPr lang="fr-CA" sz="1400"/>
                        <a:t>Matériel nécessaire</a:t>
                      </a:r>
                      <a:endParaRPr sz="1400">
                        <a:latin typeface="Calibri"/>
                        <a:ea typeface="Calibri"/>
                        <a:cs typeface="Calibri"/>
                        <a:sym typeface="Calibri"/>
                      </a:endParaRPr>
                    </a:p>
                  </a:txBody>
                  <a:tcPr marL="91450" marR="91450" marT="45725" marB="45725" anchor="ctr"/>
                </a:tc>
              </a:tr>
              <a:tr h="274325">
                <a:tc>
                  <a:txBody>
                    <a:bodyPr/>
                    <a:lstStyle/>
                    <a:p>
                      <a:pPr marL="0" marR="0" lvl="0" indent="0" algn="ctr" rtl="0">
                        <a:spcBef>
                          <a:spcPts val="0"/>
                        </a:spcBef>
                        <a:spcAft>
                          <a:spcPts val="0"/>
                        </a:spcAft>
                        <a:buNone/>
                      </a:pPr>
                      <a:r>
                        <a:rPr lang="fr-CA" sz="1200" b="1">
                          <a:latin typeface="Calibri"/>
                          <a:ea typeface="Calibri"/>
                          <a:cs typeface="Calibri"/>
                          <a:sym typeface="Calibri"/>
                        </a:rPr>
                        <a:t>Pour l’enseignant.e</a:t>
                      </a:r>
                      <a:endParaRPr sz="1200" b="1">
                        <a:latin typeface="Calibri"/>
                        <a:ea typeface="Calibri"/>
                        <a:cs typeface="Calibri"/>
                        <a:sym typeface="Calibri"/>
                      </a:endParaRPr>
                    </a:p>
                  </a:txBody>
                  <a:tcPr marL="91450" marR="91450" marT="45725" marB="45725" anchor="ctr"/>
                </a:tc>
              </a:tr>
              <a:tr h="274325">
                <a:tc>
                  <a:txBody>
                    <a:bodyPr/>
                    <a:lstStyle/>
                    <a:p>
                      <a:pPr marL="0" marR="0" lvl="0" indent="0" algn="l" rtl="0">
                        <a:lnSpc>
                          <a:spcPct val="100000"/>
                        </a:lnSpc>
                        <a:spcBef>
                          <a:spcPts val="0"/>
                        </a:spcBef>
                        <a:spcAft>
                          <a:spcPts val="0"/>
                        </a:spcAft>
                        <a:buClr>
                          <a:srgbClr val="000000"/>
                        </a:buClr>
                        <a:buSzPts val="1200"/>
                        <a:buFont typeface="Calibri"/>
                        <a:buNone/>
                      </a:pPr>
                      <a:r>
                        <a:rPr lang="fr-CA" sz="1200" u="sng">
                          <a:solidFill>
                            <a:srgbClr val="000000"/>
                          </a:solidFill>
                          <a:latin typeface="Calibri"/>
                          <a:ea typeface="Calibri"/>
                          <a:cs typeface="Calibri"/>
                          <a:sym typeface="Calibri"/>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Fiches TNI 3 et 4</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fr-CA" sz="1200" u="sng">
                          <a:solidFill>
                            <a:srgbClr val="000000"/>
                          </a:solidFill>
                          <a:latin typeface="Calibri"/>
                          <a:ea typeface="Calibri"/>
                          <a:cs typeface="Calibri"/>
                          <a:sym typeface="Calibri"/>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 théorique 2</a:t>
                      </a:r>
                      <a:endParaRPr sz="1200">
                        <a:solidFill>
                          <a:srgbClr val="000000"/>
                        </a:solidFill>
                        <a:latin typeface="Calibri"/>
                        <a:ea typeface="Calibri"/>
                        <a:cs typeface="Calibri"/>
                        <a:sym typeface="Calibri"/>
                      </a:endParaRPr>
                    </a:p>
                  </a:txBody>
                  <a:tcPr marL="91450" marR="91450" marT="45725" marB="45725" anchor="ctr"/>
                </a:tc>
              </a:tr>
              <a:tr h="274325">
                <a:tc>
                  <a:txBody>
                    <a:bodyPr/>
                    <a:lstStyle/>
                    <a:p>
                      <a:pPr marL="0" marR="0" lvl="0" indent="0" algn="ctr" rtl="0">
                        <a:spcBef>
                          <a:spcPts val="0"/>
                        </a:spcBef>
                        <a:spcAft>
                          <a:spcPts val="0"/>
                        </a:spcAft>
                        <a:buNone/>
                      </a:pPr>
                      <a:r>
                        <a:rPr lang="fr-CA" sz="1200" b="1"/>
                        <a:t>Par élève</a:t>
                      </a:r>
                      <a:endParaRPr sz="1200" b="1">
                        <a:latin typeface="Calibri"/>
                        <a:ea typeface="Calibri"/>
                        <a:cs typeface="Calibri"/>
                        <a:sym typeface="Calibri"/>
                      </a:endParaRPr>
                    </a:p>
                  </a:txBody>
                  <a:tcPr marL="91450" marR="91450" marT="45725" marB="45725" anchor="ctr"/>
                </a:tc>
              </a:tr>
              <a:tr h="307375">
                <a:tc>
                  <a:txBody>
                    <a:bodyPr/>
                    <a:lstStyle/>
                    <a:p>
                      <a:pPr marL="0" marR="0" lvl="0" indent="0" algn="l" rtl="0">
                        <a:lnSpc>
                          <a:spcPct val="100000"/>
                        </a:lnSpc>
                        <a:spcBef>
                          <a:spcPts val="0"/>
                        </a:spcBef>
                        <a:spcAft>
                          <a:spcPts val="0"/>
                        </a:spcAft>
                        <a:buClr>
                          <a:schemeClr val="dk1"/>
                        </a:buClr>
                        <a:buSzPts val="1200"/>
                        <a:buFont typeface="Calibri"/>
                        <a:buNone/>
                      </a:pPr>
                      <a:r>
                        <a:rPr lang="fr-CA" sz="1200" u="sng">
                          <a:solidFill>
                            <a:schemeClr val="hlink"/>
                          </a:solidFill>
                          <a:hlinkClick r:id="rId5" action="ppaction://hlinksldjump"/>
                        </a:rPr>
                        <a:t>Fiche d’activité B</a:t>
                      </a:r>
                      <a:endParaRPr sz="1200" b="0">
                        <a:solidFill>
                          <a:schemeClr val="dk1"/>
                        </a:solidFill>
                        <a:latin typeface="Calibri"/>
                        <a:ea typeface="Calibri"/>
                        <a:cs typeface="Calibri"/>
                        <a:sym typeface="Calibri"/>
                      </a:endParaRPr>
                    </a:p>
                  </a:txBody>
                  <a:tcPr marL="91450" marR="91450" marT="45725" marB="45725"/>
                </a:tc>
              </a:tr>
            </a:tbl>
          </a:graphicData>
        </a:graphic>
      </p:graphicFrame>
      <p:graphicFrame>
        <p:nvGraphicFramePr>
          <p:cNvPr id="436" name="Google Shape;436;p10"/>
          <p:cNvGraphicFramePr/>
          <p:nvPr/>
        </p:nvGraphicFramePr>
        <p:xfrm>
          <a:off x="64679" y="1273736"/>
          <a:ext cx="1656575" cy="33529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spcBef>
                          <a:spcPts val="0"/>
                        </a:spcBef>
                        <a:spcAft>
                          <a:spcPts val="0"/>
                        </a:spcAft>
                        <a:buNone/>
                      </a:pPr>
                      <a:endParaRPr sz="200" dirty="0"/>
                    </a:p>
                    <a:p>
                      <a:pPr marL="0" marR="0" lvl="0" indent="0" algn="ctr" rtl="0">
                        <a:spcBef>
                          <a:spcPts val="0"/>
                        </a:spcBef>
                        <a:spcAft>
                          <a:spcPts val="0"/>
                        </a:spcAft>
                        <a:buNone/>
                      </a:pPr>
                      <a:r>
                        <a:rPr lang="fr-CA" sz="1400" dirty="0"/>
                        <a:t>Durée : </a:t>
                      </a:r>
                      <a:r>
                        <a:rPr lang="fr-CA" sz="1400" b="0" dirty="0"/>
                        <a:t>60 minutes</a:t>
                      </a:r>
                      <a:endParaRPr sz="1400" b="0" dirty="0">
                        <a:latin typeface="Calibri"/>
                        <a:ea typeface="Calibri"/>
                        <a:cs typeface="Calibri"/>
                        <a:sym typeface="Calibri"/>
                      </a:endParaRPr>
                    </a:p>
                  </a:txBody>
                  <a:tcPr marL="91450" marR="91450" marT="45725" marB="45725" anchor="ctr"/>
                </a:tc>
              </a:tr>
            </a:tbl>
          </a:graphicData>
        </a:graphic>
      </p:graphicFrame>
      <p:sp>
        <p:nvSpPr>
          <p:cNvPr id="437" name="Google Shape;437;p10"/>
          <p:cNvSpPr txBox="1"/>
          <p:nvPr/>
        </p:nvSpPr>
        <p:spPr>
          <a:xfrm>
            <a:off x="3719" y="3548"/>
            <a:ext cx="5056719" cy="12766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2. La croissance des êtres humains</a:t>
            </a:r>
            <a:endParaRPr dirty="0"/>
          </a:p>
        </p:txBody>
      </p:sp>
      <p:graphicFrame>
        <p:nvGraphicFramePr>
          <p:cNvPr id="438" name="Google Shape;438;p10"/>
          <p:cNvGraphicFramePr/>
          <p:nvPr/>
        </p:nvGraphicFramePr>
        <p:xfrm>
          <a:off x="64679" y="8244840"/>
          <a:ext cx="1656575" cy="82297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spcBef>
                          <a:spcPts val="0"/>
                        </a:spcBef>
                        <a:spcAft>
                          <a:spcPts val="0"/>
                        </a:spcAft>
                        <a:buClr>
                          <a:srgbClr val="000000"/>
                        </a:buClr>
                        <a:buSzPts val="1200"/>
                        <a:buFont typeface="Noto Sans Symbols"/>
                        <a:buNone/>
                      </a:pPr>
                      <a:r>
                        <a:rPr lang="fr-CA" sz="1200" b="0" i="0">
                          <a:solidFill>
                            <a:srgbClr val="000000"/>
                          </a:solidFill>
                          <a:latin typeface="Calibri"/>
                          <a:ea typeface="Calibri"/>
                          <a:cs typeface="Calibri"/>
                          <a:sym typeface="Calibri"/>
                        </a:rPr>
                        <a:t>Voir </a:t>
                      </a:r>
                      <a:r>
                        <a:rPr lang="fr-CA" sz="1200" b="0" i="0" u="sng">
                          <a:solidFill>
                            <a:srgbClr val="000000"/>
                          </a:solidFill>
                          <a:latin typeface="Calibri"/>
                          <a:ea typeface="Calibri"/>
                          <a:cs typeface="Calibri"/>
                          <a:sym typeface="Calibri"/>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 théorique 2 </a:t>
                      </a:r>
                      <a:r>
                        <a:rPr lang="fr-CA" sz="1200" b="0" i="0">
                          <a:solidFill>
                            <a:srgbClr val="000000"/>
                          </a:solidFill>
                          <a:latin typeface="Calibri"/>
                          <a:ea typeface="Calibri"/>
                          <a:cs typeface="Calibri"/>
                          <a:sym typeface="Calibri"/>
                        </a:rPr>
                        <a:t>pour des informations facultatives sur la croissance.</a:t>
                      </a:r>
                      <a:endParaRPr/>
                    </a:p>
                  </a:txBody>
                  <a:tcPr marL="91450" marR="91450" marT="45725" marB="45725" anchor="ctr">
                    <a:solidFill>
                      <a:srgbClr val="C0F7F6"/>
                    </a:solidFill>
                  </a:tcPr>
                </a:tc>
              </a:tr>
            </a:tbl>
          </a:graphicData>
        </a:graphic>
      </p:graphicFrame>
      <p:pic>
        <p:nvPicPr>
          <p:cNvPr id="439" name="Google Shape;439;p10" descr="Une image contenant texte, périphérique&#10;&#10;Description générée automatiquement"/>
          <p:cNvPicPr preferRelativeResize="0"/>
          <p:nvPr/>
        </p:nvPicPr>
        <p:blipFill rotWithShape="1">
          <a:blip r:embed="rId6">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11"/>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11</a:t>
            </a:fld>
            <a:endParaRPr dirty="0">
              <a:solidFill>
                <a:schemeClr val="bg1">
                  <a:lumMod val="85000"/>
                </a:schemeClr>
              </a:solidFill>
            </a:endParaRPr>
          </a:p>
        </p:txBody>
      </p:sp>
      <p:sp>
        <p:nvSpPr>
          <p:cNvPr id="444" name="Google Shape;444;p11"/>
          <p:cNvSpPr txBox="1">
            <a:spLocks noGrp="1"/>
          </p:cNvSpPr>
          <p:nvPr>
            <p:ph type="body" idx="1"/>
          </p:nvPr>
        </p:nvSpPr>
        <p:spPr>
          <a:xfrm>
            <a:off x="1752600" y="1266115"/>
            <a:ext cx="5052061"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463550" lvl="0" indent="-463550" algn="l" rtl="0">
              <a:spcBef>
                <a:spcPts val="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Courbes de croissance</a:t>
            </a:r>
            <a:endParaRPr dirty="0"/>
          </a:p>
          <a:p>
            <a:pPr marL="0" lvl="0" indent="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Dans l’activité précédente, on a analysé deux exemples (Martha et Jamal). Si on mesure de </a:t>
            </a:r>
            <a:r>
              <a:rPr lang="fr-CA" sz="1200" i="0" u="sng" dirty="0">
                <a:solidFill>
                  <a:srgbClr val="000000"/>
                </a:solidFill>
                <a:latin typeface="Calibri"/>
                <a:ea typeface="Calibri"/>
                <a:cs typeface="Calibri"/>
                <a:sym typeface="Calibri"/>
              </a:rPr>
              <a:t>nombreuses</a:t>
            </a:r>
            <a:r>
              <a:rPr lang="fr-CA" sz="1200" i="0" dirty="0">
                <a:solidFill>
                  <a:srgbClr val="000000"/>
                </a:solidFill>
                <a:latin typeface="Calibri"/>
                <a:ea typeface="Calibri"/>
                <a:cs typeface="Calibri"/>
                <a:sym typeface="Calibri"/>
              </a:rPr>
              <a:t>  </a:t>
            </a:r>
            <a:r>
              <a:rPr lang="fr-CA" sz="1200" b="1" dirty="0">
                <a:solidFill>
                  <a:srgbClr val="000000"/>
                </a:solidFill>
                <a:latin typeface="Calibri"/>
                <a:ea typeface="Calibri"/>
                <a:cs typeface="Calibri"/>
                <a:sym typeface="Calibri"/>
              </a:rPr>
              <a:t>personnes, on peut tracer ce qu’on appelle les « courbes de croissance ». Il s’agit d’une compilation de toutes les mesures qu’on a prises, et on peut dire que ça représente de façon </a:t>
            </a:r>
            <a:r>
              <a:rPr lang="fr-CA" sz="1200" i="0" u="sng" dirty="0">
                <a:solidFill>
                  <a:srgbClr val="000000"/>
                </a:solidFill>
                <a:latin typeface="Calibri"/>
                <a:ea typeface="Calibri"/>
                <a:cs typeface="Calibri"/>
                <a:sym typeface="Calibri"/>
              </a:rPr>
              <a:t>générale</a:t>
            </a:r>
            <a:r>
              <a:rPr lang="fr-CA" sz="1200" b="1" dirty="0">
                <a:solidFill>
                  <a:srgbClr val="000000"/>
                </a:solidFill>
                <a:latin typeface="Calibri"/>
                <a:ea typeface="Calibri"/>
                <a:cs typeface="Calibri"/>
                <a:sym typeface="Calibri"/>
              </a:rPr>
              <a:t> la majorité des êtres humains. »</a:t>
            </a:r>
            <a:endParaRPr dirty="0"/>
          </a:p>
          <a:p>
            <a:pPr marL="228600" lvl="0" indent="-22860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Afficher</a:t>
            </a:r>
            <a:r>
              <a:rPr lang="fr-CA" sz="1200" i="0" dirty="0">
                <a:solidFill>
                  <a:srgbClr val="000000"/>
                </a:solidFill>
                <a:latin typeface="Calibri"/>
                <a:ea typeface="Calibri"/>
                <a:cs typeface="Calibri"/>
                <a:sym typeface="Calibri"/>
              </a:rPr>
              <a:t> </a:t>
            </a:r>
            <a:r>
              <a:rPr lang="fr-CA" sz="1200" b="1" i="0" dirty="0">
                <a:solidFill>
                  <a:srgbClr val="000000"/>
                </a:solidFill>
                <a:latin typeface="Calibri"/>
                <a:ea typeface="Calibri"/>
                <a:cs typeface="Calibri"/>
                <a:sym typeface="Calibri"/>
              </a:rPr>
              <a:t>les courbes de croissance de la fiche TNI 3</a:t>
            </a:r>
            <a:r>
              <a:rPr lang="fr-CA" sz="1200" i="0" dirty="0">
                <a:solidFill>
                  <a:srgbClr val="000000"/>
                </a:solidFill>
                <a:latin typeface="Calibri"/>
                <a:ea typeface="Calibri"/>
                <a:cs typeface="Calibri"/>
                <a:sym typeface="Calibri"/>
              </a:rPr>
              <a:t>. Les courbes représentent un homme et une femme tous deux « typiques », donc ni particulièrement grands ni particulièrement petits (en fait, c’est la médiane des grandeurs des personnes à chaque âge). </a:t>
            </a:r>
            <a:endParaRPr dirty="0"/>
          </a:p>
          <a:p>
            <a:pPr marL="228600" lvl="0" indent="-22860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Observations initiales. </a:t>
            </a:r>
            <a:r>
              <a:rPr lang="fr-CA" sz="1200" i="0" dirty="0">
                <a:solidFill>
                  <a:srgbClr val="000000"/>
                </a:solidFill>
                <a:latin typeface="Calibri"/>
                <a:ea typeface="Calibri"/>
                <a:cs typeface="Calibri"/>
                <a:sym typeface="Calibri"/>
              </a:rPr>
              <a:t>Demander aux élèves  de partager leurs observations. En outre, il pourrait être relevé que :</a:t>
            </a:r>
            <a:endParaRPr dirty="0"/>
          </a:p>
          <a:p>
            <a:pPr marL="914400" lvl="1" indent="-457200" algn="just" rtl="0">
              <a:spcBef>
                <a:spcPts val="600"/>
              </a:spcBef>
              <a:spcAft>
                <a:spcPts val="0"/>
              </a:spcAft>
              <a:buClr>
                <a:srgbClr val="000000"/>
              </a:buClr>
              <a:buSzPts val="1080"/>
              <a:buFont typeface="Calibri"/>
              <a:buChar char="-"/>
            </a:pPr>
            <a:r>
              <a:rPr lang="fr-CA" sz="1200" i="0" dirty="0">
                <a:solidFill>
                  <a:srgbClr val="000000"/>
                </a:solidFill>
                <a:latin typeface="Calibri"/>
                <a:ea typeface="Calibri"/>
                <a:cs typeface="Calibri"/>
                <a:sym typeface="Calibri"/>
              </a:rPr>
              <a:t>L’âge est indiqué sur l’axe horizontal et la grandeur sur l’âge vertical. </a:t>
            </a:r>
            <a:endParaRPr dirty="0"/>
          </a:p>
          <a:p>
            <a:pPr marL="914400" lvl="1" indent="-457200" algn="just" rtl="0">
              <a:spcBef>
                <a:spcPts val="600"/>
              </a:spcBef>
              <a:spcAft>
                <a:spcPts val="0"/>
              </a:spcAft>
              <a:buClr>
                <a:srgbClr val="000000"/>
              </a:buClr>
              <a:buSzPts val="1080"/>
              <a:buFont typeface="Calibri"/>
              <a:buChar char="-"/>
            </a:pPr>
            <a:r>
              <a:rPr lang="fr-CA" sz="1200" i="0" dirty="0">
                <a:solidFill>
                  <a:srgbClr val="000000"/>
                </a:solidFill>
                <a:latin typeface="Calibri"/>
                <a:ea typeface="Calibri"/>
                <a:cs typeface="Calibri"/>
                <a:sym typeface="Calibri"/>
              </a:rPr>
              <a:t>On peut observer la forme générale de la courbe. Si elle est abrupte (plus verticale), ça signifie qu’on grandit vite à cet âge-là. Si la courbe est plate (horizontale), cela signifie qu’on ne grandit plus !</a:t>
            </a:r>
            <a:endParaRPr dirty="0"/>
          </a:p>
          <a:p>
            <a:pPr marL="230400" lvl="0" indent="-23040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Discussion</a:t>
            </a:r>
            <a:r>
              <a:rPr lang="fr-CA" sz="1200" i="0" dirty="0">
                <a:solidFill>
                  <a:srgbClr val="000000"/>
                </a:solidFill>
                <a:latin typeface="Calibri"/>
                <a:ea typeface="Calibri"/>
                <a:cs typeface="Calibri"/>
                <a:sym typeface="Calibri"/>
              </a:rPr>
              <a:t> :</a:t>
            </a:r>
            <a:endParaRPr dirty="0"/>
          </a:p>
          <a:p>
            <a:pPr marL="0" lvl="0" indent="0" algn="ctr" rtl="0">
              <a:spcBef>
                <a:spcPts val="600"/>
              </a:spcBef>
              <a:spcAft>
                <a:spcPts val="0"/>
              </a:spcAft>
              <a:buClr>
                <a:srgbClr val="000000"/>
              </a:buClr>
              <a:buSzPts val="1080"/>
              <a:buFont typeface="Calibri"/>
              <a:buNone/>
            </a:pPr>
            <a:r>
              <a:rPr lang="fr-CA" sz="1200" dirty="0">
                <a:solidFill>
                  <a:srgbClr val="000000"/>
                </a:solidFill>
                <a:latin typeface="Calibri"/>
                <a:ea typeface="Calibri"/>
                <a:cs typeface="Calibri"/>
                <a:sym typeface="Calibri"/>
              </a:rPr>
              <a:t>« </a:t>
            </a:r>
            <a:r>
              <a:rPr lang="fr-CA" sz="1200" b="1" dirty="0">
                <a:solidFill>
                  <a:srgbClr val="000000"/>
                </a:solidFill>
                <a:latin typeface="Calibri"/>
                <a:ea typeface="Calibri"/>
                <a:cs typeface="Calibri"/>
                <a:sym typeface="Calibri"/>
              </a:rPr>
              <a:t>Grandit-on à un rythme constant ? »</a:t>
            </a:r>
            <a:r>
              <a:rPr lang="fr-CA" sz="1200" b="1" i="0" dirty="0">
                <a:solidFill>
                  <a:srgbClr val="000000"/>
                </a:solidFill>
                <a:latin typeface="Calibri"/>
                <a:ea typeface="Calibri"/>
                <a:cs typeface="Calibri"/>
                <a:sym typeface="Calibri"/>
              </a:rPr>
              <a:t> </a:t>
            </a:r>
            <a:endParaRPr dirty="0"/>
          </a:p>
          <a:p>
            <a:pPr marL="0" lvl="0" indent="0" algn="ctr"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Réponse : Non, car la courbe est parfois plus abrupte, parfois presque horizontale. </a:t>
            </a:r>
            <a:endParaRPr dirty="0"/>
          </a:p>
          <a:p>
            <a:pPr marL="0" lvl="0" indent="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Quels sont ces moments où la vitesse de croissance change ? » </a:t>
            </a:r>
            <a:endParaRPr dirty="0"/>
          </a:p>
          <a:p>
            <a:pPr marL="0" lvl="0" indent="0" algn="ctr"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Réponse : Juste après la naissance et à la puberté, on remarque que ça « monte plus vite ». </a:t>
            </a:r>
            <a:endParaRPr dirty="0"/>
          </a:p>
          <a:p>
            <a:pPr marL="0" lvl="0" indent="0" algn="ctr"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ctr"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ctr"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Les poussées de croissance de la puberté sont-elles au même âge chez les filles et chez les garçons ? » </a:t>
            </a:r>
            <a:endParaRPr dirty="0"/>
          </a:p>
          <a:p>
            <a:pPr marL="0" lvl="0" indent="0" algn="ctr"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Réponse : Non; c’est en moyenne  vers 11-12 ans chez les filles et 13-14 ans chez les garçons.</a:t>
            </a:r>
            <a:endParaRPr dirty="0"/>
          </a:p>
          <a:p>
            <a:pPr marL="0" lvl="0" indent="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Que se passe-t-il après la puberté ? » </a:t>
            </a:r>
            <a:endParaRPr dirty="0"/>
          </a:p>
          <a:p>
            <a:pPr marL="0" lvl="0" indent="0" algn="ctr"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On continue de grandir pendant quelques années, mais à un rythme plus lent. </a:t>
            </a:r>
            <a:endParaRPr dirty="0"/>
          </a:p>
        </p:txBody>
      </p:sp>
      <p:sp>
        <p:nvSpPr>
          <p:cNvPr id="446" name="Google Shape;446;p11"/>
          <p:cNvSpPr txBox="1"/>
          <p:nvPr/>
        </p:nvSpPr>
        <p:spPr>
          <a:xfrm>
            <a:off x="3719" y="3547"/>
            <a:ext cx="5056719" cy="12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457200" marR="0" lvl="0" indent="-45720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2. La croissance des êtres humains</a:t>
            </a:r>
            <a:endParaRPr dirty="0"/>
          </a:p>
          <a:p>
            <a:pPr marL="457200" marR="0" lvl="0" indent="-457200" algn="l" rtl="0">
              <a:spcBef>
                <a:spcPts val="0"/>
              </a:spcBef>
              <a:spcAft>
                <a:spcPts val="0"/>
              </a:spcAft>
              <a:buClr>
                <a:schemeClr val="dk1"/>
              </a:buClr>
              <a:buSzPts val="1800"/>
              <a:buFont typeface="Calibri"/>
              <a:buNone/>
            </a:pPr>
            <a:r>
              <a:rPr lang="fr-CA" sz="1800" b="0" i="0" u="none" strike="noStrike" cap="none" dirty="0" smtClean="0">
                <a:solidFill>
                  <a:schemeClr val="dk1"/>
                </a:solidFill>
                <a:latin typeface="Calibri"/>
                <a:ea typeface="Calibri"/>
                <a:cs typeface="Calibri"/>
                <a:sym typeface="Calibri"/>
              </a:rPr>
              <a:t>      (</a:t>
            </a:r>
            <a:r>
              <a:rPr lang="fr-CA" sz="1800" b="0" i="0" u="none" strike="noStrike" cap="none" dirty="0">
                <a:solidFill>
                  <a:schemeClr val="dk1"/>
                </a:solidFill>
                <a:latin typeface="Calibri"/>
                <a:ea typeface="Calibri"/>
                <a:cs typeface="Calibri"/>
                <a:sym typeface="Calibri"/>
              </a:rPr>
              <a:t>suite)</a:t>
            </a:r>
            <a:endParaRPr dirty="0"/>
          </a:p>
        </p:txBody>
      </p:sp>
      <p:graphicFrame>
        <p:nvGraphicFramePr>
          <p:cNvPr id="447" name="Google Shape;447;p11"/>
          <p:cNvGraphicFramePr/>
          <p:nvPr/>
        </p:nvGraphicFramePr>
        <p:xfrm>
          <a:off x="1859280" y="6986210"/>
          <a:ext cx="4850125" cy="457210"/>
        </p:xfrm>
        <a:graphic>
          <a:graphicData uri="http://schemas.openxmlformats.org/drawingml/2006/table">
            <a:tbl>
              <a:tblPr firstRow="1" bandRow="1">
                <a:noFill/>
                <a:tableStyleId>{DD469A6F-5DC7-4233-B616-A2E9DB3C3D73}</a:tableStyleId>
              </a:tblPr>
              <a:tblGrid>
                <a:gridCol w="4850125"/>
              </a:tblGrid>
              <a:tr h="268200">
                <a:tc>
                  <a:txBody>
                    <a:bodyPr/>
                    <a:lstStyle/>
                    <a:p>
                      <a:pPr marL="0" marR="0" lvl="0" indent="0" algn="ctr" rtl="0">
                        <a:spcBef>
                          <a:spcPts val="0"/>
                        </a:spcBef>
                        <a:spcAft>
                          <a:spcPts val="0"/>
                        </a:spcAft>
                        <a:buClr>
                          <a:srgbClr val="000000"/>
                        </a:buClr>
                        <a:buSzPts val="1200"/>
                        <a:buFont typeface="Noto Sans Symbols"/>
                        <a:buNone/>
                      </a:pPr>
                      <a:r>
                        <a:rPr lang="fr-CA" sz="1200" b="0" i="0">
                          <a:solidFill>
                            <a:srgbClr val="000000"/>
                          </a:solidFill>
                          <a:latin typeface="Calibri"/>
                          <a:ea typeface="Calibri"/>
                          <a:cs typeface="Calibri"/>
                          <a:sym typeface="Calibri"/>
                        </a:rPr>
                        <a:t>Pour mieux voir les différences d’allure des courbes, voir les traits pointillés ajoutés aux graphiques de la fiche TNI 4.</a:t>
                      </a:r>
                      <a:endParaRPr/>
                    </a:p>
                  </a:txBody>
                  <a:tcPr marL="91450" marR="91450" marT="45725" marB="45725" anchor="ctr">
                    <a:solidFill>
                      <a:srgbClr val="C0F7F6"/>
                    </a:solidFill>
                  </a:tcPr>
                </a:tc>
              </a:tr>
            </a:tbl>
          </a:graphicData>
        </a:graphic>
      </p:graphicFrame>
      <p:graphicFrame>
        <p:nvGraphicFramePr>
          <p:cNvPr id="448" name="Google Shape;448;p11"/>
          <p:cNvGraphicFramePr/>
          <p:nvPr/>
        </p:nvGraphicFramePr>
        <p:xfrm>
          <a:off x="50311" y="1266115"/>
          <a:ext cx="1656575" cy="495301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lnSpc>
                          <a:spcPct val="100000"/>
                        </a:lnSpc>
                        <a:spcBef>
                          <a:spcPts val="0"/>
                        </a:spcBef>
                        <a:spcAft>
                          <a:spcPts val="0"/>
                        </a:spcAft>
                        <a:buNone/>
                      </a:pPr>
                      <a:endParaRPr sz="200"/>
                    </a:p>
                    <a:p>
                      <a:pPr marL="0" marR="0" lvl="0" indent="0" algn="ctr" rtl="0">
                        <a:lnSpc>
                          <a:spcPct val="100000"/>
                        </a:lnSpc>
                        <a:spcBef>
                          <a:spcPts val="600"/>
                        </a:spcBef>
                        <a:spcAft>
                          <a:spcPts val="0"/>
                        </a:spcAft>
                        <a:buNone/>
                      </a:pPr>
                      <a:r>
                        <a:rPr lang="fr-CA" sz="1400"/>
                        <a:t>L’individu et la moyenne</a:t>
                      </a:r>
                      <a:endParaRPr sz="1400" b="0"/>
                    </a:p>
                    <a:p>
                      <a:pPr marL="0" marR="0" lvl="0" indent="0" algn="l" rtl="0">
                        <a:lnSpc>
                          <a:spcPct val="100000"/>
                        </a:lnSpc>
                        <a:spcBef>
                          <a:spcPts val="600"/>
                        </a:spcBef>
                        <a:spcAft>
                          <a:spcPts val="0"/>
                        </a:spcAft>
                        <a:buClr>
                          <a:srgbClr val="000000"/>
                        </a:buClr>
                        <a:buSzPts val="1200"/>
                        <a:buFont typeface="Calibri"/>
                        <a:buNone/>
                      </a:pPr>
                      <a:r>
                        <a:rPr lang="fr-CA" sz="1200" b="0">
                          <a:solidFill>
                            <a:srgbClr val="000000"/>
                          </a:solidFill>
                          <a:latin typeface="Calibri"/>
                          <a:ea typeface="Calibri"/>
                          <a:cs typeface="Calibri"/>
                          <a:sym typeface="Calibri"/>
                        </a:rPr>
                        <a:t>La fiche d’activité B donne deux individus en exemple. </a:t>
                      </a:r>
                      <a:endParaRPr/>
                    </a:p>
                    <a:p>
                      <a:pPr marL="0" marR="0" lvl="0" indent="0" algn="l" rtl="0">
                        <a:lnSpc>
                          <a:spcPct val="100000"/>
                        </a:lnSpc>
                        <a:spcBef>
                          <a:spcPts val="600"/>
                        </a:spcBef>
                        <a:spcAft>
                          <a:spcPts val="0"/>
                        </a:spcAft>
                        <a:buClr>
                          <a:srgbClr val="000000"/>
                        </a:buClr>
                        <a:buSzPts val="1200"/>
                        <a:buFont typeface="Calibri"/>
                        <a:buNone/>
                      </a:pPr>
                      <a:r>
                        <a:rPr lang="fr-CA" sz="1200" b="0">
                          <a:solidFill>
                            <a:srgbClr val="000000"/>
                          </a:solidFill>
                          <a:latin typeface="Calibri"/>
                          <a:ea typeface="Calibri"/>
                          <a:cs typeface="Calibri"/>
                          <a:sym typeface="Calibri"/>
                        </a:rPr>
                        <a:t>Tout le monde grandit à un rythme différent, mais on peut quand même identifier des tendances générales. </a:t>
                      </a:r>
                      <a:endParaRPr/>
                    </a:p>
                    <a:p>
                      <a:pPr marL="0" marR="0" lvl="0" indent="0" algn="l" rtl="0">
                        <a:lnSpc>
                          <a:spcPct val="100000"/>
                        </a:lnSpc>
                        <a:spcBef>
                          <a:spcPts val="600"/>
                        </a:spcBef>
                        <a:spcAft>
                          <a:spcPts val="0"/>
                        </a:spcAft>
                        <a:buClr>
                          <a:srgbClr val="000000"/>
                        </a:buClr>
                        <a:buSzPts val="1200"/>
                        <a:buFont typeface="Calibri"/>
                        <a:buNone/>
                      </a:pPr>
                      <a:r>
                        <a:rPr lang="fr-CA" sz="1200" b="0">
                          <a:solidFill>
                            <a:srgbClr val="000000"/>
                          </a:solidFill>
                          <a:latin typeface="Calibri"/>
                          <a:ea typeface="Calibri"/>
                          <a:cs typeface="Calibri"/>
                          <a:sym typeface="Calibri"/>
                        </a:rPr>
                        <a:t>Tout au long de la thématique, il faudra faire attention pour reconnaître la spécificité de chaque individu, qui ne devrait pas être remise en cause par la moyenne.</a:t>
                      </a:r>
                      <a:endParaRPr/>
                    </a:p>
                    <a:p>
                      <a:pPr marL="0" marR="0" lvl="0" indent="0" algn="l" rtl="0">
                        <a:lnSpc>
                          <a:spcPct val="100000"/>
                        </a:lnSpc>
                        <a:spcBef>
                          <a:spcPts val="600"/>
                        </a:spcBef>
                        <a:spcAft>
                          <a:spcPts val="0"/>
                        </a:spcAft>
                        <a:buClr>
                          <a:srgbClr val="000000"/>
                        </a:buClr>
                        <a:buSzPts val="1200"/>
                        <a:buFont typeface="Calibri"/>
                        <a:buNone/>
                      </a:pPr>
                      <a:r>
                        <a:rPr lang="fr-CA" sz="1200" b="0">
                          <a:solidFill>
                            <a:srgbClr val="000000"/>
                          </a:solidFill>
                          <a:latin typeface="Calibri"/>
                          <a:ea typeface="Calibri"/>
                          <a:cs typeface="Calibri"/>
                          <a:sym typeface="Calibri"/>
                        </a:rPr>
                        <a:t>Une moyenne, ce n’est pas une </a:t>
                      </a:r>
                      <a:r>
                        <a:rPr lang="fr-CA" sz="1200" b="0" i="1">
                          <a:solidFill>
                            <a:srgbClr val="000000"/>
                          </a:solidFill>
                          <a:latin typeface="Calibri"/>
                          <a:ea typeface="Calibri"/>
                          <a:cs typeface="Calibri"/>
                          <a:sym typeface="Calibri"/>
                        </a:rPr>
                        <a:t>norme</a:t>
                      </a:r>
                      <a:r>
                        <a:rPr lang="fr-CA" sz="1200" b="0">
                          <a:solidFill>
                            <a:srgbClr val="000000"/>
                          </a:solidFill>
                          <a:latin typeface="Calibri"/>
                          <a:ea typeface="Calibri"/>
                          <a:cs typeface="Calibri"/>
                          <a:sym typeface="Calibri"/>
                        </a:rPr>
                        <a:t>, ce n’est pas un </a:t>
                      </a:r>
                      <a:r>
                        <a:rPr lang="fr-CA" sz="1200" b="0" i="1">
                          <a:solidFill>
                            <a:srgbClr val="000000"/>
                          </a:solidFill>
                          <a:latin typeface="Calibri"/>
                          <a:ea typeface="Calibri"/>
                          <a:cs typeface="Calibri"/>
                          <a:sym typeface="Calibri"/>
                        </a:rPr>
                        <a:t>idéal</a:t>
                      </a:r>
                      <a:r>
                        <a:rPr lang="fr-CA" sz="1200" b="0">
                          <a:solidFill>
                            <a:srgbClr val="000000"/>
                          </a:solidFill>
                          <a:latin typeface="Calibri"/>
                          <a:ea typeface="Calibri"/>
                          <a:cs typeface="Calibri"/>
                          <a:sym typeface="Calibri"/>
                        </a:rPr>
                        <a:t>. Une moyenne, ce n’est rien d’autre qu’une moyenne !</a:t>
                      </a:r>
                      <a:endParaRPr sz="1400" b="0">
                        <a:latin typeface="Calibri"/>
                        <a:ea typeface="Calibri"/>
                        <a:cs typeface="Calibri"/>
                        <a:sym typeface="Calibri"/>
                      </a:endParaRPr>
                    </a:p>
                  </a:txBody>
                  <a:tcPr marL="91450" marR="91450" marT="45725" marB="45725" anchor="ctr"/>
                </a:tc>
              </a:tr>
            </a:tbl>
          </a:graphicData>
        </a:graphic>
      </p:graphicFrame>
      <p:pic>
        <p:nvPicPr>
          <p:cNvPr id="449" name="Google Shape;449;p11" descr="Une image contenant texte, périphérique&#10;&#10;Description générée automatiquement"/>
          <p:cNvPicPr preferRelativeResize="0"/>
          <p:nvPr/>
        </p:nvPicPr>
        <p:blipFill rotWithShape="1">
          <a:blip r:embed="rId3">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2"/>
          <p:cNvSpPr txBox="1">
            <a:spLocks noGrp="1"/>
          </p:cNvSpPr>
          <p:nvPr>
            <p:ph type="body" idx="1"/>
          </p:nvPr>
        </p:nvSpPr>
        <p:spPr>
          <a:xfrm>
            <a:off x="57151" y="1266115"/>
            <a:ext cx="6743699"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463550" lvl="0" indent="-463550" algn="just" rtl="0">
              <a:spcBef>
                <a:spcPts val="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Facteurs de croissance</a:t>
            </a:r>
            <a:endParaRPr dirty="0"/>
          </a:p>
          <a:p>
            <a:pPr marL="0" lvl="0" indent="0" algn="just"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Procéder sous forme de jeu-questionnaire. Les questions peuvent être posées à l’oral. Préférablement, on utilisera la version Powerpoint du jeu-questionnaire.</a:t>
            </a:r>
            <a:endParaRPr dirty="0"/>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228600" lvl="0" indent="-22860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VRAI ou FAUX : </a:t>
            </a:r>
            <a:r>
              <a:rPr lang="fr-CA" sz="1200" b="1" i="0" dirty="0">
                <a:solidFill>
                  <a:schemeClr val="dk1"/>
                </a:solidFill>
                <a:latin typeface="Calibri"/>
                <a:ea typeface="Calibri"/>
                <a:cs typeface="Calibri"/>
                <a:sym typeface="Calibri"/>
              </a:rPr>
              <a:t>La taille d’une personne est influencée par des facteurs génétiques.</a:t>
            </a:r>
            <a:endParaRPr dirty="0"/>
          </a:p>
          <a:p>
            <a:pPr marL="450850" lvl="1" indent="0" algn="just"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Réponse : </a:t>
            </a:r>
            <a:r>
              <a:rPr lang="fr-CA" sz="1200" b="1" i="0" dirty="0">
                <a:solidFill>
                  <a:srgbClr val="000000"/>
                </a:solidFill>
                <a:latin typeface="Calibri"/>
                <a:ea typeface="Calibri"/>
                <a:cs typeface="Calibri"/>
                <a:sym typeface="Calibri"/>
              </a:rPr>
              <a:t>Vrai</a:t>
            </a:r>
            <a:r>
              <a:rPr lang="fr-CA" sz="1200" i="0" dirty="0">
                <a:solidFill>
                  <a:srgbClr val="000000"/>
                </a:solidFill>
                <a:latin typeface="Calibri"/>
                <a:ea typeface="Calibri"/>
                <a:cs typeface="Calibri"/>
                <a:sym typeface="Calibri"/>
              </a:rPr>
              <a:t>. </a:t>
            </a:r>
            <a:r>
              <a:rPr lang="fr-CA" sz="1200" i="0" dirty="0">
                <a:solidFill>
                  <a:schemeClr val="dk1"/>
                </a:solidFill>
                <a:latin typeface="Calibri"/>
                <a:ea typeface="Calibri"/>
                <a:cs typeface="Calibri"/>
                <a:sym typeface="Calibri"/>
              </a:rPr>
              <a:t>Les enfants de parents petits ont </a:t>
            </a:r>
            <a:r>
              <a:rPr lang="fr-CA" sz="1200" dirty="0">
                <a:solidFill>
                  <a:schemeClr val="dk1"/>
                </a:solidFill>
                <a:latin typeface="Calibri"/>
                <a:ea typeface="Calibri"/>
                <a:cs typeface="Calibri"/>
                <a:sym typeface="Calibri"/>
              </a:rPr>
              <a:t>plus de chances </a:t>
            </a:r>
            <a:r>
              <a:rPr lang="fr-CA" sz="1200" i="0" dirty="0">
                <a:solidFill>
                  <a:schemeClr val="dk1"/>
                </a:solidFill>
                <a:latin typeface="Calibri"/>
                <a:ea typeface="Calibri"/>
                <a:cs typeface="Calibri"/>
                <a:sym typeface="Calibri"/>
              </a:rPr>
              <a:t>d’être eux-mêmes petits et ceux de parents grands seront </a:t>
            </a:r>
            <a:r>
              <a:rPr lang="fr-CA" sz="1200" dirty="0">
                <a:solidFill>
                  <a:schemeClr val="dk1"/>
                </a:solidFill>
                <a:latin typeface="Calibri"/>
                <a:ea typeface="Calibri"/>
                <a:cs typeface="Calibri"/>
                <a:sym typeface="Calibri"/>
              </a:rPr>
              <a:t>probablement</a:t>
            </a:r>
            <a:r>
              <a:rPr lang="fr-CA" sz="1200" i="0" dirty="0">
                <a:solidFill>
                  <a:schemeClr val="dk1"/>
                </a:solidFill>
                <a:latin typeface="Calibri"/>
                <a:ea typeface="Calibri"/>
                <a:cs typeface="Calibri"/>
                <a:sym typeface="Calibri"/>
              </a:rPr>
              <a:t> grands. Par contre, on ne peut pas déterminer à l’avance avec certitude la taille adulte d’un enfant à partir de celle de ses parents. Seule la mesure de l’âge osseux qui se fait à partir d’une radiographie de poignet permet de prédire assez exactement la taille adulte d’un enfant. </a:t>
            </a:r>
            <a:endParaRPr dirty="0"/>
          </a:p>
          <a:p>
            <a:pPr marL="450850" lvl="1" indent="0" algn="just" rtl="0">
              <a:spcBef>
                <a:spcPts val="600"/>
              </a:spcBef>
              <a:spcAft>
                <a:spcPts val="0"/>
              </a:spcAft>
              <a:buClr>
                <a:schemeClr val="dk1"/>
              </a:buClr>
              <a:buSzPts val="1080"/>
              <a:buFont typeface="Calibri"/>
              <a:buNone/>
            </a:pPr>
            <a:r>
              <a:rPr lang="fr-CA" sz="1200" dirty="0">
                <a:solidFill>
                  <a:schemeClr val="dk1"/>
                </a:solidFill>
                <a:latin typeface="Calibri"/>
                <a:ea typeface="Calibri"/>
                <a:cs typeface="Calibri"/>
                <a:sym typeface="Calibri"/>
              </a:rPr>
              <a:t>(n.b. Si un élève souligne les différentes origines ethniques comme facteur, on peut l’assimiler à la question de l’hérédité.)</a:t>
            </a:r>
            <a:endParaRPr sz="1200" i="0" dirty="0">
              <a:latin typeface="Calibri"/>
              <a:ea typeface="Calibri"/>
              <a:cs typeface="Calibri"/>
              <a:sym typeface="Calibri"/>
            </a:endParaRPr>
          </a:p>
          <a:p>
            <a:pPr marL="228600" lvl="0" indent="-228600" algn="just" rtl="0">
              <a:spcBef>
                <a:spcPts val="600"/>
              </a:spcBef>
              <a:spcAft>
                <a:spcPts val="0"/>
              </a:spcAft>
              <a:buClr>
                <a:schemeClr val="dk1"/>
              </a:buClr>
              <a:buSzPts val="1080"/>
              <a:buFont typeface="Calibri"/>
              <a:buAutoNum type="arabicPeriod"/>
            </a:pPr>
            <a:r>
              <a:rPr lang="fr-CA" sz="1200" b="1" i="0" dirty="0">
                <a:solidFill>
                  <a:schemeClr val="dk1"/>
                </a:solidFill>
                <a:latin typeface="Calibri"/>
                <a:ea typeface="Calibri"/>
                <a:cs typeface="Calibri"/>
                <a:sym typeface="Calibri"/>
              </a:rPr>
              <a:t>VRAI ou FAUX : Il existe une hormone de croissance et si le corps ne la produit pas assez, on grandit moins. </a:t>
            </a:r>
            <a:endParaRPr dirty="0"/>
          </a:p>
          <a:p>
            <a:pPr marL="450850" lvl="1"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Réponse : </a:t>
            </a:r>
            <a:r>
              <a:rPr lang="fr-CA" sz="1200" b="1" i="0" dirty="0">
                <a:solidFill>
                  <a:schemeClr val="dk1"/>
                </a:solidFill>
                <a:latin typeface="Calibri"/>
                <a:ea typeface="Calibri"/>
                <a:cs typeface="Calibri"/>
                <a:sym typeface="Calibri"/>
              </a:rPr>
              <a:t>Vrai</a:t>
            </a:r>
            <a:r>
              <a:rPr lang="fr-CA" sz="1200" i="0" dirty="0">
                <a:solidFill>
                  <a:schemeClr val="dk1"/>
                </a:solidFill>
                <a:latin typeface="Calibri"/>
                <a:ea typeface="Calibri"/>
                <a:cs typeface="Calibri"/>
                <a:sym typeface="Calibri"/>
              </a:rPr>
              <a:t>. La croissance est sous la dépendance de la somatotropine, mieux connue sous le nom « hormone de croissance ». Cette substance est fabriquée par l’hypophyse – une petite glande située à la base du cerveau.  Un problème de production d’hormone de croissance </a:t>
            </a:r>
            <a:r>
              <a:rPr lang="fr-CA" sz="1200" dirty="0">
                <a:solidFill>
                  <a:schemeClr val="dk1"/>
                </a:solidFill>
                <a:latin typeface="Calibri"/>
                <a:ea typeface="Calibri"/>
                <a:cs typeface="Calibri"/>
                <a:sym typeface="Calibri"/>
              </a:rPr>
              <a:t>peut</a:t>
            </a:r>
            <a:r>
              <a:rPr lang="fr-CA" sz="1200" i="0" dirty="0">
                <a:solidFill>
                  <a:schemeClr val="dk1"/>
                </a:solidFill>
                <a:latin typeface="Calibri"/>
                <a:ea typeface="Calibri"/>
                <a:cs typeface="Calibri"/>
                <a:sym typeface="Calibri"/>
              </a:rPr>
              <a:t> être à l’origine d’une très petite taille.</a:t>
            </a:r>
            <a:endParaRPr sz="1200" i="0" dirty="0">
              <a:latin typeface="Calibri"/>
              <a:ea typeface="Calibri"/>
              <a:cs typeface="Calibri"/>
              <a:sym typeface="Calibri"/>
            </a:endParaRPr>
          </a:p>
          <a:p>
            <a:pPr marL="228600" lvl="0" indent="-228600" algn="just" rtl="0">
              <a:spcBef>
                <a:spcPts val="600"/>
              </a:spcBef>
              <a:spcAft>
                <a:spcPts val="0"/>
              </a:spcAft>
              <a:buClr>
                <a:schemeClr val="dk1"/>
              </a:buClr>
              <a:buSzPts val="1080"/>
              <a:buFont typeface="Calibri"/>
              <a:buAutoNum type="arabicPeriod"/>
            </a:pPr>
            <a:r>
              <a:rPr lang="fr-CA" sz="1200" b="1" i="0" dirty="0">
                <a:solidFill>
                  <a:schemeClr val="dk1"/>
                </a:solidFill>
                <a:latin typeface="Calibri"/>
                <a:ea typeface="Calibri"/>
                <a:cs typeface="Calibri"/>
                <a:sym typeface="Calibri"/>
              </a:rPr>
              <a:t>VRAI ou FAUX : Les enfants nés un jour de fin de semaine (samedi ou dimanche) deviennent plus grands que les enfants nés un jour de semaine (lundi au vendredi).</a:t>
            </a:r>
            <a:endParaRPr dirty="0"/>
          </a:p>
          <a:p>
            <a:pPr marL="450850" lvl="1"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Réponse : </a:t>
            </a:r>
            <a:r>
              <a:rPr lang="fr-CA" sz="1200" b="1" i="0" dirty="0">
                <a:solidFill>
                  <a:schemeClr val="dk1"/>
                </a:solidFill>
                <a:latin typeface="Calibri"/>
                <a:ea typeface="Calibri"/>
                <a:cs typeface="Calibri"/>
                <a:sym typeface="Calibri"/>
              </a:rPr>
              <a:t>Faux</a:t>
            </a:r>
            <a:r>
              <a:rPr lang="fr-CA" sz="1200" i="0" dirty="0">
                <a:solidFill>
                  <a:schemeClr val="dk1"/>
                </a:solidFill>
                <a:latin typeface="Calibri"/>
                <a:ea typeface="Calibri"/>
                <a:cs typeface="Calibri"/>
                <a:sym typeface="Calibri"/>
              </a:rPr>
              <a:t>. Le jour de naissance n’a aucune influence sur la taille ! De la même façon, la date de naissance n’a pas d’importance !</a:t>
            </a:r>
            <a:endParaRPr dirty="0"/>
          </a:p>
          <a:p>
            <a:pPr marL="228600" lvl="0" indent="-228600" algn="just" rtl="0">
              <a:spcBef>
                <a:spcPts val="600"/>
              </a:spcBef>
              <a:spcAft>
                <a:spcPts val="0"/>
              </a:spcAft>
              <a:buClr>
                <a:srgbClr val="000000"/>
              </a:buClr>
              <a:buSzPts val="1080"/>
              <a:buFont typeface="Calibri"/>
              <a:buAutoNum type="arabicPeriod"/>
            </a:pPr>
            <a:r>
              <a:rPr lang="fr-CA" sz="1200" b="1" i="0" dirty="0">
                <a:solidFill>
                  <a:srgbClr val="000000"/>
                </a:solidFill>
                <a:latin typeface="Calibri"/>
                <a:ea typeface="Calibri"/>
                <a:cs typeface="Calibri"/>
                <a:sym typeface="Calibri"/>
              </a:rPr>
              <a:t>VRAI ou FAUX : </a:t>
            </a:r>
            <a:r>
              <a:rPr lang="fr-CA" sz="1200" b="1" i="0" dirty="0">
                <a:solidFill>
                  <a:schemeClr val="dk1"/>
                </a:solidFill>
                <a:latin typeface="Calibri"/>
                <a:ea typeface="Calibri"/>
                <a:cs typeface="Calibri"/>
                <a:sym typeface="Calibri"/>
              </a:rPr>
              <a:t>L’âge de la puberté a un lien avec la taille d’un individu.</a:t>
            </a:r>
            <a:endParaRPr dirty="0"/>
          </a:p>
          <a:p>
            <a:pPr marL="450850" lvl="1"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Réponse : </a:t>
            </a:r>
            <a:r>
              <a:rPr lang="fr-CA" sz="1200" b="1" i="0" dirty="0">
                <a:solidFill>
                  <a:schemeClr val="dk1"/>
                </a:solidFill>
                <a:latin typeface="Calibri"/>
                <a:ea typeface="Calibri"/>
                <a:cs typeface="Calibri"/>
                <a:sym typeface="Calibri"/>
              </a:rPr>
              <a:t>Vrai</a:t>
            </a:r>
            <a:r>
              <a:rPr lang="fr-CA" sz="1200" i="0" dirty="0">
                <a:solidFill>
                  <a:schemeClr val="dk1"/>
                </a:solidFill>
                <a:latin typeface="Calibri"/>
                <a:ea typeface="Calibri"/>
                <a:cs typeface="Calibri"/>
                <a:sym typeface="Calibri"/>
              </a:rPr>
              <a:t>. Plus la puberté survient tôt, plus la durée de croissance sera raccourcie et plus l’enfant sera petit à l’âge adulte, même s’il a été plus grand que les enfants de son âge pendant quelques années. À l’inverse, si la puberté commence tard, l’enfant grandira plus longtemps et pourra ainsi rattraper un certain retard de croissance.</a:t>
            </a:r>
            <a:endParaRPr dirty="0"/>
          </a:p>
          <a:p>
            <a:pPr marL="228600" lvl="0" indent="-228600" algn="just" rtl="0">
              <a:spcBef>
                <a:spcPts val="600"/>
              </a:spcBef>
              <a:spcAft>
                <a:spcPts val="0"/>
              </a:spcAft>
              <a:buClr>
                <a:schemeClr val="dk1"/>
              </a:buClr>
              <a:buSzPts val="1080"/>
              <a:buFont typeface="Calibri"/>
              <a:buAutoNum type="arabicPeriod"/>
            </a:pPr>
            <a:r>
              <a:rPr lang="fr-CA" sz="1200" b="1" i="0" dirty="0">
                <a:solidFill>
                  <a:schemeClr val="dk1"/>
                </a:solidFill>
                <a:latin typeface="Calibri"/>
                <a:ea typeface="Calibri"/>
                <a:cs typeface="Calibri"/>
                <a:sym typeface="Calibri"/>
              </a:rPr>
              <a:t>VRAI ou FAUX : Les enfants qui vivent dans des pays en guerre grandissent plus vite car leur survie en dépend.</a:t>
            </a:r>
            <a:r>
              <a:rPr lang="fr-CA" sz="1200" dirty="0">
                <a:solidFill>
                  <a:schemeClr val="dk1"/>
                </a:solidFill>
                <a:latin typeface="Calibri"/>
                <a:ea typeface="Calibri"/>
                <a:cs typeface="Calibri"/>
                <a:sym typeface="Calibri"/>
              </a:rPr>
              <a:t> </a:t>
            </a:r>
            <a:endParaRPr dirty="0"/>
          </a:p>
          <a:p>
            <a:pPr marL="447675" lvl="2" indent="0" algn="just" rtl="0">
              <a:spcBef>
                <a:spcPts val="600"/>
              </a:spcBef>
              <a:spcAft>
                <a:spcPts val="0"/>
              </a:spcAft>
              <a:buClr>
                <a:schemeClr val="dk1"/>
              </a:buClr>
              <a:buSzPts val="1080"/>
              <a:buFont typeface="Calibri"/>
              <a:buNone/>
            </a:pPr>
            <a:r>
              <a:rPr lang="fr-CA" dirty="0">
                <a:solidFill>
                  <a:schemeClr val="dk1"/>
                </a:solidFill>
                <a:latin typeface="Calibri"/>
                <a:ea typeface="Calibri"/>
                <a:cs typeface="Calibri"/>
                <a:sym typeface="Calibri"/>
              </a:rPr>
              <a:t>Réponse : </a:t>
            </a:r>
            <a:r>
              <a:rPr lang="fr-CA" b="1" dirty="0">
                <a:solidFill>
                  <a:schemeClr val="dk1"/>
                </a:solidFill>
                <a:latin typeface="Calibri"/>
                <a:ea typeface="Calibri"/>
                <a:cs typeface="Calibri"/>
                <a:sym typeface="Calibri"/>
              </a:rPr>
              <a:t>Faux</a:t>
            </a:r>
            <a:r>
              <a:rPr lang="fr-CA" dirty="0">
                <a:solidFill>
                  <a:schemeClr val="dk1"/>
                </a:solidFill>
                <a:latin typeface="Calibri"/>
                <a:ea typeface="Calibri"/>
                <a:cs typeface="Calibri"/>
                <a:sym typeface="Calibri"/>
              </a:rPr>
              <a:t>. Tout ce qui impose un stress à l’organisme va causer un ralentissement de la croissance.  Des exemples de stress sont la guerre, la maladie et le travail forcé (usines, mines, etc.).</a:t>
            </a:r>
            <a:endParaRPr dirty="0"/>
          </a:p>
          <a:p>
            <a:pPr marL="450850" lvl="1" indent="0" algn="just" rtl="0">
              <a:spcBef>
                <a:spcPts val="600"/>
              </a:spcBef>
              <a:spcAft>
                <a:spcPts val="0"/>
              </a:spcAft>
              <a:buClr>
                <a:schemeClr val="dk1"/>
              </a:buClr>
              <a:buSzPts val="1080"/>
              <a:buFont typeface="Calibri"/>
              <a:buNone/>
            </a:pPr>
            <a:endParaRPr sz="1200" dirty="0">
              <a:latin typeface="Calibri"/>
              <a:ea typeface="Calibri"/>
              <a:cs typeface="Calibri"/>
              <a:sym typeface="Calibri"/>
            </a:endParaRPr>
          </a:p>
          <a:p>
            <a:pPr marL="1588" lvl="1" indent="0" algn="just" rtl="0">
              <a:spcBef>
                <a:spcPts val="600"/>
              </a:spcBef>
              <a:spcAft>
                <a:spcPts val="0"/>
              </a:spcAft>
              <a:buClr>
                <a:schemeClr val="dk1"/>
              </a:buClr>
              <a:buSzPts val="1080"/>
              <a:buFont typeface="Calibri"/>
              <a:buNone/>
            </a:pPr>
            <a:r>
              <a:rPr lang="fr-CA" sz="1200" dirty="0">
                <a:solidFill>
                  <a:schemeClr val="dk1"/>
                </a:solidFill>
                <a:latin typeface="Calibri"/>
                <a:ea typeface="Calibri"/>
                <a:cs typeface="Calibri"/>
                <a:sym typeface="Calibri"/>
              </a:rPr>
              <a:t>(Suite et fin du jeu-questionnaire à la page suivante.)</a:t>
            </a:r>
            <a:endParaRPr sz="1200" dirty="0"/>
          </a:p>
        </p:txBody>
      </p:sp>
      <p:sp>
        <p:nvSpPr>
          <p:cNvPr id="455" name="Google Shape;455;p12"/>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12</a:t>
            </a:fld>
            <a:endParaRPr dirty="0">
              <a:solidFill>
                <a:schemeClr val="bg1">
                  <a:lumMod val="85000"/>
                </a:schemeClr>
              </a:solidFill>
            </a:endParaRPr>
          </a:p>
        </p:txBody>
      </p:sp>
      <p:sp>
        <p:nvSpPr>
          <p:cNvPr id="456" name="Google Shape;456;p12"/>
          <p:cNvSpPr txBox="1"/>
          <p:nvPr/>
        </p:nvSpPr>
        <p:spPr>
          <a:xfrm>
            <a:off x="3719" y="3547"/>
            <a:ext cx="5056719" cy="12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457200" marR="0" lvl="0" indent="-45720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2. La croissance des êtres humains</a:t>
            </a:r>
            <a:endParaRPr dirty="0"/>
          </a:p>
          <a:p>
            <a:pPr marL="457200" marR="0" lvl="0" indent="-457200" algn="l" rtl="0">
              <a:spcBef>
                <a:spcPts val="0"/>
              </a:spcBef>
              <a:spcAft>
                <a:spcPts val="0"/>
              </a:spcAft>
              <a:buClr>
                <a:schemeClr val="dk1"/>
              </a:buClr>
              <a:buSzPts val="1800"/>
              <a:buFont typeface="Calibri"/>
              <a:buNone/>
            </a:pPr>
            <a:r>
              <a:rPr lang="fr-CA" sz="1800" b="0" i="0" u="none" strike="noStrike" cap="none" dirty="0" smtClean="0">
                <a:solidFill>
                  <a:schemeClr val="dk1"/>
                </a:solidFill>
                <a:latin typeface="Calibri"/>
                <a:ea typeface="Calibri"/>
                <a:cs typeface="Calibri"/>
                <a:sym typeface="Calibri"/>
              </a:rPr>
              <a:t>      (</a:t>
            </a:r>
            <a:r>
              <a:rPr lang="fr-CA" sz="1800" b="0" i="0" u="none" strike="noStrike" cap="none" dirty="0">
                <a:solidFill>
                  <a:schemeClr val="dk1"/>
                </a:solidFill>
                <a:latin typeface="Calibri"/>
                <a:ea typeface="Calibri"/>
                <a:cs typeface="Calibri"/>
                <a:sym typeface="Calibri"/>
              </a:rPr>
              <a:t>suite)</a:t>
            </a:r>
            <a:endParaRPr dirty="0"/>
          </a:p>
        </p:txBody>
      </p:sp>
      <p:pic>
        <p:nvPicPr>
          <p:cNvPr id="457" name="Google Shape;457;p12" descr="Une image contenant texte, périphérique&#10;&#10;Description générée automatiquement"/>
          <p:cNvPicPr preferRelativeResize="0"/>
          <p:nvPr/>
        </p:nvPicPr>
        <p:blipFill rotWithShape="1">
          <a:blip r:embed="rId3">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3"/>
          <p:cNvSpPr txBox="1">
            <a:spLocks noGrp="1"/>
          </p:cNvSpPr>
          <p:nvPr>
            <p:ph type="body" idx="1"/>
          </p:nvPr>
        </p:nvSpPr>
        <p:spPr>
          <a:xfrm>
            <a:off x="57151" y="1266115"/>
            <a:ext cx="6743699"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080"/>
              <a:buFont typeface="Calibri"/>
              <a:buAutoNum type="arabicPeriod" startAt="6"/>
            </a:pPr>
            <a:endParaRPr lang="fr-CA" sz="1200" b="1" i="0" dirty="0" smtClean="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080"/>
              <a:buFont typeface="Calibri"/>
              <a:buAutoNum type="arabicPeriod" startAt="6"/>
            </a:pPr>
            <a:r>
              <a:rPr lang="fr-CA" sz="1200" b="1" i="0" dirty="0" smtClean="0">
                <a:solidFill>
                  <a:schemeClr val="dk1"/>
                </a:solidFill>
                <a:latin typeface="Calibri"/>
                <a:ea typeface="Calibri"/>
                <a:cs typeface="Calibri"/>
                <a:sym typeface="Calibri"/>
              </a:rPr>
              <a:t>Dans </a:t>
            </a:r>
            <a:r>
              <a:rPr lang="fr-CA" sz="1200" b="1" i="0" dirty="0">
                <a:solidFill>
                  <a:schemeClr val="dk1"/>
                </a:solidFill>
                <a:latin typeface="Calibri"/>
                <a:ea typeface="Calibri"/>
                <a:cs typeface="Calibri"/>
                <a:sym typeface="Calibri"/>
              </a:rPr>
              <a:t>la liste suivante, identifie les éléments qui ont une influence sur la croissance : hérédité (taille des parents), date de naissance, couleur des cheveux, hormone de croissance, alimentation, âge de la puberté, première lettre du prénom, conditions de vie. </a:t>
            </a:r>
            <a:endParaRPr dirty="0"/>
          </a:p>
          <a:p>
            <a:pPr marL="449263"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Réponse : hérédité, hormone de croissance, alimentation, âge de la puberté, conditions de vie.</a:t>
            </a:r>
            <a:endParaRPr dirty="0"/>
          </a:p>
          <a:p>
            <a:pPr marL="449263" lvl="0" indent="0" algn="just" rtl="0">
              <a:spcBef>
                <a:spcPts val="600"/>
              </a:spcBef>
              <a:spcAft>
                <a:spcPts val="0"/>
              </a:spcAft>
              <a:buClr>
                <a:schemeClr val="dk1"/>
              </a:buClr>
              <a:buSzPts val="1080"/>
              <a:buFont typeface="Calibri"/>
              <a:buNone/>
            </a:pPr>
            <a:endParaRPr sz="1200" i="0" dirty="0">
              <a:latin typeface="Calibri"/>
              <a:ea typeface="Calibri"/>
              <a:cs typeface="Calibri"/>
              <a:sym typeface="Calibri"/>
            </a:endParaRPr>
          </a:p>
          <a:p>
            <a:pPr marL="463550" lvl="0" indent="-463550" algn="l" rtl="0">
              <a:lnSpc>
                <a:spcPct val="120000"/>
              </a:lnSpc>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Ouverture sur l’activité principale </a:t>
            </a:r>
            <a:endParaRPr dirty="0">
              <a:solidFill>
                <a:srgbClr val="000000"/>
              </a:solidFill>
              <a:latin typeface="Calibri"/>
              <a:ea typeface="Calibri"/>
              <a:cs typeface="Calibri"/>
              <a:sym typeface="Calibri"/>
            </a:endParaRPr>
          </a:p>
          <a:p>
            <a:pPr marL="0" lvl="0" indent="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Avec Martha et Jamal, nous nous sommes intéressés à la croissance des êtres humains sur toute une vie, de la naissance à la vieillesse. Mais comment se développe une personne comme vous, pendant une année précise ? »</a:t>
            </a:r>
            <a:endParaRPr dirty="0"/>
          </a:p>
          <a:p>
            <a:pPr marL="463550" lvl="0" indent="-463550" algn="l" rtl="0">
              <a:lnSpc>
                <a:spcPct val="120000"/>
              </a:lnSpc>
              <a:spcBef>
                <a:spcPts val="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463550" lvl="0" indent="-463550" algn="l" rtl="0">
              <a:spcBef>
                <a:spcPts val="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Poser les questions suivantes aux élèves (discussion en plénière) :</a:t>
            </a:r>
            <a:endParaRPr dirty="0"/>
          </a:p>
          <a:p>
            <a:pPr marL="463550" lvl="0" indent="-463550" algn="l" rtl="0">
              <a:spcBef>
                <a:spcPts val="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914400" lvl="1" indent="-457200" algn="l" rtl="0">
              <a:spcBef>
                <a:spcPts val="600"/>
              </a:spcBef>
              <a:spcAft>
                <a:spcPts val="0"/>
              </a:spcAft>
              <a:buClr>
                <a:srgbClr val="000000"/>
              </a:buClr>
              <a:buSzPts val="1080"/>
              <a:buFont typeface="Calibri"/>
              <a:buNone/>
            </a:pPr>
            <a:r>
              <a:rPr lang="fr-CA" sz="1200" b="1" i="1" dirty="0">
                <a:solidFill>
                  <a:srgbClr val="000000"/>
                </a:solidFill>
                <a:latin typeface="Calibri"/>
                <a:ea typeface="Calibri"/>
                <a:cs typeface="Calibri"/>
                <a:sym typeface="Calibri"/>
              </a:rPr>
              <a:t>1. « Est-ce que tu grandiras pendant l'année ? »</a:t>
            </a:r>
            <a:endParaRPr dirty="0"/>
          </a:p>
          <a:p>
            <a:pPr marL="914400" lvl="1" indent="-457200" algn="l" rtl="0">
              <a:spcBef>
                <a:spcPts val="600"/>
              </a:spcBef>
              <a:spcAft>
                <a:spcPts val="0"/>
              </a:spcAft>
              <a:buClr>
                <a:srgbClr val="000000"/>
              </a:buClr>
              <a:buSzPts val="1080"/>
              <a:buFont typeface="Calibri"/>
              <a:buNone/>
            </a:pPr>
            <a:r>
              <a:rPr lang="fr-CA" sz="1200" b="1" i="1" dirty="0">
                <a:solidFill>
                  <a:srgbClr val="000000"/>
                </a:solidFill>
                <a:latin typeface="Calibri"/>
                <a:ea typeface="Calibri"/>
                <a:cs typeface="Calibri"/>
                <a:sym typeface="Calibri"/>
              </a:rPr>
              <a:t>2. « Est-ce que ton </a:t>
            </a:r>
            <a:r>
              <a:rPr lang="fr-CA" sz="1200" b="1" i="1" dirty="0" err="1">
                <a:solidFill>
                  <a:srgbClr val="000000"/>
                </a:solidFill>
                <a:latin typeface="Calibri"/>
                <a:ea typeface="Calibri"/>
                <a:cs typeface="Calibri"/>
                <a:sym typeface="Calibri"/>
              </a:rPr>
              <a:t>enseignant.e</a:t>
            </a:r>
            <a:r>
              <a:rPr lang="fr-CA" sz="1200" b="1" i="1" dirty="0">
                <a:solidFill>
                  <a:srgbClr val="000000"/>
                </a:solidFill>
                <a:latin typeface="Calibri"/>
                <a:ea typeface="Calibri"/>
                <a:cs typeface="Calibri"/>
                <a:sym typeface="Calibri"/>
              </a:rPr>
              <a:t> grandira durant l'année ? »  </a:t>
            </a:r>
            <a:endParaRPr dirty="0"/>
          </a:p>
          <a:p>
            <a:pPr marL="914400" lvl="1" indent="-457200" algn="l" rtl="0">
              <a:spcBef>
                <a:spcPts val="600"/>
              </a:spcBef>
              <a:spcAft>
                <a:spcPts val="0"/>
              </a:spcAft>
              <a:buClr>
                <a:srgbClr val="000000"/>
              </a:buClr>
              <a:buSzPts val="1080"/>
              <a:buFont typeface="Calibri"/>
              <a:buNone/>
            </a:pPr>
            <a:r>
              <a:rPr lang="fr-CA" sz="1200" b="1" i="1" dirty="0">
                <a:solidFill>
                  <a:srgbClr val="000000"/>
                </a:solidFill>
                <a:latin typeface="Calibri"/>
                <a:ea typeface="Calibri"/>
                <a:cs typeface="Calibri"/>
                <a:sym typeface="Calibri"/>
              </a:rPr>
              <a:t>3. « En moyenne, est-ce que les filles grandiront plus que les garçons ? »</a:t>
            </a:r>
            <a:endParaRPr dirty="0"/>
          </a:p>
          <a:p>
            <a:pPr marL="914400" lvl="1" indent="-457200" algn="l" rtl="0">
              <a:lnSpc>
                <a:spcPct val="120000"/>
              </a:lnSpc>
              <a:spcBef>
                <a:spcPts val="0"/>
              </a:spcBef>
              <a:spcAft>
                <a:spcPts val="0"/>
              </a:spcAft>
              <a:buClr>
                <a:schemeClr val="dk1"/>
              </a:buClr>
              <a:buSzPts val="1080"/>
              <a:buFont typeface="Calibri"/>
              <a:buNone/>
            </a:pPr>
            <a:endParaRPr sz="1200" b="1" i="1" dirty="0">
              <a:solidFill>
                <a:srgbClr val="000000"/>
              </a:solidFill>
              <a:latin typeface="Calibri"/>
              <a:ea typeface="Calibri"/>
              <a:cs typeface="Calibri"/>
              <a:sym typeface="Calibri"/>
            </a:endParaRPr>
          </a:p>
          <a:p>
            <a:pPr marL="1080163" lvl="2" indent="-288000" algn="just" rtl="0">
              <a:spcBef>
                <a:spcPts val="600"/>
              </a:spcBef>
              <a:spcAft>
                <a:spcPts val="0"/>
              </a:spcAft>
              <a:buClr>
                <a:schemeClr val="dk1"/>
              </a:buClr>
              <a:buSzPts val="1080"/>
              <a:buFont typeface="Arial"/>
              <a:buChar char="•"/>
            </a:pPr>
            <a:r>
              <a:rPr lang="fr-CA" b="1" i="0" dirty="0">
                <a:solidFill>
                  <a:schemeClr val="dk1"/>
                </a:solidFill>
                <a:latin typeface="Calibri"/>
                <a:ea typeface="Calibri"/>
                <a:cs typeface="Calibri"/>
                <a:sym typeface="Calibri"/>
              </a:rPr>
              <a:t>L’</a:t>
            </a:r>
            <a:r>
              <a:rPr lang="fr-CA" b="1" i="0" dirty="0" err="1">
                <a:solidFill>
                  <a:schemeClr val="dk1"/>
                </a:solidFill>
                <a:latin typeface="Calibri"/>
                <a:ea typeface="Calibri"/>
                <a:cs typeface="Calibri"/>
                <a:sym typeface="Calibri"/>
              </a:rPr>
              <a:t>enseignant.e</a:t>
            </a:r>
            <a:r>
              <a:rPr lang="fr-CA" b="1" i="0" dirty="0">
                <a:solidFill>
                  <a:schemeClr val="dk1"/>
                </a:solidFill>
                <a:latin typeface="Calibri"/>
                <a:ea typeface="Calibri"/>
                <a:cs typeface="Calibri"/>
                <a:sym typeface="Calibri"/>
              </a:rPr>
              <a:t> ne doit pas commenter ni juger les idées initiales des élèves </a:t>
            </a:r>
            <a:r>
              <a:rPr lang="fr-CA" i="0" dirty="0">
                <a:solidFill>
                  <a:schemeClr val="dk1"/>
                </a:solidFill>
                <a:latin typeface="Calibri"/>
                <a:ea typeface="Calibri"/>
                <a:cs typeface="Calibri"/>
                <a:sym typeface="Calibri"/>
              </a:rPr>
              <a:t>(les valider ou les infirmer). Les élèves doivent se sentir libres de raisonner et de s’exprimer. Par contre, on peut poser des questions pour aider les élèves à clarifier leurs pensées, ou reformuler pour voir si l'on a bien compris.</a:t>
            </a:r>
            <a:endParaRPr i="0" dirty="0">
              <a:latin typeface="Calibri"/>
              <a:ea typeface="Calibri"/>
              <a:cs typeface="Calibri"/>
              <a:sym typeface="Calibri"/>
            </a:endParaRPr>
          </a:p>
          <a:p>
            <a:pPr marL="1080163" lvl="2" indent="-288000" algn="just" rtl="0">
              <a:spcBef>
                <a:spcPts val="1200"/>
              </a:spcBef>
              <a:spcAft>
                <a:spcPts val="0"/>
              </a:spcAft>
              <a:buClr>
                <a:schemeClr val="dk1"/>
              </a:buClr>
              <a:buSzPts val="1080"/>
              <a:buFont typeface="Arial"/>
              <a:buChar char="•"/>
            </a:pPr>
            <a:r>
              <a:rPr lang="fr-CA" b="1" i="0" dirty="0">
                <a:solidFill>
                  <a:schemeClr val="dk1"/>
                </a:solidFill>
                <a:latin typeface="Calibri"/>
                <a:ea typeface="Calibri"/>
                <a:cs typeface="Calibri"/>
                <a:sym typeface="Calibri"/>
              </a:rPr>
              <a:t>Inviter cependant les autres élèves à commenter. </a:t>
            </a:r>
            <a:r>
              <a:rPr lang="fr-CA" i="0" dirty="0">
                <a:solidFill>
                  <a:schemeClr val="dk1"/>
                </a:solidFill>
                <a:latin typeface="Calibri"/>
                <a:ea typeface="Calibri"/>
                <a:cs typeface="Calibri"/>
                <a:sym typeface="Calibri"/>
              </a:rPr>
              <a:t>« Êtes-vous d’accord avec cette réponse ? Pensez-vous qu’on devrait y apporter des précisions ? etc. »</a:t>
            </a:r>
            <a:r>
              <a:rPr lang="fr-CA" b="1" i="0" dirty="0">
                <a:solidFill>
                  <a:schemeClr val="dk1"/>
                </a:solidFill>
                <a:latin typeface="Calibri"/>
                <a:ea typeface="Calibri"/>
                <a:cs typeface="Calibri"/>
                <a:sym typeface="Calibri"/>
              </a:rPr>
              <a:t> </a:t>
            </a:r>
            <a:endParaRPr dirty="0"/>
          </a:p>
          <a:p>
            <a:pPr marL="463550" lvl="0" indent="-463550" algn="ctr" rtl="0">
              <a:lnSpc>
                <a:spcPct val="120000"/>
              </a:lnSpc>
              <a:spcBef>
                <a:spcPts val="0"/>
              </a:spcBef>
              <a:spcAft>
                <a:spcPts val="0"/>
              </a:spcAft>
              <a:buClr>
                <a:schemeClr val="dk1"/>
              </a:buClr>
              <a:buSzPts val="1080"/>
              <a:buFont typeface="Calibri"/>
              <a:buNone/>
            </a:pPr>
            <a:endParaRPr sz="1200" b="1" dirty="0">
              <a:solidFill>
                <a:srgbClr val="000000"/>
              </a:solidFill>
              <a:latin typeface="Calibri"/>
              <a:ea typeface="Calibri"/>
              <a:cs typeface="Calibri"/>
              <a:sym typeface="Calibri"/>
            </a:endParaRPr>
          </a:p>
          <a:p>
            <a:pPr marL="463550" lvl="0" indent="-463550" algn="ctr" rtl="0">
              <a:lnSpc>
                <a:spcPct val="120000"/>
              </a:lnSpc>
              <a:spcBef>
                <a:spcPts val="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Pour répondre à ce genre de questions, je vous propose de vous mesurer à différents moments au courant de l’année. C’est ce que nous ferons à partir de la prochaine période de science ! »</a:t>
            </a:r>
            <a:endParaRPr dirty="0"/>
          </a:p>
          <a:p>
            <a:pPr marL="463550" lvl="0" indent="-463550" algn="l" rtl="0">
              <a:lnSpc>
                <a:spcPct val="120000"/>
              </a:lnSpc>
              <a:spcBef>
                <a:spcPts val="0"/>
              </a:spcBef>
              <a:spcAft>
                <a:spcPts val="0"/>
              </a:spcAft>
              <a:buClr>
                <a:schemeClr val="dk1"/>
              </a:buClr>
              <a:buSzPts val="1080"/>
              <a:buFont typeface="Calibri"/>
              <a:buNone/>
            </a:pPr>
            <a:endParaRPr sz="1200" b="1" dirty="0">
              <a:solidFill>
                <a:srgbClr val="000000"/>
              </a:solidFill>
              <a:latin typeface="Calibri"/>
              <a:ea typeface="Calibri"/>
              <a:cs typeface="Calibri"/>
              <a:sym typeface="Calibri"/>
            </a:endParaRPr>
          </a:p>
        </p:txBody>
      </p:sp>
      <p:sp>
        <p:nvSpPr>
          <p:cNvPr id="463" name="Google Shape;463;p13"/>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13</a:t>
            </a:fld>
            <a:endParaRPr dirty="0">
              <a:solidFill>
                <a:schemeClr val="bg1">
                  <a:lumMod val="85000"/>
                </a:schemeClr>
              </a:solidFill>
            </a:endParaRPr>
          </a:p>
        </p:txBody>
      </p:sp>
      <p:sp>
        <p:nvSpPr>
          <p:cNvPr id="464" name="Google Shape;464;p13"/>
          <p:cNvSpPr txBox="1"/>
          <p:nvPr/>
        </p:nvSpPr>
        <p:spPr>
          <a:xfrm>
            <a:off x="3719" y="3547"/>
            <a:ext cx="5056719" cy="12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457200" marR="0" lvl="0" indent="-45720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2. La croissance des êtres humains</a:t>
            </a:r>
            <a:endParaRPr dirty="0"/>
          </a:p>
          <a:p>
            <a:pPr marL="457200" marR="0" lvl="0" indent="-457200" algn="l" rtl="0">
              <a:spcBef>
                <a:spcPts val="0"/>
              </a:spcBef>
              <a:spcAft>
                <a:spcPts val="0"/>
              </a:spcAft>
              <a:buClr>
                <a:schemeClr val="dk1"/>
              </a:buClr>
              <a:buSzPts val="1800"/>
              <a:buFont typeface="Calibri"/>
              <a:buNone/>
            </a:pPr>
            <a:r>
              <a:rPr lang="fr-CA" sz="1800" b="0" i="0" u="none" strike="noStrike" cap="none" dirty="0" smtClean="0">
                <a:solidFill>
                  <a:schemeClr val="dk1"/>
                </a:solidFill>
                <a:latin typeface="Calibri"/>
                <a:ea typeface="Calibri"/>
                <a:cs typeface="Calibri"/>
                <a:sym typeface="Calibri"/>
              </a:rPr>
              <a:t>      (</a:t>
            </a:r>
            <a:r>
              <a:rPr lang="fr-CA" sz="1800" b="0" i="0" u="none" strike="noStrike" cap="none" dirty="0">
                <a:solidFill>
                  <a:schemeClr val="dk1"/>
                </a:solidFill>
                <a:latin typeface="Calibri"/>
                <a:ea typeface="Calibri"/>
                <a:cs typeface="Calibri"/>
                <a:sym typeface="Calibri"/>
              </a:rPr>
              <a:t>suite)</a:t>
            </a:r>
            <a:endParaRPr dirty="0"/>
          </a:p>
        </p:txBody>
      </p:sp>
      <p:pic>
        <p:nvPicPr>
          <p:cNvPr id="6" name="Google Shape;400;p6" descr="Une image contenant texte, périphérique&#10;&#10;Description générée automatiquement"/>
          <p:cNvPicPr preferRelativeResize="0"/>
          <p:nvPr/>
        </p:nvPicPr>
        <p:blipFill rotWithShape="1">
          <a:blip r:embed="rId3">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6" name="Google Shape;476;p14"/>
          <p:cNvSpPr txBox="1"/>
          <p:nvPr/>
        </p:nvSpPr>
        <p:spPr>
          <a:xfrm>
            <a:off x="5634768" y="8000583"/>
            <a:ext cx="12156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chemeClr val="dk1"/>
                </a:buClr>
                <a:buSzPts val="8200"/>
                <a:buFont typeface="Impact"/>
                <a:buNone/>
              </a:pPr>
              <a:t>14</a:t>
            </a:fld>
            <a:endParaRPr sz="8200" b="0" i="0" u="none" strike="noStrike" cap="none" dirty="0">
              <a:solidFill>
                <a:schemeClr val="bg1">
                  <a:lumMod val="85000"/>
                </a:schemeClr>
              </a:solidFill>
              <a:latin typeface="Impact"/>
              <a:ea typeface="Impact"/>
              <a:cs typeface="Impact"/>
              <a:sym typeface="Impact"/>
            </a:endParaRPr>
          </a:p>
        </p:txBody>
      </p:sp>
      <p:sp>
        <p:nvSpPr>
          <p:cNvPr id="470" name="Google Shape;470;p14"/>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14</a:t>
            </a:fld>
            <a:endParaRPr dirty="0">
              <a:solidFill>
                <a:schemeClr val="bg1">
                  <a:lumMod val="85000"/>
                </a:schemeClr>
              </a:solidFill>
            </a:endParaRPr>
          </a:p>
        </p:txBody>
      </p:sp>
      <p:graphicFrame>
        <p:nvGraphicFramePr>
          <p:cNvPr id="471" name="Google Shape;471;p14"/>
          <p:cNvGraphicFramePr/>
          <p:nvPr/>
        </p:nvGraphicFramePr>
        <p:xfrm>
          <a:off x="44190" y="1702199"/>
          <a:ext cx="1677050" cy="1705445"/>
        </p:xfrm>
        <a:graphic>
          <a:graphicData uri="http://schemas.openxmlformats.org/drawingml/2006/table">
            <a:tbl>
              <a:tblPr firstRow="1" bandRow="1">
                <a:noFill/>
                <a:tableStyleId>{8D8B42CB-930B-4E8F-AD63-F1C4722CFE4A}</a:tableStyleId>
              </a:tblPr>
              <a:tblGrid>
                <a:gridCol w="1677050"/>
              </a:tblGrid>
              <a:tr h="316000">
                <a:tc>
                  <a:txBody>
                    <a:bodyPr/>
                    <a:lstStyle/>
                    <a:p>
                      <a:pPr marL="0" marR="0" lvl="0" indent="0" algn="ctr" rtl="0">
                        <a:spcBef>
                          <a:spcPts val="0"/>
                        </a:spcBef>
                        <a:spcAft>
                          <a:spcPts val="0"/>
                        </a:spcAft>
                        <a:buNone/>
                      </a:pPr>
                      <a:r>
                        <a:rPr lang="fr-CA" sz="1400"/>
                        <a:t>Matériel nécessaire</a:t>
                      </a:r>
                      <a:endParaRPr sz="1400">
                        <a:latin typeface="Calibri"/>
                        <a:ea typeface="Calibri"/>
                        <a:cs typeface="Calibri"/>
                        <a:sym typeface="Calibri"/>
                      </a:endParaRPr>
                    </a:p>
                  </a:txBody>
                  <a:tcPr marL="91450" marR="91450" marT="45725" marB="45725" anchor="ctr"/>
                </a:tc>
              </a:tr>
              <a:tr h="274325">
                <a:tc>
                  <a:txBody>
                    <a:bodyPr/>
                    <a:lstStyle/>
                    <a:p>
                      <a:pPr marL="0" marR="0" lvl="0" indent="0" algn="ctr" rtl="0">
                        <a:spcBef>
                          <a:spcPts val="0"/>
                        </a:spcBef>
                        <a:spcAft>
                          <a:spcPts val="0"/>
                        </a:spcAft>
                        <a:buNone/>
                      </a:pPr>
                      <a:r>
                        <a:rPr lang="fr-CA" sz="1200" b="1">
                          <a:latin typeface="Calibri"/>
                          <a:ea typeface="Calibri"/>
                          <a:cs typeface="Calibri"/>
                          <a:sym typeface="Calibri"/>
                        </a:rPr>
                        <a:t>Par équipe de 3-4</a:t>
                      </a:r>
                      <a:endParaRPr sz="1200" b="1">
                        <a:latin typeface="Calibri"/>
                        <a:ea typeface="Calibri"/>
                        <a:cs typeface="Calibri"/>
                        <a:sym typeface="Calibri"/>
                      </a:endParaRPr>
                    </a:p>
                  </a:txBody>
                  <a:tcPr marL="91450" marR="91450" marT="45725" marB="45725" anchor="ctr"/>
                </a:tc>
              </a:tr>
              <a:tr h="274325">
                <a:tc>
                  <a:txBody>
                    <a:bodyPr/>
                    <a:lstStyle/>
                    <a:p>
                      <a:pPr marL="0" marR="0" lvl="0" indent="0" algn="l" rtl="0">
                        <a:lnSpc>
                          <a:spcPct val="100000"/>
                        </a:lnSpc>
                        <a:spcBef>
                          <a:spcPts val="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Ficelle de 1 m</a:t>
                      </a:r>
                      <a:endParaRPr/>
                    </a:p>
                    <a:p>
                      <a:pPr marL="0" marR="0" lvl="0" indent="0" algn="l" rtl="0">
                        <a:lnSpc>
                          <a:spcPct val="100000"/>
                        </a:lnSpc>
                        <a:spcBef>
                          <a:spcPts val="60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Règle de 15 ou 30 cm</a:t>
                      </a:r>
                      <a:endParaRPr sz="1200">
                        <a:solidFill>
                          <a:srgbClr val="000000"/>
                        </a:solidFill>
                        <a:latin typeface="Calibri"/>
                        <a:ea typeface="Calibri"/>
                        <a:cs typeface="Calibri"/>
                        <a:sym typeface="Calibri"/>
                      </a:endParaRPr>
                    </a:p>
                  </a:txBody>
                  <a:tcPr marL="91450" marR="91450" marT="45725" marB="45725"/>
                </a:tc>
              </a:tr>
              <a:tr h="274325">
                <a:tc>
                  <a:txBody>
                    <a:bodyPr/>
                    <a:lstStyle/>
                    <a:p>
                      <a:pPr marL="0" marR="0" lvl="0" indent="0" algn="ctr" rtl="0">
                        <a:spcBef>
                          <a:spcPts val="0"/>
                        </a:spcBef>
                        <a:spcAft>
                          <a:spcPts val="0"/>
                        </a:spcAft>
                        <a:buNone/>
                      </a:pPr>
                      <a:r>
                        <a:rPr lang="fr-CA" sz="1200" b="1"/>
                        <a:t>Par élève</a:t>
                      </a:r>
                      <a:endParaRPr sz="1200" b="1">
                        <a:latin typeface="Calibri"/>
                        <a:ea typeface="Calibri"/>
                        <a:cs typeface="Calibri"/>
                        <a:sym typeface="Calibri"/>
                      </a:endParaRPr>
                    </a:p>
                  </a:txBody>
                  <a:tcPr marL="91450" marR="91450" marT="45725" marB="45725" anchor="ctr"/>
                </a:tc>
              </a:tr>
              <a:tr h="307375">
                <a:tc>
                  <a:txBody>
                    <a:bodyPr/>
                    <a:lstStyle/>
                    <a:p>
                      <a:pPr marL="0" marR="0" lvl="0" indent="0" algn="l" rtl="0">
                        <a:lnSpc>
                          <a:spcPct val="100000"/>
                        </a:lnSpc>
                        <a:spcBef>
                          <a:spcPts val="0"/>
                        </a:spcBef>
                        <a:spcAft>
                          <a:spcPts val="0"/>
                        </a:spcAft>
                        <a:buClr>
                          <a:schemeClr val="dk1"/>
                        </a:buClr>
                        <a:buSzPts val="1200"/>
                        <a:buFont typeface="Calibri"/>
                        <a:buNone/>
                      </a:pPr>
                      <a:r>
                        <a:rPr lang="fr-CA" sz="1200" u="sng" dirty="0">
                          <a:solidFill>
                            <a:schemeClr val="hlink"/>
                          </a:solidFill>
                          <a:hlinkClick r:id="rId3" action="ppaction://hlinksldjump"/>
                        </a:rPr>
                        <a:t>Fiches d’activité C et D</a:t>
                      </a:r>
                      <a:endParaRPr sz="1200" b="0" dirty="0">
                        <a:solidFill>
                          <a:schemeClr val="dk1"/>
                        </a:solidFill>
                        <a:latin typeface="Calibri"/>
                        <a:ea typeface="Calibri"/>
                        <a:cs typeface="Calibri"/>
                        <a:sym typeface="Calibri"/>
                      </a:endParaRPr>
                    </a:p>
                  </a:txBody>
                  <a:tcPr marL="91450" marR="91450" marT="45725" marB="45725"/>
                </a:tc>
              </a:tr>
            </a:tbl>
          </a:graphicData>
        </a:graphic>
      </p:graphicFrame>
      <p:graphicFrame>
        <p:nvGraphicFramePr>
          <p:cNvPr id="472" name="Google Shape;472;p14"/>
          <p:cNvGraphicFramePr/>
          <p:nvPr/>
        </p:nvGraphicFramePr>
        <p:xfrm>
          <a:off x="64679" y="1273736"/>
          <a:ext cx="1656575" cy="33529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spcBef>
                          <a:spcPts val="0"/>
                        </a:spcBef>
                        <a:spcAft>
                          <a:spcPts val="0"/>
                        </a:spcAft>
                        <a:buNone/>
                      </a:pPr>
                      <a:endParaRPr sz="200"/>
                    </a:p>
                    <a:p>
                      <a:pPr marL="0" marR="0" lvl="0" indent="0" algn="ctr" rtl="0">
                        <a:spcBef>
                          <a:spcPts val="0"/>
                        </a:spcBef>
                        <a:spcAft>
                          <a:spcPts val="0"/>
                        </a:spcAft>
                        <a:buNone/>
                      </a:pPr>
                      <a:r>
                        <a:rPr lang="fr-CA" sz="1400"/>
                        <a:t>Durée : </a:t>
                      </a:r>
                      <a:r>
                        <a:rPr lang="fr-CA" sz="1400" b="0"/>
                        <a:t>60 minutes</a:t>
                      </a:r>
                      <a:endParaRPr sz="1400" b="0">
                        <a:latin typeface="Calibri"/>
                        <a:ea typeface="Calibri"/>
                        <a:cs typeface="Calibri"/>
                        <a:sym typeface="Calibri"/>
                      </a:endParaRPr>
                    </a:p>
                  </a:txBody>
                  <a:tcPr marL="91450" marR="91450" marT="45725" marB="45725" anchor="ctr"/>
                </a:tc>
              </a:tr>
            </a:tbl>
          </a:graphicData>
        </a:graphic>
      </p:graphicFrame>
      <p:graphicFrame>
        <p:nvGraphicFramePr>
          <p:cNvPr id="473" name="Google Shape;473;p14"/>
          <p:cNvGraphicFramePr/>
          <p:nvPr/>
        </p:nvGraphicFramePr>
        <p:xfrm>
          <a:off x="49439" y="3500817"/>
          <a:ext cx="1656575" cy="557785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lnSpc>
                          <a:spcPct val="100000"/>
                        </a:lnSpc>
                        <a:spcBef>
                          <a:spcPts val="0"/>
                        </a:spcBef>
                        <a:spcAft>
                          <a:spcPts val="600"/>
                        </a:spcAft>
                        <a:buNone/>
                      </a:pPr>
                      <a:endParaRPr sz="200" dirty="0"/>
                    </a:p>
                    <a:p>
                      <a:pPr marL="0" marR="0" lvl="0" indent="0" algn="ctr" rtl="0">
                        <a:lnSpc>
                          <a:spcPct val="100000"/>
                        </a:lnSpc>
                        <a:spcBef>
                          <a:spcPts val="0"/>
                        </a:spcBef>
                        <a:spcAft>
                          <a:spcPts val="600"/>
                        </a:spcAft>
                        <a:buNone/>
                      </a:pPr>
                      <a:r>
                        <a:rPr lang="fr-CA" sz="1400" dirty="0"/>
                        <a:t>Points critiques</a:t>
                      </a:r>
                      <a:endParaRPr sz="1400" b="0" dirty="0"/>
                    </a:p>
                    <a:p>
                      <a:pPr marL="0" marR="0" lvl="0" indent="0" algn="l" rtl="0">
                        <a:lnSpc>
                          <a:spcPct val="100000"/>
                        </a:lnSpc>
                        <a:spcBef>
                          <a:spcPts val="0"/>
                        </a:spcBef>
                        <a:spcAft>
                          <a:spcPts val="600"/>
                        </a:spcAft>
                        <a:buClr>
                          <a:srgbClr val="000000"/>
                        </a:buClr>
                        <a:buSzPts val="1200"/>
                        <a:buFont typeface="Calibri"/>
                        <a:buNone/>
                      </a:pPr>
                      <a:r>
                        <a:rPr lang="fr-CA" sz="1200" b="0" dirty="0">
                          <a:solidFill>
                            <a:srgbClr val="000000"/>
                          </a:solidFill>
                          <a:latin typeface="Calibri"/>
                          <a:ea typeface="Calibri"/>
                          <a:cs typeface="Calibri"/>
                          <a:sym typeface="Calibri"/>
                        </a:rPr>
                        <a:t>La mesure présente deux défis </a:t>
                      </a:r>
                      <a:r>
                        <a:rPr lang="fr-CA" sz="1200" b="0" dirty="0" smtClean="0">
                          <a:solidFill>
                            <a:srgbClr val="000000"/>
                          </a:solidFill>
                          <a:latin typeface="Calibri"/>
                          <a:ea typeface="Calibri"/>
                          <a:cs typeface="Calibri"/>
                          <a:sym typeface="Calibri"/>
                        </a:rPr>
                        <a:t>:</a:t>
                      </a:r>
                      <a:endParaRPr dirty="0"/>
                    </a:p>
                    <a:p>
                      <a:pPr marL="228600" marR="0" lvl="0" indent="-228600" algn="l" rtl="0">
                        <a:lnSpc>
                          <a:spcPct val="100000"/>
                        </a:lnSpc>
                        <a:spcBef>
                          <a:spcPts val="0"/>
                        </a:spcBef>
                        <a:spcAft>
                          <a:spcPts val="600"/>
                        </a:spcAft>
                        <a:buClr>
                          <a:srgbClr val="000000"/>
                        </a:buClr>
                        <a:buSzPts val="1200"/>
                        <a:buFont typeface="Calibri"/>
                        <a:buAutoNum type="arabicParenR"/>
                      </a:pPr>
                      <a:r>
                        <a:rPr lang="fr-CA" sz="1200" b="0" dirty="0">
                          <a:solidFill>
                            <a:srgbClr val="000000"/>
                          </a:solidFill>
                          <a:latin typeface="Calibri"/>
                          <a:ea typeface="Calibri"/>
                          <a:cs typeface="Calibri"/>
                          <a:sym typeface="Calibri"/>
                        </a:rPr>
                        <a:t>Trouver sur le mur (ou le sol) le point précis qui se trouve vis-à-vis du sommet de la tête de l’élève. À défaut d’avoir un niveau, l’utilisation d’un livre rigide est une bonne solution.</a:t>
                      </a:r>
                      <a:endParaRPr dirty="0"/>
                    </a:p>
                    <a:p>
                      <a:pPr marL="228600" marR="0" lvl="0" indent="-228600" algn="l" rtl="0">
                        <a:lnSpc>
                          <a:spcPct val="100000"/>
                        </a:lnSpc>
                        <a:spcBef>
                          <a:spcPts val="0"/>
                        </a:spcBef>
                        <a:spcAft>
                          <a:spcPts val="600"/>
                        </a:spcAft>
                        <a:buClr>
                          <a:srgbClr val="000000"/>
                        </a:buClr>
                        <a:buSzPts val="1200"/>
                        <a:buFont typeface="Calibri"/>
                        <a:buAutoNum type="arabicParenR"/>
                      </a:pPr>
                      <a:r>
                        <a:rPr lang="fr-CA" sz="1200" b="0" dirty="0">
                          <a:solidFill>
                            <a:srgbClr val="000000"/>
                          </a:solidFill>
                          <a:latin typeface="Calibri"/>
                          <a:ea typeface="Calibri"/>
                          <a:cs typeface="Calibri"/>
                          <a:sym typeface="Calibri"/>
                        </a:rPr>
                        <a:t>Marquer  </a:t>
                      </a:r>
                      <a:r>
                        <a:rPr lang="fr-CA" sz="1200" b="0" dirty="0" err="1">
                          <a:solidFill>
                            <a:srgbClr val="000000"/>
                          </a:solidFill>
                          <a:latin typeface="Calibri"/>
                          <a:ea typeface="Calibri"/>
                          <a:cs typeface="Calibri"/>
                          <a:sym typeface="Calibri"/>
                        </a:rPr>
                        <a:t>tempo-rairement</a:t>
                      </a:r>
                      <a:r>
                        <a:rPr lang="fr-CA" sz="1200" b="0" dirty="0">
                          <a:solidFill>
                            <a:srgbClr val="000000"/>
                          </a:solidFill>
                          <a:latin typeface="Calibri"/>
                          <a:ea typeface="Calibri"/>
                          <a:cs typeface="Calibri"/>
                          <a:sym typeface="Calibri"/>
                        </a:rPr>
                        <a:t> l’extrémité de la ficelle de 1 m ainsi que les positions successives de la règle. Il est possible d’utiliser du ruban ou un morceau de papier collé temporairement sur le mur, ou encore pointer l’endroit avec un instrument fin.</a:t>
                      </a:r>
                      <a:endParaRPr sz="1400" b="0" dirty="0">
                        <a:latin typeface="Calibri"/>
                        <a:ea typeface="Calibri"/>
                        <a:cs typeface="Calibri"/>
                        <a:sym typeface="Calibri"/>
                      </a:endParaRPr>
                    </a:p>
                  </a:txBody>
                  <a:tcPr marL="91450" marR="91450" marT="45725" marB="45725" anchor="ctr">
                    <a:solidFill>
                      <a:srgbClr val="C0F7F6"/>
                    </a:solidFill>
                  </a:tcPr>
                </a:tc>
              </a:tr>
            </a:tbl>
          </a:graphicData>
        </a:graphic>
      </p:graphicFrame>
      <p:sp>
        <p:nvSpPr>
          <p:cNvPr id="475" name="Google Shape;475;p14"/>
          <p:cNvSpPr txBox="1">
            <a:spLocks noGrp="1"/>
          </p:cNvSpPr>
          <p:nvPr>
            <p:ph type="body" idx="1"/>
          </p:nvPr>
        </p:nvSpPr>
        <p:spPr>
          <a:xfrm>
            <a:off x="1765935" y="1266115"/>
            <a:ext cx="5038725"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
              <a:buFont typeface="Calibri"/>
              <a:buNone/>
            </a:pPr>
            <a:endParaRPr sz="200" i="1"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sz="2400" dirty="0">
                <a:solidFill>
                  <a:schemeClr val="dk1"/>
                </a:solidFill>
                <a:latin typeface="Calibri"/>
                <a:ea typeface="Calibri"/>
                <a:cs typeface="Calibri"/>
                <a:sym typeface="Calibri"/>
              </a:rPr>
              <a:t>Vue d’ensemble</a:t>
            </a:r>
            <a:endParaRPr dirty="0"/>
          </a:p>
          <a:p>
            <a:pPr marL="0" lvl="0" indent="0" algn="just" rtl="0">
              <a:spcBef>
                <a:spcPts val="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En préparation à l’activité principale, chaque équipe établit un protocole de mesure le plus clair et rigoureux possible. Après un test initial, les protocoles sont passés d’une équipe à une autre pour évaluation par les pairs. Une version finale du protocole est utilisée pour prendre des premières mesures de tous les membres de l’équipe.</a:t>
            </a:r>
            <a:endParaRPr dirty="0"/>
          </a:p>
          <a:p>
            <a:pPr marL="0" lvl="0" indent="0" algn="just" rtl="0">
              <a:spcBef>
                <a:spcPts val="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Déroulement de l’activité</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Élaboration du protocole : 40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Premières prises de données : 20 minutes</a:t>
            </a:r>
            <a:endParaRPr dirty="0"/>
          </a:p>
          <a:p>
            <a:pPr marL="228600" lvl="0" indent="-228600" algn="just" rtl="0">
              <a:spcBef>
                <a:spcPts val="600"/>
              </a:spcBef>
              <a:spcAft>
                <a:spcPts val="0"/>
              </a:spcAft>
              <a:buClr>
                <a:schemeClr val="dk1"/>
              </a:buClr>
              <a:buSzPts val="1080"/>
              <a:buFont typeface="Calibri"/>
              <a:buNone/>
            </a:pPr>
            <a:endParaRPr sz="1200" i="0" dirty="0">
              <a:solidFill>
                <a:schemeClr val="dk1"/>
              </a:solidFill>
              <a:latin typeface="Calibri"/>
              <a:ea typeface="Calibri"/>
              <a:cs typeface="Calibri"/>
              <a:sym typeface="Calibri"/>
            </a:endParaRPr>
          </a:p>
          <a:p>
            <a:pPr marL="463550" lvl="0" indent="-463550" algn="just" rtl="0">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Élaboration du protocole</a:t>
            </a:r>
            <a:endParaRPr dirty="0"/>
          </a:p>
          <a:p>
            <a:pPr marL="463550" lvl="0" indent="-463550" algn="just"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En amorce, demander aux élèves de récapituler l’expérience qui a été proposée lors de la séance précédente.</a:t>
            </a:r>
            <a:endParaRPr dirty="0"/>
          </a:p>
          <a:p>
            <a:pPr marL="463550" lvl="0" indent="-463550" algn="just" rtl="0">
              <a:spcBef>
                <a:spcPts val="600"/>
              </a:spcBef>
              <a:spcAft>
                <a:spcPts val="0"/>
              </a:spcAft>
              <a:buClr>
                <a:srgbClr val="000000"/>
              </a:buClr>
              <a:buSzPts val="1260"/>
              <a:buFont typeface="Calibri"/>
              <a:buNone/>
            </a:pPr>
            <a:r>
              <a:rPr lang="fr-CA" sz="1400" b="1" i="0" dirty="0">
                <a:solidFill>
                  <a:srgbClr val="000000"/>
                </a:solidFill>
                <a:latin typeface="Calibri"/>
                <a:ea typeface="Calibri"/>
                <a:cs typeface="Calibri"/>
                <a:sym typeface="Calibri"/>
              </a:rPr>
              <a:t>Formation des équipes</a:t>
            </a:r>
            <a:endParaRPr dirty="0"/>
          </a:p>
          <a:p>
            <a:pPr marL="463550" lvl="0" indent="-463550" algn="just" rtl="0">
              <a:spcBef>
                <a:spcPts val="600"/>
              </a:spcBef>
              <a:spcAft>
                <a:spcPts val="0"/>
              </a:spcAft>
              <a:buClr>
                <a:srgbClr val="000000"/>
              </a:buClr>
              <a:buSzPts val="1080"/>
              <a:buFont typeface="Arial"/>
              <a:buChar char="•"/>
            </a:pPr>
            <a:r>
              <a:rPr lang="fr-CA" sz="1200" i="0" dirty="0">
                <a:solidFill>
                  <a:srgbClr val="000000"/>
                </a:solidFill>
                <a:latin typeface="Calibri"/>
                <a:ea typeface="Calibri"/>
                <a:cs typeface="Calibri"/>
                <a:sym typeface="Calibri"/>
              </a:rPr>
              <a:t>Former des équipes de 4 personnes, idéalement.</a:t>
            </a:r>
            <a:endParaRPr dirty="0"/>
          </a:p>
          <a:p>
            <a:pPr marL="463550" lvl="0" indent="-463550" algn="just" rtl="0">
              <a:spcBef>
                <a:spcPts val="600"/>
              </a:spcBef>
              <a:spcAft>
                <a:spcPts val="0"/>
              </a:spcAft>
              <a:buClr>
                <a:srgbClr val="000000"/>
              </a:buClr>
              <a:buSzPts val="1080"/>
              <a:buFont typeface="Arial"/>
              <a:buChar char="•"/>
            </a:pPr>
            <a:r>
              <a:rPr lang="fr-CA" sz="1200" i="0" dirty="0">
                <a:solidFill>
                  <a:srgbClr val="000000"/>
                </a:solidFill>
                <a:latin typeface="Calibri"/>
                <a:ea typeface="Calibri"/>
                <a:cs typeface="Calibri"/>
                <a:sym typeface="Calibri"/>
              </a:rPr>
              <a:t>Selon la taille de la classe, certaines équipes peuvent être composées de 3 personnes.</a:t>
            </a:r>
            <a:endParaRPr dirty="0"/>
          </a:p>
          <a:p>
            <a:pPr marL="463550" lvl="0" indent="-463550" algn="just" rtl="0">
              <a:spcBef>
                <a:spcPts val="600"/>
              </a:spcBef>
              <a:spcAft>
                <a:spcPts val="0"/>
              </a:spcAft>
              <a:buClr>
                <a:srgbClr val="000000"/>
              </a:buClr>
              <a:buSzPts val="1080"/>
              <a:buFont typeface="Arial"/>
              <a:buChar char="•"/>
            </a:pPr>
            <a:r>
              <a:rPr lang="fr-CA" sz="1200" i="0" dirty="0">
                <a:solidFill>
                  <a:srgbClr val="000000"/>
                </a:solidFill>
                <a:latin typeface="Calibri"/>
                <a:ea typeface="Calibri"/>
                <a:cs typeface="Calibri"/>
                <a:sym typeface="Calibri"/>
              </a:rPr>
              <a:t>Les équipes ne doivent pas nécessairement être les mêmes que lors de l’activité 1 (mesure de la main).</a:t>
            </a:r>
            <a:endParaRPr dirty="0"/>
          </a:p>
          <a:p>
            <a:pPr marL="463550" lvl="0" indent="-463550" algn="just" rtl="0">
              <a:spcBef>
                <a:spcPts val="600"/>
              </a:spcBef>
              <a:spcAft>
                <a:spcPts val="0"/>
              </a:spcAft>
              <a:buClr>
                <a:srgbClr val="00000A"/>
              </a:buClr>
              <a:buSzPts val="1080"/>
              <a:buFont typeface="Arial"/>
              <a:buChar char="•"/>
            </a:pPr>
            <a:r>
              <a:rPr lang="fr-CA" sz="1200" i="0" dirty="0">
                <a:solidFill>
                  <a:srgbClr val="00000A"/>
                </a:solidFill>
                <a:latin typeface="Calibri"/>
                <a:ea typeface="Calibri"/>
                <a:cs typeface="Calibri"/>
                <a:sym typeface="Calibri"/>
              </a:rPr>
              <a:t>Sans les promouvoir explicitement, les </a:t>
            </a:r>
            <a:r>
              <a:rPr lang="fr-CA" sz="1200" b="1" i="0" dirty="0">
                <a:solidFill>
                  <a:srgbClr val="00000A"/>
                </a:solidFill>
                <a:latin typeface="Calibri"/>
                <a:ea typeface="Calibri"/>
                <a:cs typeface="Calibri"/>
                <a:sym typeface="Calibri"/>
              </a:rPr>
              <a:t>équipes non mixtes</a:t>
            </a:r>
            <a:r>
              <a:rPr lang="fr-CA" sz="1200" i="0" dirty="0">
                <a:solidFill>
                  <a:srgbClr val="00000A"/>
                </a:solidFill>
                <a:latin typeface="Calibri"/>
                <a:ea typeface="Calibri"/>
                <a:cs typeface="Calibri"/>
                <a:sym typeface="Calibri"/>
              </a:rPr>
              <a:t> doivent être privilégiées, puisque les différences de croissance seront peut-être plus significatives. </a:t>
            </a:r>
            <a:endParaRPr sz="1200" i="0" dirty="0">
              <a:solidFill>
                <a:srgbClr val="000000"/>
              </a:solidFill>
              <a:latin typeface="Calibri"/>
              <a:ea typeface="Calibri"/>
              <a:cs typeface="Calibri"/>
              <a:sym typeface="Calibri"/>
            </a:endParaRPr>
          </a:p>
          <a:p>
            <a:pPr marL="463550" lvl="0" indent="-463550" algn="just" rtl="0">
              <a:spcBef>
                <a:spcPts val="600"/>
              </a:spcBef>
              <a:spcAft>
                <a:spcPts val="0"/>
              </a:spcAft>
              <a:buClr>
                <a:srgbClr val="000000"/>
              </a:buClr>
              <a:buSzPts val="1260"/>
              <a:buFont typeface="Calibri"/>
              <a:buNone/>
            </a:pPr>
            <a:r>
              <a:rPr lang="fr-CA" sz="1400" b="1" i="0" dirty="0">
                <a:solidFill>
                  <a:srgbClr val="000000"/>
                </a:solidFill>
                <a:latin typeface="Calibri"/>
                <a:ea typeface="Calibri"/>
                <a:cs typeface="Calibri"/>
                <a:sym typeface="Calibri"/>
              </a:rPr>
              <a:t>Protocole initial</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Distribuer la </a:t>
            </a:r>
            <a:r>
              <a:rPr lang="fr-CA" sz="1200" b="1" i="0" dirty="0">
                <a:solidFill>
                  <a:srgbClr val="000000"/>
                </a:solidFill>
                <a:latin typeface="Calibri"/>
                <a:ea typeface="Calibri"/>
                <a:cs typeface="Calibri"/>
                <a:sym typeface="Calibri"/>
              </a:rPr>
              <a:t>fiche d’activité C</a:t>
            </a:r>
            <a:r>
              <a:rPr lang="fr-CA" sz="1200" i="0" dirty="0">
                <a:solidFill>
                  <a:srgbClr val="000000"/>
                </a:solidFill>
                <a:latin typeface="Calibri"/>
                <a:ea typeface="Calibri"/>
                <a:cs typeface="Calibri"/>
                <a:sym typeface="Calibri"/>
              </a:rPr>
              <a:t>.</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Lire ensemble les </a:t>
            </a:r>
            <a:r>
              <a:rPr lang="fr-CA" sz="1200" b="1" i="0" dirty="0">
                <a:solidFill>
                  <a:srgbClr val="000000"/>
                </a:solidFill>
                <a:latin typeface="Calibri"/>
                <a:ea typeface="Calibri"/>
                <a:cs typeface="Calibri"/>
                <a:sym typeface="Calibri"/>
              </a:rPr>
              <a:t>sections 1 à 5</a:t>
            </a:r>
            <a:r>
              <a:rPr lang="fr-CA" sz="1200" i="0" dirty="0">
                <a:solidFill>
                  <a:srgbClr val="000000"/>
                </a:solidFill>
                <a:latin typeface="Calibri"/>
                <a:ea typeface="Calibri"/>
                <a:cs typeface="Calibri"/>
                <a:sym typeface="Calibri"/>
              </a:rPr>
              <a:t>. Faire observer que :</a:t>
            </a:r>
            <a:endParaRPr dirty="0"/>
          </a:p>
          <a:p>
            <a:pPr marL="701313" lvl="2" indent="-360000" algn="just" rtl="0">
              <a:spcBef>
                <a:spcPts val="600"/>
              </a:spcBef>
              <a:spcAft>
                <a:spcPts val="0"/>
              </a:spcAft>
              <a:buClr>
                <a:srgbClr val="000000"/>
              </a:buClr>
              <a:buSzPts val="1080"/>
              <a:buFont typeface="Arial"/>
              <a:buChar char="•"/>
            </a:pPr>
            <a:r>
              <a:rPr lang="fr-CA" dirty="0">
                <a:solidFill>
                  <a:srgbClr val="000000"/>
                </a:solidFill>
                <a:latin typeface="Calibri"/>
                <a:ea typeface="Calibri"/>
                <a:cs typeface="Calibri"/>
                <a:sym typeface="Calibri"/>
              </a:rPr>
              <a:t>Il est possible d’ajouter du matériel.</a:t>
            </a:r>
            <a:endParaRPr dirty="0"/>
          </a:p>
          <a:p>
            <a:pPr marL="701313" lvl="2" indent="-360000" algn="just" rtl="0">
              <a:spcBef>
                <a:spcPts val="600"/>
              </a:spcBef>
              <a:spcAft>
                <a:spcPts val="0"/>
              </a:spcAft>
              <a:buClr>
                <a:srgbClr val="000000"/>
              </a:buClr>
              <a:buSzPts val="1080"/>
              <a:buFont typeface="Arial"/>
              <a:buChar char="•"/>
            </a:pPr>
            <a:r>
              <a:rPr lang="fr-CA" dirty="0">
                <a:solidFill>
                  <a:srgbClr val="000000"/>
                </a:solidFill>
                <a:latin typeface="Calibri"/>
                <a:ea typeface="Calibri"/>
                <a:cs typeface="Calibri"/>
                <a:sym typeface="Calibri"/>
              </a:rPr>
              <a:t>Le protocole devra être assez clair pour être utilisé par une autre équipe (verso de la fiche d’activité).</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Lancer les équipes dans la tâche.</a:t>
            </a:r>
            <a:endParaRPr dirty="0"/>
          </a:p>
          <a:p>
            <a:pPr marL="228600" lvl="2" indent="-160020" algn="just" rtl="0">
              <a:spcBef>
                <a:spcPts val="600"/>
              </a:spcBef>
              <a:spcAft>
                <a:spcPts val="0"/>
              </a:spcAft>
              <a:buClr>
                <a:schemeClr val="dk1"/>
              </a:buClr>
              <a:buSzPts val="1080"/>
              <a:buFont typeface="Calibri"/>
              <a:buNone/>
            </a:pPr>
            <a:endParaRPr dirty="0">
              <a:solidFill>
                <a:srgbClr val="000000"/>
              </a:solidFill>
              <a:latin typeface="Calibri"/>
              <a:ea typeface="Calibri"/>
              <a:cs typeface="Calibri"/>
              <a:sym typeface="Calibri"/>
            </a:endParaRPr>
          </a:p>
        </p:txBody>
      </p:sp>
      <p:pic>
        <p:nvPicPr>
          <p:cNvPr id="10" name="Google Shape;400;p6" descr="Une image contenant texte, périphérique&#10;&#10;Description générée automatiquement"/>
          <p:cNvPicPr preferRelativeResize="0"/>
          <p:nvPr/>
        </p:nvPicPr>
        <p:blipFill rotWithShape="1">
          <a:blip r:embed="rId4">
            <a:alphaModFix/>
          </a:blip>
          <a:srcRect/>
          <a:stretch/>
        </p:blipFill>
        <p:spPr>
          <a:xfrm>
            <a:off x="4307095" y="-517364"/>
            <a:ext cx="2542252" cy="2542252"/>
          </a:xfrm>
          <a:prstGeom prst="rect">
            <a:avLst/>
          </a:prstGeom>
          <a:noFill/>
          <a:ln>
            <a:noFill/>
          </a:ln>
        </p:spPr>
      </p:pic>
      <p:sp>
        <p:nvSpPr>
          <p:cNvPr id="474" name="Google Shape;474;p14"/>
          <p:cNvSpPr txBox="1"/>
          <p:nvPr/>
        </p:nvSpPr>
        <p:spPr>
          <a:xfrm>
            <a:off x="3719" y="3547"/>
            <a:ext cx="4911181" cy="12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3. Protocole et 1</a:t>
            </a:r>
            <a:r>
              <a:rPr lang="fr-CA" sz="2400" b="0" i="0" u="none" strike="noStrike" cap="none" baseline="30000" dirty="0">
                <a:solidFill>
                  <a:schemeClr val="dk1"/>
                </a:solidFill>
                <a:latin typeface="Calibri"/>
                <a:ea typeface="Calibri"/>
                <a:cs typeface="Calibri"/>
                <a:sym typeface="Calibri"/>
              </a:rPr>
              <a:t>re </a:t>
            </a:r>
            <a:r>
              <a:rPr lang="fr-CA" sz="2400" b="0" i="0" u="none" strike="noStrike" cap="none" dirty="0">
                <a:solidFill>
                  <a:schemeClr val="dk1"/>
                </a:solidFill>
                <a:latin typeface="Calibri"/>
                <a:ea typeface="Calibri"/>
                <a:cs typeface="Calibri"/>
                <a:sym typeface="Calibri"/>
              </a:rPr>
              <a:t>prises  de données</a:t>
            </a:r>
            <a:endParaRPr dirty="0"/>
          </a:p>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5"/>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15</a:t>
            </a:fld>
            <a:endParaRPr/>
          </a:p>
        </p:txBody>
      </p:sp>
      <p:graphicFrame>
        <p:nvGraphicFramePr>
          <p:cNvPr id="483" name="Google Shape;483;p15"/>
          <p:cNvGraphicFramePr/>
          <p:nvPr/>
        </p:nvGraphicFramePr>
        <p:xfrm>
          <a:off x="49439" y="3462717"/>
          <a:ext cx="1656575" cy="388621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lnSpc>
                          <a:spcPct val="100000"/>
                        </a:lnSpc>
                        <a:spcBef>
                          <a:spcPts val="0"/>
                        </a:spcBef>
                        <a:spcAft>
                          <a:spcPts val="0"/>
                        </a:spcAft>
                        <a:buNone/>
                      </a:pPr>
                      <a:endParaRPr sz="200"/>
                    </a:p>
                    <a:p>
                      <a:pPr marL="0" marR="0" lvl="0" indent="0" algn="ctr" rtl="0">
                        <a:lnSpc>
                          <a:spcPct val="100000"/>
                        </a:lnSpc>
                        <a:spcBef>
                          <a:spcPts val="600"/>
                        </a:spcBef>
                        <a:spcAft>
                          <a:spcPts val="0"/>
                        </a:spcAft>
                        <a:buNone/>
                      </a:pPr>
                      <a:r>
                        <a:rPr lang="fr-CA" sz="1400"/>
                        <a:t>Hypothèse repoussée</a:t>
                      </a:r>
                      <a:endParaRPr sz="1400" b="0"/>
                    </a:p>
                    <a:p>
                      <a:pPr marL="0" marR="0" lvl="0" indent="0" algn="l" rtl="0">
                        <a:lnSpc>
                          <a:spcPct val="100000"/>
                        </a:lnSpc>
                        <a:spcBef>
                          <a:spcPts val="600"/>
                        </a:spcBef>
                        <a:spcAft>
                          <a:spcPts val="0"/>
                        </a:spcAft>
                        <a:buClr>
                          <a:srgbClr val="000000"/>
                        </a:buClr>
                        <a:buSzPts val="1200"/>
                        <a:buFont typeface="Calibri"/>
                        <a:buNone/>
                      </a:pPr>
                      <a:r>
                        <a:rPr lang="fr-CA" sz="1200" b="0">
                          <a:solidFill>
                            <a:srgbClr val="000000"/>
                          </a:solidFill>
                          <a:latin typeface="Calibri"/>
                          <a:ea typeface="Calibri"/>
                          <a:cs typeface="Calibri"/>
                          <a:sym typeface="Calibri"/>
                        </a:rPr>
                        <a:t>Cette période de science étant déjà bien remplie, et pour être certain de ne pas manquer de temps pour les premières prises de donnée, il est suggéré de repousser la formulation de l’hypothèse à la période suivante.</a:t>
                      </a:r>
                      <a:endParaRPr/>
                    </a:p>
                    <a:p>
                      <a:pPr marL="0" marR="0" lvl="0" indent="0" algn="l" rtl="0">
                        <a:lnSpc>
                          <a:spcPct val="100000"/>
                        </a:lnSpc>
                        <a:spcBef>
                          <a:spcPts val="600"/>
                        </a:spcBef>
                        <a:spcAft>
                          <a:spcPts val="0"/>
                        </a:spcAft>
                        <a:buClr>
                          <a:srgbClr val="000000"/>
                        </a:buClr>
                        <a:buSzPts val="1200"/>
                        <a:buFont typeface="Calibri"/>
                        <a:buNone/>
                      </a:pPr>
                      <a:r>
                        <a:rPr lang="fr-CA" sz="1200" b="0">
                          <a:solidFill>
                            <a:srgbClr val="000000"/>
                          </a:solidFill>
                          <a:latin typeface="Calibri"/>
                          <a:ea typeface="Calibri"/>
                          <a:cs typeface="Calibri"/>
                          <a:sym typeface="Calibri"/>
                        </a:rPr>
                        <a:t>Cela est possible parce que la formulation de l’hypothèse n’a pas d’influence sur le déroulement de l’activité.</a:t>
                      </a:r>
                      <a:endParaRPr sz="1400" b="0">
                        <a:latin typeface="Calibri"/>
                        <a:ea typeface="Calibri"/>
                        <a:cs typeface="Calibri"/>
                        <a:sym typeface="Calibri"/>
                      </a:endParaRPr>
                    </a:p>
                  </a:txBody>
                  <a:tcPr marL="91450" marR="91450" marT="45725" marB="45725" anchor="ctr">
                    <a:solidFill>
                      <a:srgbClr val="C0F7F6"/>
                    </a:solidFill>
                  </a:tcPr>
                </a:tc>
              </a:tr>
            </a:tbl>
          </a:graphicData>
        </a:graphic>
      </p:graphicFrame>
      <p:sp>
        <p:nvSpPr>
          <p:cNvPr id="485" name="Google Shape;485;p15"/>
          <p:cNvSpPr txBox="1">
            <a:spLocks noGrp="1"/>
          </p:cNvSpPr>
          <p:nvPr>
            <p:ph type="body" idx="1"/>
          </p:nvPr>
        </p:nvSpPr>
        <p:spPr>
          <a:xfrm>
            <a:off x="1765935" y="1266115"/>
            <a:ext cx="5038725"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
              <a:buFont typeface="Calibri"/>
              <a:buNone/>
            </a:pPr>
            <a:endParaRPr sz="200" i="1" dirty="0">
              <a:solidFill>
                <a:schemeClr val="dk1"/>
              </a:solidFill>
              <a:latin typeface="Calibri"/>
              <a:ea typeface="Calibri"/>
              <a:cs typeface="Calibri"/>
              <a:sym typeface="Calibri"/>
            </a:endParaRPr>
          </a:p>
          <a:p>
            <a:pPr marL="463550" lvl="0" indent="-463550" algn="just" rtl="0">
              <a:spcBef>
                <a:spcPts val="600"/>
              </a:spcBef>
              <a:spcAft>
                <a:spcPts val="0"/>
              </a:spcAft>
              <a:buClr>
                <a:srgbClr val="000000"/>
              </a:buClr>
              <a:buSzPts val="1260"/>
              <a:buFont typeface="Calibri"/>
              <a:buNone/>
            </a:pPr>
            <a:r>
              <a:rPr lang="fr-CA" sz="1400" b="1" i="0" dirty="0">
                <a:solidFill>
                  <a:srgbClr val="000000"/>
                </a:solidFill>
                <a:latin typeface="Calibri"/>
                <a:ea typeface="Calibri"/>
                <a:cs typeface="Calibri"/>
                <a:sym typeface="Calibri"/>
              </a:rPr>
              <a:t>Évaluation par les pairs</a:t>
            </a:r>
            <a:endParaRPr dirty="0"/>
          </a:p>
          <a:p>
            <a:pPr marL="463550" lvl="0" indent="-463550" algn="just"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Quand toutes les équipes ont terminé leur protocole et réalisé une mesure-test, il est temps d’échanger les fiches d’activités (1 par équipe).</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Lire ensemble les étapes de la section 6</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Lancer les équipes dans la tâche.</a:t>
            </a:r>
            <a:endParaRPr dirty="0"/>
          </a:p>
          <a:p>
            <a:pPr marL="463550" lvl="0" indent="-46355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Une fois la tâche terminée, redonner les fiches d’activités puis faire un retour en plénière sur les problèmes soulevés par les pairs.</a:t>
            </a:r>
            <a:endParaRPr sz="1200" i="0" dirty="0">
              <a:solidFill>
                <a:srgbClr val="000000"/>
              </a:solidFill>
              <a:latin typeface="Calibri"/>
              <a:ea typeface="Calibri"/>
              <a:cs typeface="Calibri"/>
              <a:sym typeface="Calibri"/>
            </a:endParaRPr>
          </a:p>
          <a:p>
            <a:pPr marL="463550" lvl="0" indent="-463550" algn="just" rtl="0">
              <a:spcBef>
                <a:spcPts val="600"/>
              </a:spcBef>
              <a:spcAft>
                <a:spcPts val="0"/>
              </a:spcAft>
              <a:buClr>
                <a:schemeClr val="dk1"/>
              </a:buClr>
              <a:buSzPts val="1260"/>
              <a:buFont typeface="Calibri"/>
              <a:buNone/>
            </a:pPr>
            <a:endParaRPr sz="1400" b="1" i="0" dirty="0">
              <a:solidFill>
                <a:srgbClr val="000000"/>
              </a:solidFill>
              <a:latin typeface="Calibri"/>
              <a:ea typeface="Calibri"/>
              <a:cs typeface="Calibri"/>
              <a:sym typeface="Calibri"/>
            </a:endParaRPr>
          </a:p>
          <a:p>
            <a:pPr marL="463550" lvl="0" indent="-463550" algn="just" rtl="0">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Premières prises de données</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Distribuer la </a:t>
            </a:r>
            <a:r>
              <a:rPr lang="fr-CA" sz="1200" b="1" i="0" dirty="0">
                <a:solidFill>
                  <a:srgbClr val="000000"/>
                </a:solidFill>
                <a:latin typeface="Calibri"/>
                <a:ea typeface="Calibri"/>
                <a:cs typeface="Calibri"/>
                <a:sym typeface="Calibri"/>
              </a:rPr>
              <a:t>fiche d’activité D.</a:t>
            </a:r>
            <a:endParaRPr sz="1200" i="0" dirty="0">
              <a:solidFill>
                <a:srgbClr val="000000"/>
              </a:solidFill>
              <a:latin typeface="Calibri"/>
              <a:ea typeface="Calibri"/>
              <a:cs typeface="Calibri"/>
              <a:sym typeface="Calibri"/>
            </a:endParaRPr>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Lire ensemble les </a:t>
            </a:r>
            <a:r>
              <a:rPr lang="fr-CA" sz="1200" b="1" i="0" dirty="0">
                <a:solidFill>
                  <a:srgbClr val="000000"/>
                </a:solidFill>
                <a:latin typeface="Calibri"/>
                <a:ea typeface="Calibri"/>
                <a:cs typeface="Calibri"/>
                <a:sym typeface="Calibri"/>
              </a:rPr>
              <a:t>sections 1 à 5</a:t>
            </a:r>
            <a:r>
              <a:rPr lang="fr-CA" sz="1200" i="0" dirty="0">
                <a:solidFill>
                  <a:srgbClr val="000000"/>
                </a:solidFill>
                <a:latin typeface="Calibri"/>
                <a:ea typeface="Calibri"/>
                <a:cs typeface="Calibri"/>
                <a:sym typeface="Calibri"/>
              </a:rPr>
              <a:t>. </a:t>
            </a:r>
            <a:endParaRPr dirty="0"/>
          </a:p>
          <a:p>
            <a:pPr marL="463550" lvl="0" indent="-463550" algn="just"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Faire compléter les </a:t>
            </a:r>
            <a:r>
              <a:rPr lang="fr-CA" sz="1200" b="1" i="0" dirty="0">
                <a:solidFill>
                  <a:srgbClr val="000000"/>
                </a:solidFill>
                <a:latin typeface="Calibri"/>
                <a:ea typeface="Calibri"/>
                <a:cs typeface="Calibri"/>
                <a:sym typeface="Calibri"/>
              </a:rPr>
              <a:t>sections 3 et 4 </a:t>
            </a:r>
            <a:r>
              <a:rPr lang="fr-CA" sz="1200" i="0" dirty="0">
                <a:solidFill>
                  <a:srgbClr val="000000"/>
                </a:solidFill>
                <a:latin typeface="Calibri"/>
                <a:ea typeface="Calibri"/>
                <a:cs typeface="Calibri"/>
                <a:sym typeface="Calibri"/>
              </a:rPr>
              <a:t>(voir encadré)</a:t>
            </a:r>
            <a:endParaRPr dirty="0"/>
          </a:p>
          <a:p>
            <a:pPr marL="463550" lvl="0" indent="-463550" algn="just"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	* La version finale du protocole est établie à partir de la fiche d’activité C – notamment les difficultés rencontrées par la 2</a:t>
            </a:r>
            <a:r>
              <a:rPr lang="fr-CA" sz="1200" i="0" baseline="30000" dirty="0">
                <a:solidFill>
                  <a:srgbClr val="000000"/>
                </a:solidFill>
                <a:latin typeface="Calibri"/>
                <a:ea typeface="Calibri"/>
                <a:cs typeface="Calibri"/>
                <a:sym typeface="Calibri"/>
              </a:rPr>
              <a:t>e</a:t>
            </a:r>
            <a:r>
              <a:rPr lang="fr-CA" sz="1200" i="0" dirty="0">
                <a:solidFill>
                  <a:srgbClr val="000000"/>
                </a:solidFill>
                <a:latin typeface="Calibri"/>
                <a:ea typeface="Calibri"/>
                <a:cs typeface="Calibri"/>
                <a:sym typeface="Calibri"/>
              </a:rPr>
              <a:t> équipe ainsi que leurs suggestions de modifications</a:t>
            </a:r>
            <a:endParaRPr dirty="0"/>
          </a:p>
          <a:p>
            <a:pPr marL="463550" lvl="0" indent="-463550" algn="just" rtl="0">
              <a:spcBef>
                <a:spcPts val="600"/>
              </a:spcBef>
              <a:spcAft>
                <a:spcPts val="0"/>
              </a:spcAft>
              <a:buClr>
                <a:srgbClr val="000000"/>
              </a:buClr>
              <a:buSzPts val="1080"/>
              <a:buFont typeface="Calibri"/>
              <a:buAutoNum type="arabicPeriod" startAt="4"/>
            </a:pPr>
            <a:r>
              <a:rPr lang="fr-CA" sz="1200" i="0" dirty="0">
                <a:solidFill>
                  <a:srgbClr val="000000"/>
                </a:solidFill>
                <a:latin typeface="Calibri"/>
                <a:ea typeface="Calibri"/>
                <a:cs typeface="Calibri"/>
                <a:sym typeface="Calibri"/>
              </a:rPr>
              <a:t>Les équipes prennent leurs premières mesures et les notent dans la section 5.</a:t>
            </a:r>
            <a:endParaRPr dirty="0"/>
          </a:p>
          <a:p>
            <a:pPr marL="228600" lvl="2" indent="-160020" algn="just" rtl="0">
              <a:spcBef>
                <a:spcPts val="600"/>
              </a:spcBef>
              <a:spcAft>
                <a:spcPts val="0"/>
              </a:spcAft>
              <a:buClr>
                <a:schemeClr val="dk1"/>
              </a:buClr>
              <a:buSzPts val="1080"/>
              <a:buFont typeface="Calibri"/>
              <a:buNone/>
            </a:pPr>
            <a:endParaRPr dirty="0">
              <a:solidFill>
                <a:srgbClr val="000000"/>
              </a:solidFill>
              <a:latin typeface="Calibri"/>
              <a:ea typeface="Calibri"/>
              <a:cs typeface="Calibri"/>
              <a:sym typeface="Calibri"/>
            </a:endParaRPr>
          </a:p>
        </p:txBody>
      </p:sp>
      <p:sp>
        <p:nvSpPr>
          <p:cNvPr id="486" name="Google Shape;486;p15"/>
          <p:cNvSpPr txBox="1"/>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chemeClr val="dk1"/>
                </a:buClr>
                <a:buSzPts val="8200"/>
                <a:buFont typeface="Impact"/>
                <a:buNone/>
              </a:pPr>
              <a:t>15</a:t>
            </a:fld>
            <a:endParaRPr sz="8200" b="0" i="0" u="none" strike="noStrike" cap="none" dirty="0">
              <a:solidFill>
                <a:schemeClr val="bg1">
                  <a:lumMod val="85000"/>
                </a:schemeClr>
              </a:solidFill>
              <a:latin typeface="Impact"/>
              <a:ea typeface="Impact"/>
              <a:cs typeface="Impact"/>
              <a:sym typeface="Impact"/>
            </a:endParaRPr>
          </a:p>
        </p:txBody>
      </p:sp>
      <p:pic>
        <p:nvPicPr>
          <p:cNvPr id="487" name="Google Shape;487;p15"/>
          <p:cNvPicPr preferRelativeResize="0"/>
          <p:nvPr/>
        </p:nvPicPr>
        <p:blipFill rotWithShape="1">
          <a:blip r:embed="rId3">
            <a:alphaModFix/>
          </a:blip>
          <a:srcRect/>
          <a:stretch/>
        </p:blipFill>
        <p:spPr>
          <a:xfrm>
            <a:off x="3715843" y="5715782"/>
            <a:ext cx="909497" cy="898378"/>
          </a:xfrm>
          <a:prstGeom prst="rect">
            <a:avLst/>
          </a:prstGeom>
          <a:solidFill>
            <a:srgbClr val="FFFFFF"/>
          </a:solidFill>
          <a:ln>
            <a:noFill/>
          </a:ln>
        </p:spPr>
      </p:pic>
      <p:pic>
        <p:nvPicPr>
          <p:cNvPr id="9" name="Google Shape;400;p6" descr="Une image contenant texte, périphérique&#10;&#10;Description générée automatiquement"/>
          <p:cNvPicPr preferRelativeResize="0"/>
          <p:nvPr/>
        </p:nvPicPr>
        <p:blipFill rotWithShape="1">
          <a:blip r:embed="rId4">
            <a:alphaModFix/>
          </a:blip>
          <a:srcRect/>
          <a:stretch/>
        </p:blipFill>
        <p:spPr>
          <a:xfrm>
            <a:off x="4307095" y="-517364"/>
            <a:ext cx="2542252" cy="2542252"/>
          </a:xfrm>
          <a:prstGeom prst="rect">
            <a:avLst/>
          </a:prstGeom>
          <a:noFill/>
          <a:ln>
            <a:noFill/>
          </a:ln>
        </p:spPr>
      </p:pic>
      <p:sp>
        <p:nvSpPr>
          <p:cNvPr id="484" name="Google Shape;484;p15"/>
          <p:cNvSpPr txBox="1"/>
          <p:nvPr/>
        </p:nvSpPr>
        <p:spPr>
          <a:xfrm>
            <a:off x="3719" y="3547"/>
            <a:ext cx="4911181" cy="12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3. Protocole et 1</a:t>
            </a:r>
            <a:r>
              <a:rPr lang="fr-CA" sz="2400" b="0" i="0" u="none" strike="noStrike" cap="none" baseline="30000" dirty="0">
                <a:solidFill>
                  <a:schemeClr val="dk1"/>
                </a:solidFill>
                <a:latin typeface="Calibri"/>
                <a:ea typeface="Calibri"/>
                <a:cs typeface="Calibri"/>
                <a:sym typeface="Calibri"/>
              </a:rPr>
              <a:t>re </a:t>
            </a:r>
            <a:r>
              <a:rPr lang="fr-CA" sz="2400" b="0" i="0" u="none" strike="noStrike" cap="none" dirty="0">
                <a:solidFill>
                  <a:schemeClr val="dk1"/>
                </a:solidFill>
                <a:latin typeface="Calibri"/>
                <a:ea typeface="Calibri"/>
                <a:cs typeface="Calibri"/>
                <a:sym typeface="Calibri"/>
              </a:rPr>
              <a:t>prises  de données</a:t>
            </a:r>
            <a:endParaRPr dirty="0"/>
          </a:p>
          <a:p>
            <a:pPr marL="0" marR="0" lvl="0" indent="0" algn="l" rtl="0">
              <a:spcBef>
                <a:spcPts val="0"/>
              </a:spcBef>
              <a:spcAft>
                <a:spcPts val="0"/>
              </a:spcAft>
              <a:buClr>
                <a:schemeClr val="dk1"/>
              </a:buClr>
              <a:buSzPts val="1800"/>
              <a:buFont typeface="Calibri"/>
              <a:buNone/>
            </a:pPr>
            <a:r>
              <a:rPr lang="fr-CA" sz="1800" dirty="0" smtClean="0">
                <a:solidFill>
                  <a:schemeClr val="dk1"/>
                </a:solidFill>
                <a:latin typeface="Calibri"/>
                <a:ea typeface="Calibri"/>
                <a:cs typeface="Calibri"/>
                <a:sym typeface="Calibri"/>
              </a:rPr>
              <a:t>      </a:t>
            </a:r>
            <a:r>
              <a:rPr lang="fr-CA" sz="1800" b="0" i="0" u="none" strike="noStrike" cap="none" dirty="0" smtClean="0">
                <a:solidFill>
                  <a:schemeClr val="dk1"/>
                </a:solidFill>
                <a:latin typeface="Calibri"/>
                <a:ea typeface="Calibri"/>
                <a:cs typeface="Calibri"/>
                <a:sym typeface="Calibri"/>
              </a:rPr>
              <a:t>(</a:t>
            </a:r>
            <a:r>
              <a:rPr lang="fr-CA" sz="1800" b="0" i="0" u="none" strike="noStrike" cap="none" dirty="0">
                <a:solidFill>
                  <a:schemeClr val="dk1"/>
                </a:solidFill>
                <a:latin typeface="Calibri"/>
                <a:ea typeface="Calibri"/>
                <a:cs typeface="Calibri"/>
                <a:sym typeface="Calibri"/>
              </a:rPr>
              <a:t>suite)</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6"/>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16</a:t>
            </a:fld>
            <a:endParaRPr/>
          </a:p>
        </p:txBody>
      </p:sp>
      <p:graphicFrame>
        <p:nvGraphicFramePr>
          <p:cNvPr id="494" name="Google Shape;494;p16"/>
          <p:cNvGraphicFramePr/>
          <p:nvPr/>
        </p:nvGraphicFramePr>
        <p:xfrm>
          <a:off x="44190" y="2321181"/>
          <a:ext cx="1677050" cy="1705445"/>
        </p:xfrm>
        <a:graphic>
          <a:graphicData uri="http://schemas.openxmlformats.org/drawingml/2006/table">
            <a:tbl>
              <a:tblPr firstRow="1" bandRow="1">
                <a:noFill/>
                <a:tableStyleId>{8D8B42CB-930B-4E8F-AD63-F1C4722CFE4A}</a:tableStyleId>
              </a:tblPr>
              <a:tblGrid>
                <a:gridCol w="1677050"/>
              </a:tblGrid>
              <a:tr h="316000">
                <a:tc>
                  <a:txBody>
                    <a:bodyPr/>
                    <a:lstStyle/>
                    <a:p>
                      <a:pPr marL="0" marR="0" lvl="0" indent="0" algn="ctr" rtl="0">
                        <a:spcBef>
                          <a:spcPts val="0"/>
                        </a:spcBef>
                        <a:spcAft>
                          <a:spcPts val="0"/>
                        </a:spcAft>
                        <a:buNone/>
                      </a:pPr>
                      <a:r>
                        <a:rPr lang="fr-CA" sz="1400"/>
                        <a:t>Matériel nécessaire</a:t>
                      </a:r>
                      <a:endParaRPr sz="1400">
                        <a:latin typeface="Calibri"/>
                        <a:ea typeface="Calibri"/>
                        <a:cs typeface="Calibri"/>
                        <a:sym typeface="Calibri"/>
                      </a:endParaRPr>
                    </a:p>
                  </a:txBody>
                  <a:tcPr marL="91450" marR="91450" marT="45725" marB="45725" anchor="ctr"/>
                </a:tc>
              </a:tr>
              <a:tr h="274325">
                <a:tc>
                  <a:txBody>
                    <a:bodyPr/>
                    <a:lstStyle/>
                    <a:p>
                      <a:pPr marL="0" marR="0" lvl="0" indent="0" algn="ctr" rtl="0">
                        <a:spcBef>
                          <a:spcPts val="0"/>
                        </a:spcBef>
                        <a:spcAft>
                          <a:spcPts val="0"/>
                        </a:spcAft>
                        <a:buNone/>
                      </a:pPr>
                      <a:r>
                        <a:rPr lang="fr-CA" sz="1200" b="1">
                          <a:latin typeface="Calibri"/>
                          <a:ea typeface="Calibri"/>
                          <a:cs typeface="Calibri"/>
                          <a:sym typeface="Calibri"/>
                        </a:rPr>
                        <a:t>Par équipe de 3-4</a:t>
                      </a:r>
                      <a:endParaRPr sz="1200" b="1">
                        <a:latin typeface="Calibri"/>
                        <a:ea typeface="Calibri"/>
                        <a:cs typeface="Calibri"/>
                        <a:sym typeface="Calibri"/>
                      </a:endParaRPr>
                    </a:p>
                  </a:txBody>
                  <a:tcPr marL="91450" marR="91450" marT="45725" marB="45725" anchor="ctr"/>
                </a:tc>
              </a:tr>
              <a:tr h="274325">
                <a:tc>
                  <a:txBody>
                    <a:bodyPr/>
                    <a:lstStyle/>
                    <a:p>
                      <a:pPr marL="0" marR="0" lvl="0" indent="0" algn="l" rtl="0">
                        <a:lnSpc>
                          <a:spcPct val="100000"/>
                        </a:lnSpc>
                        <a:spcBef>
                          <a:spcPts val="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Ficelle de 1 m</a:t>
                      </a:r>
                      <a:endParaRPr/>
                    </a:p>
                    <a:p>
                      <a:pPr marL="0" marR="0" lvl="0" indent="0" algn="l" rtl="0">
                        <a:lnSpc>
                          <a:spcPct val="100000"/>
                        </a:lnSpc>
                        <a:spcBef>
                          <a:spcPts val="60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Règle de 15 ou 30 cm</a:t>
                      </a:r>
                      <a:endParaRPr sz="1200">
                        <a:solidFill>
                          <a:srgbClr val="000000"/>
                        </a:solidFill>
                        <a:latin typeface="Calibri"/>
                        <a:ea typeface="Calibri"/>
                        <a:cs typeface="Calibri"/>
                        <a:sym typeface="Calibri"/>
                      </a:endParaRPr>
                    </a:p>
                  </a:txBody>
                  <a:tcPr marL="91450" marR="91450" marT="45725" marB="45725"/>
                </a:tc>
              </a:tr>
              <a:tr h="274325">
                <a:tc>
                  <a:txBody>
                    <a:bodyPr/>
                    <a:lstStyle/>
                    <a:p>
                      <a:pPr marL="0" marR="0" lvl="0" indent="0" algn="ctr" rtl="0">
                        <a:spcBef>
                          <a:spcPts val="0"/>
                        </a:spcBef>
                        <a:spcAft>
                          <a:spcPts val="0"/>
                        </a:spcAft>
                        <a:buNone/>
                      </a:pPr>
                      <a:r>
                        <a:rPr lang="fr-CA" sz="1200" b="1"/>
                        <a:t>Par élève</a:t>
                      </a:r>
                      <a:endParaRPr sz="1200" b="1">
                        <a:latin typeface="Calibri"/>
                        <a:ea typeface="Calibri"/>
                        <a:cs typeface="Calibri"/>
                        <a:sym typeface="Calibri"/>
                      </a:endParaRPr>
                    </a:p>
                  </a:txBody>
                  <a:tcPr marL="91450" marR="91450" marT="45725" marB="45725" anchor="ctr"/>
                </a:tc>
              </a:tr>
              <a:tr h="307375">
                <a:tc>
                  <a:txBody>
                    <a:bodyPr/>
                    <a:lstStyle/>
                    <a:p>
                      <a:pPr marL="0" marR="0" lvl="0" indent="0" algn="l" rtl="0">
                        <a:lnSpc>
                          <a:spcPct val="100000"/>
                        </a:lnSpc>
                        <a:spcBef>
                          <a:spcPts val="0"/>
                        </a:spcBef>
                        <a:spcAft>
                          <a:spcPts val="0"/>
                        </a:spcAft>
                        <a:buClr>
                          <a:schemeClr val="dk1"/>
                        </a:buClr>
                        <a:buSzPts val="1200"/>
                        <a:buFont typeface="Calibri"/>
                        <a:buNone/>
                      </a:pPr>
                      <a:r>
                        <a:rPr lang="fr-CA" sz="1200" u="sng">
                          <a:solidFill>
                            <a:schemeClr val="hlink"/>
                          </a:solidFill>
                          <a:hlinkClick r:id="rId3" action="ppaction://hlinksldjump"/>
                        </a:rPr>
                        <a:t>Fiche d’activité D</a:t>
                      </a:r>
                      <a:endParaRPr sz="1200" b="0">
                        <a:solidFill>
                          <a:schemeClr val="dk1"/>
                        </a:solidFill>
                        <a:latin typeface="Calibri"/>
                        <a:ea typeface="Calibri"/>
                        <a:cs typeface="Calibri"/>
                        <a:sym typeface="Calibri"/>
                      </a:endParaRPr>
                    </a:p>
                  </a:txBody>
                  <a:tcPr marL="91450" marR="91450" marT="45725" marB="45725"/>
                </a:tc>
              </a:tr>
            </a:tbl>
          </a:graphicData>
        </a:graphic>
      </p:graphicFrame>
      <p:graphicFrame>
        <p:nvGraphicFramePr>
          <p:cNvPr id="495" name="Google Shape;495;p16"/>
          <p:cNvGraphicFramePr/>
          <p:nvPr/>
        </p:nvGraphicFramePr>
        <p:xfrm>
          <a:off x="64679" y="1273736"/>
          <a:ext cx="1656575" cy="97537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spcBef>
                          <a:spcPts val="0"/>
                        </a:spcBef>
                        <a:spcAft>
                          <a:spcPts val="0"/>
                        </a:spcAft>
                        <a:buNone/>
                      </a:pPr>
                      <a:endParaRPr sz="200"/>
                    </a:p>
                    <a:p>
                      <a:pPr marL="0" marR="0" lvl="0" indent="0" algn="ctr" rtl="0">
                        <a:spcBef>
                          <a:spcPts val="0"/>
                        </a:spcBef>
                        <a:spcAft>
                          <a:spcPts val="0"/>
                        </a:spcAft>
                        <a:buNone/>
                      </a:pPr>
                      <a:r>
                        <a:rPr lang="fr-CA" sz="1400"/>
                        <a:t>Durée : </a:t>
                      </a:r>
                      <a:endParaRPr/>
                    </a:p>
                    <a:p>
                      <a:pPr marL="0" marR="0" lvl="0" indent="0" algn="ctr" rtl="0">
                        <a:spcBef>
                          <a:spcPts val="0"/>
                        </a:spcBef>
                        <a:spcAft>
                          <a:spcPts val="0"/>
                        </a:spcAft>
                        <a:buNone/>
                      </a:pPr>
                      <a:r>
                        <a:rPr lang="fr-CA" sz="1400" b="0"/>
                        <a:t>Période 4 : 35 min.</a:t>
                      </a:r>
                      <a:endParaRPr/>
                    </a:p>
                    <a:p>
                      <a:pPr marL="0" marR="0" lvl="0" indent="0" algn="ctr" rtl="0">
                        <a:spcBef>
                          <a:spcPts val="0"/>
                        </a:spcBef>
                        <a:spcAft>
                          <a:spcPts val="0"/>
                        </a:spcAft>
                        <a:buNone/>
                      </a:pPr>
                      <a:r>
                        <a:rPr lang="fr-CA" sz="1400" b="0">
                          <a:latin typeface="Calibri"/>
                          <a:ea typeface="Calibri"/>
                          <a:cs typeface="Calibri"/>
                          <a:sym typeface="Calibri"/>
                        </a:rPr>
                        <a:t>Période 5 : 20 min.</a:t>
                      </a:r>
                      <a:endParaRPr/>
                    </a:p>
                    <a:p>
                      <a:pPr marL="0" marR="0" lvl="0" indent="0" algn="ctr" rtl="0">
                        <a:spcBef>
                          <a:spcPts val="0"/>
                        </a:spcBef>
                        <a:spcAft>
                          <a:spcPts val="0"/>
                        </a:spcAft>
                        <a:buNone/>
                      </a:pPr>
                      <a:r>
                        <a:rPr lang="fr-CA" sz="1400" b="0">
                          <a:latin typeface="Calibri"/>
                          <a:ea typeface="Calibri"/>
                          <a:cs typeface="Calibri"/>
                          <a:sym typeface="Calibri"/>
                        </a:rPr>
                        <a:t>Période 6 : 20 min.</a:t>
                      </a:r>
                      <a:endParaRPr sz="1400" b="0">
                        <a:latin typeface="Calibri"/>
                        <a:ea typeface="Calibri"/>
                        <a:cs typeface="Calibri"/>
                        <a:sym typeface="Calibri"/>
                      </a:endParaRPr>
                    </a:p>
                  </a:txBody>
                  <a:tcPr marL="91450" marR="91450" marT="45725" marB="45725" anchor="ctr"/>
                </a:tc>
              </a:tr>
            </a:tbl>
          </a:graphicData>
        </a:graphic>
      </p:graphicFrame>
      <p:graphicFrame>
        <p:nvGraphicFramePr>
          <p:cNvPr id="498" name="Google Shape;498;p16"/>
          <p:cNvGraphicFramePr/>
          <p:nvPr/>
        </p:nvGraphicFramePr>
        <p:xfrm>
          <a:off x="49439" y="6137337"/>
          <a:ext cx="1656575" cy="2240290"/>
        </p:xfrm>
        <a:graphic>
          <a:graphicData uri="http://schemas.openxmlformats.org/drawingml/2006/table">
            <a:tbl>
              <a:tblPr firstRow="1" bandRow="1">
                <a:noFill/>
                <a:tableStyleId>{DD469A6F-5DC7-4233-B616-A2E9DB3C3D73}</a:tableStyleId>
              </a:tblPr>
              <a:tblGrid>
                <a:gridCol w="1656575"/>
              </a:tblGrid>
              <a:tr h="1238825">
                <a:tc>
                  <a:txBody>
                    <a:bodyPr/>
                    <a:lstStyle/>
                    <a:p>
                      <a:pPr marL="0" marR="0" lvl="0" indent="0" algn="l" rtl="0">
                        <a:lnSpc>
                          <a:spcPct val="100000"/>
                        </a:lnSpc>
                        <a:spcBef>
                          <a:spcPts val="0"/>
                        </a:spcBef>
                        <a:spcAft>
                          <a:spcPts val="0"/>
                        </a:spcAft>
                        <a:buNone/>
                      </a:pPr>
                      <a:endParaRPr sz="200" dirty="0"/>
                    </a:p>
                    <a:p>
                      <a:pPr marL="0" marR="0" lvl="0" indent="0" algn="ctr" rtl="0">
                        <a:lnSpc>
                          <a:spcPct val="100000"/>
                        </a:lnSpc>
                        <a:spcBef>
                          <a:spcPts val="600"/>
                        </a:spcBef>
                        <a:spcAft>
                          <a:spcPts val="0"/>
                        </a:spcAft>
                        <a:buNone/>
                      </a:pPr>
                      <a:r>
                        <a:rPr lang="fr-CA" sz="1400" dirty="0"/>
                        <a:t>Hypothèse individuelle</a:t>
                      </a:r>
                      <a:endParaRPr sz="1400" b="0" dirty="0"/>
                    </a:p>
                    <a:p>
                      <a:pPr marL="0" marR="0" lvl="0" indent="0" algn="l" rtl="0">
                        <a:lnSpc>
                          <a:spcPct val="100000"/>
                        </a:lnSpc>
                        <a:spcBef>
                          <a:spcPts val="600"/>
                        </a:spcBef>
                        <a:spcAft>
                          <a:spcPts val="0"/>
                        </a:spcAft>
                        <a:buClr>
                          <a:schemeClr val="dk1"/>
                        </a:buClr>
                        <a:buSzPts val="1200"/>
                        <a:buFont typeface="Calibri"/>
                        <a:buNone/>
                      </a:pPr>
                      <a:r>
                        <a:rPr lang="fr-CA" sz="1200" b="0" i="0" dirty="0">
                          <a:solidFill>
                            <a:schemeClr val="dk1"/>
                          </a:solidFill>
                          <a:latin typeface="Calibri"/>
                          <a:ea typeface="Calibri"/>
                          <a:cs typeface="Calibri"/>
                          <a:sym typeface="Calibri"/>
                        </a:rPr>
                        <a:t>Les membres d’une même équipe ne sont pas obligés de formuler les mêmes hypothèses.</a:t>
                      </a:r>
                      <a:endParaRPr dirty="0"/>
                    </a:p>
                    <a:p>
                      <a:pPr marL="0" marR="0" lvl="0" indent="0" algn="l" rtl="0">
                        <a:lnSpc>
                          <a:spcPct val="100000"/>
                        </a:lnSpc>
                        <a:spcBef>
                          <a:spcPts val="600"/>
                        </a:spcBef>
                        <a:spcAft>
                          <a:spcPts val="0"/>
                        </a:spcAft>
                        <a:buClr>
                          <a:schemeClr val="dk1"/>
                        </a:buClr>
                        <a:buSzPts val="1200"/>
                        <a:buFont typeface="Calibri"/>
                        <a:buNone/>
                      </a:pPr>
                      <a:r>
                        <a:rPr lang="fr-CA" sz="1200" b="0" i="0" dirty="0">
                          <a:solidFill>
                            <a:schemeClr val="dk1"/>
                          </a:solidFill>
                          <a:latin typeface="Calibri"/>
                          <a:ea typeface="Calibri"/>
                          <a:cs typeface="Calibri"/>
                          <a:sym typeface="Calibri"/>
                        </a:rPr>
                        <a:t>Par contre, on peut les encourager à débattre entre eux de leurs idées.</a:t>
                      </a:r>
                      <a:endParaRPr sz="1400" b="0" dirty="0">
                        <a:latin typeface="Calibri"/>
                        <a:ea typeface="Calibri"/>
                        <a:cs typeface="Calibri"/>
                        <a:sym typeface="Calibri"/>
                      </a:endParaRPr>
                    </a:p>
                  </a:txBody>
                  <a:tcPr marL="91450" marR="91450" marT="45725" marB="45725" anchor="ctr">
                    <a:solidFill>
                      <a:srgbClr val="C0F7F6"/>
                    </a:solidFill>
                  </a:tcPr>
                </a:tc>
              </a:tr>
            </a:tbl>
          </a:graphicData>
        </a:graphic>
      </p:graphicFrame>
      <p:sp>
        <p:nvSpPr>
          <p:cNvPr id="499" name="Google Shape;499;p16"/>
          <p:cNvSpPr txBox="1"/>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chemeClr val="dk1"/>
                </a:buClr>
                <a:buSzPts val="8200"/>
                <a:buFont typeface="Impact"/>
                <a:buNone/>
              </a:pPr>
              <a:t>16</a:t>
            </a:fld>
            <a:endParaRPr sz="8200" b="0" i="0" u="none" strike="noStrike" cap="none" dirty="0">
              <a:solidFill>
                <a:schemeClr val="bg1">
                  <a:lumMod val="85000"/>
                </a:schemeClr>
              </a:solidFill>
              <a:latin typeface="Impact"/>
              <a:ea typeface="Impact"/>
              <a:cs typeface="Impact"/>
              <a:sym typeface="Impact"/>
            </a:endParaRPr>
          </a:p>
        </p:txBody>
      </p:sp>
      <p:graphicFrame>
        <p:nvGraphicFramePr>
          <p:cNvPr id="501" name="Google Shape;501;p16"/>
          <p:cNvGraphicFramePr/>
          <p:nvPr/>
        </p:nvGraphicFramePr>
        <p:xfrm>
          <a:off x="44190" y="4095177"/>
          <a:ext cx="1656575" cy="1950730"/>
        </p:xfrm>
        <a:graphic>
          <a:graphicData uri="http://schemas.openxmlformats.org/drawingml/2006/table">
            <a:tbl>
              <a:tblPr firstRow="1" bandRow="1">
                <a:noFill/>
                <a:tableStyleId>{DD469A6F-5DC7-4233-B616-A2E9DB3C3D73}</a:tableStyleId>
              </a:tblPr>
              <a:tblGrid>
                <a:gridCol w="1656575"/>
              </a:tblGrid>
              <a:tr h="1238825">
                <a:tc>
                  <a:txBody>
                    <a:bodyPr/>
                    <a:lstStyle/>
                    <a:p>
                      <a:pPr marL="0" marR="0" lvl="0" indent="0" algn="l" rtl="0">
                        <a:lnSpc>
                          <a:spcPct val="100000"/>
                        </a:lnSpc>
                        <a:spcBef>
                          <a:spcPts val="0"/>
                        </a:spcBef>
                        <a:spcAft>
                          <a:spcPts val="0"/>
                        </a:spcAft>
                        <a:buNone/>
                      </a:pPr>
                      <a:endParaRPr sz="200"/>
                    </a:p>
                    <a:p>
                      <a:pPr marL="0" marR="0" lvl="0" indent="0" algn="ctr" rtl="0">
                        <a:lnSpc>
                          <a:spcPct val="100000"/>
                        </a:lnSpc>
                        <a:spcBef>
                          <a:spcPts val="600"/>
                        </a:spcBef>
                        <a:spcAft>
                          <a:spcPts val="0"/>
                        </a:spcAft>
                        <a:buNone/>
                      </a:pPr>
                      <a:r>
                        <a:rPr lang="fr-CA" sz="1400"/>
                        <a:t>Rappel important</a:t>
                      </a:r>
                      <a:endParaRPr sz="1400" b="0"/>
                    </a:p>
                    <a:p>
                      <a:pPr marL="0" marR="0" lvl="0" indent="0" algn="l" rtl="0">
                        <a:lnSpc>
                          <a:spcPct val="100000"/>
                        </a:lnSpc>
                        <a:spcBef>
                          <a:spcPts val="600"/>
                        </a:spcBef>
                        <a:spcAft>
                          <a:spcPts val="0"/>
                        </a:spcAft>
                        <a:buClr>
                          <a:schemeClr val="dk1"/>
                        </a:buClr>
                        <a:buSzPts val="1200"/>
                        <a:buFont typeface="Calibri"/>
                        <a:buNone/>
                      </a:pPr>
                      <a:r>
                        <a:rPr lang="fr-CA" sz="1200" b="0" i="0">
                          <a:solidFill>
                            <a:schemeClr val="dk1"/>
                          </a:solidFill>
                          <a:latin typeface="Calibri"/>
                          <a:ea typeface="Calibri"/>
                          <a:cs typeface="Calibri"/>
                          <a:sym typeface="Calibri"/>
                        </a:rPr>
                        <a:t>Dans le cadre du programme PuMS, les activités 4 à 7 doivent être entièrement prises en charge par l’enseignant.e, </a:t>
                      </a:r>
                      <a:r>
                        <a:rPr lang="fr-CA" sz="1200" b="1" i="1">
                          <a:solidFill>
                            <a:schemeClr val="dk1"/>
                          </a:solidFill>
                          <a:latin typeface="Calibri"/>
                          <a:ea typeface="Calibri"/>
                          <a:cs typeface="Calibri"/>
                          <a:sym typeface="Calibri"/>
                        </a:rPr>
                        <a:t>sans</a:t>
                      </a:r>
                      <a:r>
                        <a:rPr lang="fr-CA" sz="1200" b="0" i="0">
                          <a:solidFill>
                            <a:schemeClr val="dk1"/>
                          </a:solidFill>
                          <a:latin typeface="Calibri"/>
                          <a:ea typeface="Calibri"/>
                          <a:cs typeface="Calibri"/>
                          <a:sym typeface="Calibri"/>
                        </a:rPr>
                        <a:t> l’aide de l’étudiant.e de cégep.</a:t>
                      </a:r>
                      <a:endParaRPr sz="1200" b="0" i="0">
                        <a:solidFill>
                          <a:schemeClr val="dk1"/>
                        </a:solidFill>
                        <a:latin typeface="Calibri"/>
                        <a:ea typeface="Calibri"/>
                        <a:cs typeface="Calibri"/>
                        <a:sym typeface="Calibri"/>
                      </a:endParaRPr>
                    </a:p>
                  </a:txBody>
                  <a:tcPr marL="91450" marR="91450" marT="45725" marB="45725" anchor="ctr">
                    <a:solidFill>
                      <a:srgbClr val="C0F7F6"/>
                    </a:solidFill>
                  </a:tcPr>
                </a:tc>
              </a:tr>
            </a:tbl>
          </a:graphicData>
        </a:graphic>
      </p:graphicFrame>
      <p:sp>
        <p:nvSpPr>
          <p:cNvPr id="497" name="Google Shape;497;p16"/>
          <p:cNvSpPr txBox="1">
            <a:spLocks noGrp="1"/>
          </p:cNvSpPr>
          <p:nvPr>
            <p:ph type="body" idx="1"/>
          </p:nvPr>
        </p:nvSpPr>
        <p:spPr>
          <a:xfrm>
            <a:off x="1765935" y="1266115"/>
            <a:ext cx="5038725"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
              <a:buFont typeface="Calibri"/>
              <a:buNone/>
            </a:pPr>
            <a:endParaRPr sz="200" i="1"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sz="2400" dirty="0">
                <a:solidFill>
                  <a:schemeClr val="dk1"/>
                </a:solidFill>
                <a:latin typeface="Calibri"/>
                <a:ea typeface="Calibri"/>
                <a:cs typeface="Calibri"/>
                <a:sym typeface="Calibri"/>
              </a:rPr>
              <a:t>Vue d’ensemble</a:t>
            </a:r>
            <a:endParaRPr dirty="0"/>
          </a:p>
          <a:p>
            <a:pPr marL="0" lvl="0" indent="0" algn="just" rtl="0">
              <a:spcBef>
                <a:spcPts val="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Les hypothèses sont formulées avant la 2</a:t>
            </a:r>
            <a:r>
              <a:rPr lang="fr-CA" sz="1200" i="0" baseline="30000" dirty="0">
                <a:solidFill>
                  <a:schemeClr val="dk1"/>
                </a:solidFill>
                <a:latin typeface="Calibri"/>
                <a:ea typeface="Calibri"/>
                <a:cs typeface="Calibri"/>
                <a:sym typeface="Calibri"/>
              </a:rPr>
              <a:t>e</a:t>
            </a:r>
            <a:r>
              <a:rPr lang="fr-CA" sz="1200" i="0" dirty="0">
                <a:solidFill>
                  <a:schemeClr val="dk1"/>
                </a:solidFill>
                <a:latin typeface="Calibri"/>
                <a:ea typeface="Calibri"/>
                <a:cs typeface="Calibri"/>
                <a:sym typeface="Calibri"/>
              </a:rPr>
              <a:t> prise de données. Deux autres prises de données se font au courant de l’année scolaire (voir à la page 4 le calendrier suggéré).</a:t>
            </a:r>
            <a:endParaRPr dirty="0"/>
          </a:p>
          <a:p>
            <a:pPr marL="0" lvl="0" indent="0" algn="just" rtl="0">
              <a:spcBef>
                <a:spcPts val="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Hypothèse</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Rappeler d’abord les questions qui avaient été posées à la fin de l’activité 3. Inviter les élèves à se remémorer (individuellement) les réponses alors données.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Pour aider à formuler l’hypothèse, demander aux équipes de se regrouper, de manière à ce que tout le monde puisse s’observer</a:t>
            </a:r>
            <a:r>
              <a:rPr lang="fr-CA" sz="1200" dirty="0">
                <a:solidFill>
                  <a:schemeClr val="dk1"/>
                </a:solidFill>
                <a:latin typeface="Calibri"/>
                <a:ea typeface="Calibri"/>
                <a:cs typeface="Calibri"/>
                <a:sym typeface="Calibri"/>
              </a:rPr>
              <a:t>.</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Demander aux élèves si le nombre de membres dans une équipe a de l’importance. Est-ce que la croissance moyenne risque d’être plus grande pour une équipe comptant 4 membres plutôt que 3 ?</a:t>
            </a:r>
            <a:endParaRPr sz="1200" i="0" dirty="0">
              <a:solidFill>
                <a:schemeClr val="dk1"/>
              </a:solidFill>
              <a:latin typeface="Calibri"/>
              <a:ea typeface="Calibri"/>
              <a:cs typeface="Calibri"/>
              <a:sym typeface="Calibri"/>
            </a:endParaRPr>
          </a:p>
          <a:p>
            <a:pPr marL="228600" lvl="0" indent="-228600" algn="just" rtl="0">
              <a:spcBef>
                <a:spcPts val="600"/>
              </a:spcBef>
              <a:spcAft>
                <a:spcPts val="0"/>
              </a:spcAft>
              <a:buClr>
                <a:schemeClr val="dk1"/>
              </a:buClr>
              <a:buSzPts val="1080"/>
              <a:buFont typeface="Calibri"/>
              <a:buNone/>
            </a:pPr>
            <a:endParaRPr sz="1200" i="0" dirty="0">
              <a:solidFill>
                <a:schemeClr val="dk1"/>
              </a:solidFill>
              <a:latin typeface="Calibri"/>
              <a:ea typeface="Calibri"/>
              <a:cs typeface="Calibri"/>
              <a:sym typeface="Calibri"/>
            </a:endParaRPr>
          </a:p>
          <a:p>
            <a:pPr marL="463550" lvl="0" indent="-463550" algn="just" rtl="0">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Prises de données</a:t>
            </a:r>
            <a:endParaRPr dirty="0"/>
          </a:p>
          <a:p>
            <a:pPr marL="216000" lvl="0" indent="-21600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Une fois les hypothèses notées (et justifiées), les équipes se mesurent, en reprenant la version définitive de leur protocole. </a:t>
            </a:r>
            <a:endParaRPr dirty="0"/>
          </a:p>
          <a:p>
            <a:pPr marL="666850" lvl="1" indent="-216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Bien noter la date et la taille de chaque personne dans la section « Résultats » de la fiche d’activité.</a:t>
            </a:r>
            <a:endParaRPr dirty="0"/>
          </a:p>
          <a:p>
            <a:pPr marL="666850" lvl="1" indent="-216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Répéter ce processus à deux autres reprises pendant l’année (séances 4 et 5).</a:t>
            </a:r>
            <a:endParaRPr dirty="0"/>
          </a:p>
          <a:p>
            <a:pPr marL="0" lvl="0" indent="0" algn="just" rtl="0">
              <a:spcBef>
                <a:spcPts val="600"/>
              </a:spcBef>
              <a:spcAft>
                <a:spcPts val="0"/>
              </a:spcAft>
              <a:buClr>
                <a:schemeClr val="dk1"/>
              </a:buClr>
              <a:buSzPts val="1260"/>
              <a:buFont typeface="Calibri"/>
              <a:buNone/>
            </a:pPr>
            <a:r>
              <a:rPr lang="fr-CA" sz="1400" b="1" i="0" dirty="0">
                <a:solidFill>
                  <a:schemeClr val="dk1"/>
                </a:solidFill>
                <a:latin typeface="Calibri"/>
                <a:ea typeface="Calibri"/>
                <a:cs typeface="Calibri"/>
                <a:sym typeface="Calibri"/>
              </a:rPr>
              <a:t>Résultats incohérents</a:t>
            </a:r>
            <a:endParaRPr sz="1400" b="1" i="0" dirty="0">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Après chaque mesure, demander aux élèves si leurs réponses sont cohérentes (si les valeurs obtenues sont égales ou supérieures à celles de la prise de données précédente).</a:t>
            </a:r>
            <a:endParaRPr dirty="0"/>
          </a:p>
          <a:p>
            <a:pPr marL="666850" lvl="1" indent="-216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Si ce n’est pas le cas, leur demander pourquoi. Il s'agit sûrement d'une erreur. </a:t>
            </a:r>
            <a:endParaRPr dirty="0"/>
          </a:p>
          <a:p>
            <a:pPr marL="666850" lvl="1" indent="-216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Faire reprendre les mesures qui décroissent : l'erreur peut avoir été faite la dernière fois ou cette fois-ci. Normalement, si l'erreur a été faite au cours de la séance, la deuxième prise de mesure devrait permettre de la corriger.</a:t>
            </a:r>
            <a:endParaRPr sz="1200" i="0" dirty="0">
              <a:latin typeface="Calibri"/>
              <a:ea typeface="Calibri"/>
              <a:cs typeface="Calibri"/>
              <a:sym typeface="Calibri"/>
            </a:endParaRPr>
          </a:p>
          <a:p>
            <a:pPr marL="228600" lvl="2" indent="-160020" algn="just" rtl="0">
              <a:spcBef>
                <a:spcPts val="600"/>
              </a:spcBef>
              <a:spcAft>
                <a:spcPts val="0"/>
              </a:spcAft>
              <a:buClr>
                <a:schemeClr val="dk1"/>
              </a:buClr>
              <a:buSzPts val="1080"/>
              <a:buFont typeface="Calibri"/>
              <a:buNone/>
            </a:pPr>
            <a:endParaRPr dirty="0">
              <a:solidFill>
                <a:srgbClr val="000000"/>
              </a:solidFill>
              <a:latin typeface="Calibri"/>
              <a:ea typeface="Calibri"/>
              <a:cs typeface="Calibri"/>
              <a:sym typeface="Calibri"/>
            </a:endParaRPr>
          </a:p>
        </p:txBody>
      </p:sp>
      <p:pic>
        <p:nvPicPr>
          <p:cNvPr id="12" name="Google Shape;400;p6" descr="Une image contenant texte, périphérique&#10;&#10;Description générée automatiquement"/>
          <p:cNvPicPr preferRelativeResize="0"/>
          <p:nvPr/>
        </p:nvPicPr>
        <p:blipFill rotWithShape="1">
          <a:blip r:embed="rId4">
            <a:alphaModFix/>
          </a:blip>
          <a:srcRect/>
          <a:stretch/>
        </p:blipFill>
        <p:spPr>
          <a:xfrm>
            <a:off x="4307095" y="-517364"/>
            <a:ext cx="2542252" cy="2542252"/>
          </a:xfrm>
          <a:prstGeom prst="rect">
            <a:avLst/>
          </a:prstGeom>
          <a:noFill/>
          <a:ln>
            <a:noFill/>
          </a:ln>
        </p:spPr>
      </p:pic>
      <p:sp>
        <p:nvSpPr>
          <p:cNvPr id="496" name="Google Shape;496;p16"/>
          <p:cNvSpPr txBox="1"/>
          <p:nvPr/>
        </p:nvSpPr>
        <p:spPr>
          <a:xfrm>
            <a:off x="3719" y="3547"/>
            <a:ext cx="6000841" cy="12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4-5-6. Hypothèse et autres prises  de données</a:t>
            </a:r>
            <a:endParaRPr dirty="0"/>
          </a:p>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pic>
        <p:nvPicPr>
          <p:cNvPr id="500" name="Google Shape;500;p16"/>
          <p:cNvPicPr preferRelativeResize="0"/>
          <p:nvPr/>
        </p:nvPicPr>
        <p:blipFill rotWithShape="1">
          <a:blip r:embed="rId5">
            <a:alphaModFix/>
          </a:blip>
          <a:srcRect/>
          <a:stretch/>
        </p:blipFill>
        <p:spPr>
          <a:xfrm>
            <a:off x="1396911" y="8008203"/>
            <a:ext cx="909497" cy="898378"/>
          </a:xfrm>
          <a:prstGeom prst="rect">
            <a:avLst/>
          </a:prstGeom>
          <a:solidFill>
            <a:srgbClr val="FFFFFF"/>
          </a:solid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17" descr="Mathematik, Sig, Summe"/>
          <p:cNvPicPr preferRelativeResize="0"/>
          <p:nvPr/>
        </p:nvPicPr>
        <p:blipFill rotWithShape="1">
          <a:blip r:embed="rId3">
            <a:alphaModFix/>
          </a:blip>
          <a:srcRect/>
          <a:stretch/>
        </p:blipFill>
        <p:spPr>
          <a:xfrm rot="5400000">
            <a:off x="2747091" y="865859"/>
            <a:ext cx="1363818" cy="2443674"/>
          </a:xfrm>
          <a:prstGeom prst="rect">
            <a:avLst/>
          </a:prstGeom>
          <a:noFill/>
          <a:ln>
            <a:noFill/>
          </a:ln>
        </p:spPr>
      </p:pic>
      <p:sp>
        <p:nvSpPr>
          <p:cNvPr id="508" name="Google Shape;508;p17"/>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17</a:t>
            </a:fld>
            <a:endParaRPr/>
          </a:p>
        </p:txBody>
      </p:sp>
      <p:graphicFrame>
        <p:nvGraphicFramePr>
          <p:cNvPr id="509" name="Google Shape;509;p17"/>
          <p:cNvGraphicFramePr/>
          <p:nvPr/>
        </p:nvGraphicFramePr>
        <p:xfrm>
          <a:off x="44190" y="3471801"/>
          <a:ext cx="1677050" cy="1931480"/>
        </p:xfrm>
        <a:graphic>
          <a:graphicData uri="http://schemas.openxmlformats.org/drawingml/2006/table">
            <a:tbl>
              <a:tblPr firstRow="1" bandRow="1">
                <a:noFill/>
                <a:tableStyleId>{8D8B42CB-930B-4E8F-AD63-F1C4722CFE4A}</a:tableStyleId>
              </a:tblPr>
              <a:tblGrid>
                <a:gridCol w="1677050"/>
              </a:tblGrid>
              <a:tr h="316000">
                <a:tc>
                  <a:txBody>
                    <a:bodyPr/>
                    <a:lstStyle/>
                    <a:p>
                      <a:pPr marL="0" marR="0" lvl="0" indent="0" algn="ctr" rtl="0">
                        <a:spcBef>
                          <a:spcPts val="0"/>
                        </a:spcBef>
                        <a:spcAft>
                          <a:spcPts val="0"/>
                        </a:spcAft>
                        <a:buNone/>
                      </a:pPr>
                      <a:r>
                        <a:rPr lang="fr-CA" sz="1400"/>
                        <a:t>Matériel nécessaire</a:t>
                      </a:r>
                      <a:endParaRPr sz="1400">
                        <a:latin typeface="Calibri"/>
                        <a:ea typeface="Calibri"/>
                        <a:cs typeface="Calibri"/>
                        <a:sym typeface="Calibri"/>
                      </a:endParaRPr>
                    </a:p>
                  </a:txBody>
                  <a:tcPr marL="91450" marR="91450" marT="45725" marB="45725" anchor="ctr"/>
                </a:tc>
              </a:tr>
              <a:tr h="274325">
                <a:tc>
                  <a:txBody>
                    <a:bodyPr/>
                    <a:lstStyle/>
                    <a:p>
                      <a:pPr marL="0" marR="0" lvl="0" indent="0" algn="ctr" rtl="0">
                        <a:spcBef>
                          <a:spcPts val="0"/>
                        </a:spcBef>
                        <a:spcAft>
                          <a:spcPts val="0"/>
                        </a:spcAft>
                        <a:buNone/>
                      </a:pPr>
                      <a:r>
                        <a:rPr lang="fr-CA" sz="1200" b="1">
                          <a:latin typeface="Calibri"/>
                          <a:ea typeface="Calibri"/>
                          <a:cs typeface="Calibri"/>
                          <a:sym typeface="Calibri"/>
                        </a:rPr>
                        <a:t>Par équipe de 3-4</a:t>
                      </a:r>
                      <a:endParaRPr sz="1200" b="1">
                        <a:latin typeface="Calibri"/>
                        <a:ea typeface="Calibri"/>
                        <a:cs typeface="Calibri"/>
                        <a:sym typeface="Calibri"/>
                      </a:endParaRPr>
                    </a:p>
                  </a:txBody>
                  <a:tcPr marL="91450" marR="91450" marT="45725" marB="45725" anchor="ctr"/>
                </a:tc>
              </a:tr>
              <a:tr h="274325">
                <a:tc>
                  <a:txBody>
                    <a:bodyPr/>
                    <a:lstStyle/>
                    <a:p>
                      <a:pPr marL="0" marR="0" lvl="0" indent="0" algn="l" rtl="0">
                        <a:lnSpc>
                          <a:spcPct val="100000"/>
                        </a:lnSpc>
                        <a:spcBef>
                          <a:spcPts val="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Ficelle de 1 m</a:t>
                      </a:r>
                      <a:endParaRPr/>
                    </a:p>
                    <a:p>
                      <a:pPr marL="0" marR="0" lvl="0" indent="0" algn="l" rtl="0">
                        <a:lnSpc>
                          <a:spcPct val="100000"/>
                        </a:lnSpc>
                        <a:spcBef>
                          <a:spcPts val="60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Règle de 15 ou 30 cm</a:t>
                      </a:r>
                      <a:endParaRPr sz="1200">
                        <a:solidFill>
                          <a:srgbClr val="000000"/>
                        </a:solidFill>
                        <a:latin typeface="Calibri"/>
                        <a:ea typeface="Calibri"/>
                        <a:cs typeface="Calibri"/>
                        <a:sym typeface="Calibri"/>
                      </a:endParaRPr>
                    </a:p>
                  </a:txBody>
                  <a:tcPr marL="91450" marR="91450" marT="45725" marB="45725"/>
                </a:tc>
              </a:tr>
              <a:tr h="274325">
                <a:tc>
                  <a:txBody>
                    <a:bodyPr/>
                    <a:lstStyle/>
                    <a:p>
                      <a:pPr marL="0" marR="0" lvl="0" indent="0" algn="ctr" rtl="0">
                        <a:spcBef>
                          <a:spcPts val="0"/>
                        </a:spcBef>
                        <a:spcAft>
                          <a:spcPts val="0"/>
                        </a:spcAft>
                        <a:buNone/>
                      </a:pPr>
                      <a:r>
                        <a:rPr lang="fr-CA" sz="1200" b="1"/>
                        <a:t>Par élève</a:t>
                      </a:r>
                      <a:endParaRPr sz="1200" b="1">
                        <a:latin typeface="Calibri"/>
                        <a:ea typeface="Calibri"/>
                        <a:cs typeface="Calibri"/>
                        <a:sym typeface="Calibri"/>
                      </a:endParaRPr>
                    </a:p>
                  </a:txBody>
                  <a:tcPr marL="91450" marR="91450" marT="45725" marB="45725" anchor="ctr"/>
                </a:tc>
              </a:tr>
              <a:tr h="307375">
                <a:tc>
                  <a:txBody>
                    <a:bodyPr/>
                    <a:lstStyle/>
                    <a:p>
                      <a:pPr marL="0" marR="0" lvl="0" indent="0" algn="l" rtl="0">
                        <a:lnSpc>
                          <a:spcPct val="100000"/>
                        </a:lnSpc>
                        <a:spcBef>
                          <a:spcPts val="0"/>
                        </a:spcBef>
                        <a:spcAft>
                          <a:spcPts val="0"/>
                        </a:spcAft>
                        <a:buClr>
                          <a:schemeClr val="dk1"/>
                        </a:buClr>
                        <a:buSzPts val="1200"/>
                        <a:buFont typeface="Calibri"/>
                        <a:buNone/>
                      </a:pPr>
                      <a:r>
                        <a:rPr lang="fr-CA" sz="1200" u="sng">
                          <a:solidFill>
                            <a:schemeClr val="hlink"/>
                          </a:solidFill>
                          <a:hlinkClick r:id="rId4" action="ppaction://hlinksldjump"/>
                        </a:rPr>
                        <a:t>Fiche d’activité D et E</a:t>
                      </a:r>
                      <a:endParaRPr sz="1200"/>
                    </a:p>
                    <a:p>
                      <a:pPr marL="0" marR="0" lvl="0" indent="0" algn="l" rtl="0">
                        <a:lnSpc>
                          <a:spcPct val="100000"/>
                        </a:lnSpc>
                        <a:spcBef>
                          <a:spcPts val="600"/>
                        </a:spcBef>
                        <a:spcAft>
                          <a:spcPts val="0"/>
                        </a:spcAft>
                        <a:buClr>
                          <a:schemeClr val="dk1"/>
                        </a:buClr>
                        <a:buSzPts val="1200"/>
                        <a:buFont typeface="Calibri"/>
                        <a:buNone/>
                      </a:pPr>
                      <a:r>
                        <a:rPr lang="fr-CA" sz="1200" b="0">
                          <a:solidFill>
                            <a:schemeClr val="dk1"/>
                          </a:solidFill>
                          <a:latin typeface="Calibri"/>
                          <a:ea typeface="Calibri"/>
                          <a:cs typeface="Calibri"/>
                          <a:sym typeface="Calibri"/>
                        </a:rPr>
                        <a:t>Calculatrice</a:t>
                      </a:r>
                      <a:endParaRPr/>
                    </a:p>
                  </a:txBody>
                  <a:tcPr marL="91450" marR="91450" marT="45725" marB="45725"/>
                </a:tc>
              </a:tr>
            </a:tbl>
          </a:graphicData>
        </a:graphic>
      </p:graphicFrame>
      <p:graphicFrame>
        <p:nvGraphicFramePr>
          <p:cNvPr id="510" name="Google Shape;510;p17"/>
          <p:cNvGraphicFramePr/>
          <p:nvPr/>
        </p:nvGraphicFramePr>
        <p:xfrm>
          <a:off x="64679" y="3033956"/>
          <a:ext cx="1656575" cy="33529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spcBef>
                          <a:spcPts val="0"/>
                        </a:spcBef>
                        <a:spcAft>
                          <a:spcPts val="0"/>
                        </a:spcAft>
                        <a:buNone/>
                      </a:pPr>
                      <a:endParaRPr sz="200"/>
                    </a:p>
                    <a:p>
                      <a:pPr marL="0" marR="0" lvl="0" indent="0" algn="ctr" rtl="0">
                        <a:spcBef>
                          <a:spcPts val="0"/>
                        </a:spcBef>
                        <a:spcAft>
                          <a:spcPts val="0"/>
                        </a:spcAft>
                        <a:buNone/>
                      </a:pPr>
                      <a:r>
                        <a:rPr lang="fr-CA" sz="1400"/>
                        <a:t>Durée : </a:t>
                      </a:r>
                      <a:r>
                        <a:rPr lang="fr-CA" sz="1400" b="0">
                          <a:latin typeface="Calibri"/>
                          <a:ea typeface="Calibri"/>
                          <a:cs typeface="Calibri"/>
                          <a:sym typeface="Calibri"/>
                        </a:rPr>
                        <a:t>70 minutes</a:t>
                      </a:r>
                      <a:endParaRPr sz="1400" b="0">
                        <a:latin typeface="Calibri"/>
                        <a:ea typeface="Calibri"/>
                        <a:cs typeface="Calibri"/>
                        <a:sym typeface="Calibri"/>
                      </a:endParaRPr>
                    </a:p>
                  </a:txBody>
                  <a:tcPr marL="91450" marR="91450" marT="45725" marB="45725" anchor="ctr"/>
                </a:tc>
              </a:tr>
            </a:tbl>
          </a:graphicData>
        </a:graphic>
      </p:graphicFrame>
      <p:sp>
        <p:nvSpPr>
          <p:cNvPr id="511" name="Google Shape;511;p17"/>
          <p:cNvSpPr txBox="1"/>
          <p:nvPr/>
        </p:nvSpPr>
        <p:spPr>
          <a:xfrm>
            <a:off x="3719" y="3547"/>
            <a:ext cx="3631021" cy="122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7. Analyse et objectivation</a:t>
            </a:r>
            <a:endParaRPr dirty="0"/>
          </a:p>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512" name="Google Shape;512;p17"/>
          <p:cNvSpPr txBox="1">
            <a:spLocks noGrp="1"/>
          </p:cNvSpPr>
          <p:nvPr>
            <p:ph type="body" idx="1"/>
          </p:nvPr>
        </p:nvSpPr>
        <p:spPr>
          <a:xfrm>
            <a:off x="1765935" y="3032759"/>
            <a:ext cx="5038725" cy="6040755"/>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
              <a:buFont typeface="Calibri"/>
              <a:buNone/>
            </a:pPr>
            <a:endParaRPr sz="200" i="1"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sz="2400" dirty="0">
                <a:solidFill>
                  <a:schemeClr val="dk1"/>
                </a:solidFill>
                <a:latin typeface="Calibri"/>
                <a:ea typeface="Calibri"/>
                <a:cs typeface="Calibri"/>
                <a:sym typeface="Calibri"/>
              </a:rPr>
              <a:t>Vue d’ensemble</a:t>
            </a:r>
            <a:endParaRPr dirty="0"/>
          </a:p>
          <a:p>
            <a:pPr marL="0"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Après une dernière mesure, les élèves analysent les données afin de répondre à la question de découverte de la fiche d’activité D. Sur la fiche d’activité E, les élèves construisent un diagramme à ligne brisée à partir de leurs données personnelles. En terminant, on met en relief l'apport des mathématiques pour comprendre les sciences, et réciproquement.</a:t>
            </a: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Déroulement de l’activité</a:t>
            </a:r>
            <a:endParaRPr dirty="0"/>
          </a:p>
          <a:p>
            <a:pPr marL="216000" lvl="1" indent="-2160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Dernière prise de données (20 minutes)</a:t>
            </a:r>
            <a:endParaRPr dirty="0"/>
          </a:p>
          <a:p>
            <a:pPr marL="216000" lvl="1" indent="-2160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Analyse des données (25 minutes)</a:t>
            </a:r>
            <a:endParaRPr sz="1200" dirty="0">
              <a:latin typeface="Calibri"/>
              <a:ea typeface="Calibri"/>
              <a:cs typeface="Calibri"/>
              <a:sym typeface="Calibri"/>
            </a:endParaRPr>
          </a:p>
          <a:p>
            <a:pPr marL="216000" lvl="1" indent="-2160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Diagramme à ligne brisée (20 minutes)</a:t>
            </a:r>
            <a:endParaRPr dirty="0"/>
          </a:p>
          <a:p>
            <a:pPr marL="216000" lvl="1" indent="-2160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Objectivation (5 minutes)</a:t>
            </a:r>
            <a:endParaRPr sz="1200" i="0" dirty="0">
              <a:solidFill>
                <a:schemeClr val="dk1"/>
              </a:solidFill>
              <a:latin typeface="Calibri"/>
              <a:ea typeface="Calibri"/>
              <a:cs typeface="Calibri"/>
              <a:sym typeface="Calibri"/>
            </a:endParaRPr>
          </a:p>
          <a:p>
            <a:pPr marL="228600" lvl="0" indent="-228600" algn="just" rtl="0">
              <a:spcBef>
                <a:spcPts val="600"/>
              </a:spcBef>
              <a:spcAft>
                <a:spcPts val="0"/>
              </a:spcAft>
              <a:buClr>
                <a:schemeClr val="dk1"/>
              </a:buClr>
              <a:buSzPts val="1080"/>
              <a:buFont typeface="Calibri"/>
              <a:buNone/>
            </a:pPr>
            <a:endParaRPr sz="1200" i="0" dirty="0">
              <a:solidFill>
                <a:schemeClr val="dk1"/>
              </a:solidFill>
              <a:latin typeface="Calibri"/>
              <a:ea typeface="Calibri"/>
              <a:cs typeface="Calibri"/>
              <a:sym typeface="Calibri"/>
            </a:endParaRPr>
          </a:p>
          <a:p>
            <a:pPr marL="228600" lvl="0" indent="-22860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Analyse des données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Après la dernière prise de données, demander aux élèves de compléter la </a:t>
            </a:r>
            <a:r>
              <a:rPr lang="fr-CA" sz="1200" b="1" i="0" dirty="0">
                <a:solidFill>
                  <a:schemeClr val="dk1"/>
                </a:solidFill>
                <a:latin typeface="Calibri"/>
                <a:ea typeface="Calibri"/>
                <a:cs typeface="Calibri"/>
                <a:sym typeface="Calibri"/>
              </a:rPr>
              <a:t>section 6 de la fiche d’activité D</a:t>
            </a:r>
            <a:r>
              <a:rPr lang="fr-CA" sz="1200" i="0" dirty="0">
                <a:solidFill>
                  <a:schemeClr val="dk1"/>
                </a:solidFill>
                <a:latin typeface="Calibri"/>
                <a:ea typeface="Calibri"/>
                <a:cs typeface="Calibri"/>
                <a:sym typeface="Calibri"/>
              </a:rPr>
              <a:t>.</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Demander aux membres des équipes de </a:t>
            </a:r>
            <a:r>
              <a:rPr lang="fr-CA" sz="1200" b="1" i="0" dirty="0">
                <a:solidFill>
                  <a:schemeClr val="dk1"/>
                </a:solidFill>
                <a:latin typeface="Calibri"/>
                <a:ea typeface="Calibri"/>
                <a:cs typeface="Calibri"/>
                <a:sym typeface="Calibri"/>
              </a:rPr>
              <a:t>comparer leurs résultats entre eux</a:t>
            </a:r>
            <a:r>
              <a:rPr lang="fr-CA" sz="1200" i="0" dirty="0">
                <a:solidFill>
                  <a:schemeClr val="dk1"/>
                </a:solidFill>
                <a:latin typeface="Calibri"/>
                <a:ea typeface="Calibri"/>
                <a:cs typeface="Calibri"/>
                <a:sym typeface="Calibri"/>
              </a:rPr>
              <a:t>, pour vérifier qu’il n’y a pas eu d’erreur de calcul.</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Pour compléter la </a:t>
            </a:r>
            <a:r>
              <a:rPr lang="fr-CA" sz="1200" b="1" i="0" dirty="0">
                <a:solidFill>
                  <a:schemeClr val="dk1"/>
                </a:solidFill>
                <a:latin typeface="Calibri"/>
                <a:ea typeface="Calibri"/>
                <a:cs typeface="Calibri"/>
                <a:sym typeface="Calibri"/>
              </a:rPr>
              <a:t>section 7 de la fiche</a:t>
            </a:r>
            <a:r>
              <a:rPr lang="fr-CA" sz="1200" i="0" dirty="0">
                <a:solidFill>
                  <a:schemeClr val="dk1"/>
                </a:solidFill>
                <a:latin typeface="Calibri"/>
                <a:ea typeface="Calibri"/>
                <a:cs typeface="Calibri"/>
                <a:sym typeface="Calibri"/>
              </a:rPr>
              <a:t>, un représentant de chaque équipe annonce au reste de la classe leur croissance moyenne.</a:t>
            </a:r>
            <a:endParaRPr dirty="0"/>
          </a:p>
          <a:p>
            <a:pPr marL="228600" lvl="0" indent="-160020" algn="just" rtl="0">
              <a:spcBef>
                <a:spcPts val="600"/>
              </a:spcBef>
              <a:spcAft>
                <a:spcPts val="0"/>
              </a:spcAft>
              <a:buClr>
                <a:schemeClr val="dk1"/>
              </a:buClr>
              <a:buSzPts val="1080"/>
              <a:buFont typeface="Calibri"/>
              <a:buNone/>
            </a:pPr>
            <a:endParaRPr sz="1200" i="0" dirty="0">
              <a:solidFill>
                <a:schemeClr val="dk1"/>
              </a:solidFill>
              <a:latin typeface="Calibri"/>
              <a:ea typeface="Calibri"/>
              <a:cs typeface="Calibri"/>
              <a:sym typeface="Calibri"/>
            </a:endParaRPr>
          </a:p>
          <a:p>
            <a:pPr marL="228600" lvl="0" indent="-22860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			(retour à la page suivante)</a:t>
            </a:r>
            <a:endParaRPr sz="1200" i="0" dirty="0">
              <a:solidFill>
                <a:schemeClr val="dk1"/>
              </a:solidFill>
              <a:latin typeface="Calibri"/>
              <a:ea typeface="Calibri"/>
              <a:cs typeface="Calibri"/>
              <a:sym typeface="Calibri"/>
            </a:endParaRPr>
          </a:p>
        </p:txBody>
      </p:sp>
      <p:sp>
        <p:nvSpPr>
          <p:cNvPr id="513" name="Google Shape;513;p17"/>
          <p:cNvSpPr txBox="1"/>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chemeClr val="dk1"/>
                </a:buClr>
                <a:buSzPts val="8200"/>
                <a:buFont typeface="Impact"/>
                <a:buNone/>
              </a:pPr>
              <a:t>17</a:t>
            </a:fld>
            <a:endParaRPr sz="8200" b="0" i="0" u="none" strike="noStrike" cap="none" dirty="0">
              <a:solidFill>
                <a:schemeClr val="bg1">
                  <a:lumMod val="85000"/>
                </a:schemeClr>
              </a:solidFill>
              <a:latin typeface="Impact"/>
              <a:ea typeface="Impact"/>
              <a:cs typeface="Impact"/>
              <a:sym typeface="Impact"/>
            </a:endParaRPr>
          </a:p>
        </p:txBody>
      </p:sp>
      <p:sp>
        <p:nvSpPr>
          <p:cNvPr id="514" name="Google Shape;514;p17"/>
          <p:cNvSpPr txBox="1"/>
          <p:nvPr/>
        </p:nvSpPr>
        <p:spPr>
          <a:xfrm>
            <a:off x="64679" y="1311834"/>
            <a:ext cx="6739981" cy="1557858"/>
          </a:xfrm>
          <a:prstGeom prst="rect">
            <a:avLst/>
          </a:prstGeom>
          <a:solidFill>
            <a:schemeClr val="lt1">
              <a:alpha val="11764"/>
            </a:schemeClr>
          </a:solidFill>
          <a:ln w="57150" cap="flat" cmpd="thickThin">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1"/>
              </a:buClr>
              <a:buSzPts val="2160"/>
              <a:buFont typeface="Calibri"/>
              <a:buNone/>
            </a:pPr>
            <a:r>
              <a:rPr lang="fr-CA" sz="2400" b="0" i="1" u="none" strike="noStrike" cap="none">
                <a:solidFill>
                  <a:schemeClr val="dk1"/>
                </a:solidFill>
                <a:latin typeface="Calibri"/>
                <a:ea typeface="Calibri"/>
                <a:cs typeface="Calibri"/>
                <a:sym typeface="Calibri"/>
              </a:rPr>
              <a:t>Préalables mathématiques</a:t>
            </a:r>
            <a:endParaRPr/>
          </a:p>
          <a:p>
            <a:pPr marL="0" marR="0" lvl="0" indent="0" algn="just" rtl="0">
              <a:lnSpc>
                <a:spcPct val="110000"/>
              </a:lnSpc>
              <a:spcBef>
                <a:spcPts val="600"/>
              </a:spcBef>
              <a:spcAft>
                <a:spcPts val="0"/>
              </a:spcAft>
              <a:buClr>
                <a:schemeClr val="dk1"/>
              </a:buClr>
              <a:buSzPts val="1080"/>
              <a:buFont typeface="Calibri"/>
              <a:buNone/>
            </a:pPr>
            <a:r>
              <a:rPr lang="fr-CA" sz="1200" b="0" i="0" u="none" strike="noStrike" cap="none">
                <a:solidFill>
                  <a:schemeClr val="dk1"/>
                </a:solidFill>
                <a:latin typeface="Calibri"/>
                <a:ea typeface="Calibri"/>
                <a:cs typeface="Calibri"/>
                <a:sym typeface="Calibri"/>
              </a:rPr>
              <a:t>Avant de commencer la thématique Mesure des jeunes, s’assurer que les élèves sont à l’aise avec la construction et la lecture de </a:t>
            </a:r>
            <a:r>
              <a:rPr lang="fr-CA" sz="1200" b="1" i="0" u="none" strike="noStrike" cap="none">
                <a:solidFill>
                  <a:schemeClr val="dk1"/>
                </a:solidFill>
                <a:latin typeface="Calibri"/>
                <a:ea typeface="Calibri"/>
                <a:cs typeface="Calibri"/>
                <a:sym typeface="Calibri"/>
              </a:rPr>
              <a:t>diagrammes à ligne brisée</a:t>
            </a:r>
            <a:r>
              <a:rPr lang="fr-CA"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080"/>
              <a:buFont typeface="Calibri"/>
              <a:buNone/>
            </a:pPr>
            <a:r>
              <a:rPr lang="fr-CA" sz="1200" b="0" i="0" u="none" strike="noStrike" cap="none">
                <a:solidFill>
                  <a:schemeClr val="dk1"/>
                </a:solidFill>
                <a:latin typeface="Calibri"/>
                <a:ea typeface="Calibri"/>
                <a:cs typeface="Calibri"/>
                <a:sym typeface="Calibri"/>
              </a:rPr>
              <a:t>Si ce n’est pas le cas, il est possible d’utiliser le matériel disponible (rappels théoriques et exercices) dans la section </a:t>
            </a:r>
            <a:r>
              <a:rPr lang="fr-CA" sz="1200" b="0" i="1" u="none" strike="noStrike" cap="none">
                <a:solidFill>
                  <a:schemeClr val="dk1"/>
                </a:solidFill>
                <a:latin typeface="Calibri"/>
                <a:ea typeface="Calibri"/>
                <a:cs typeface="Calibri"/>
                <a:sym typeface="Calibri"/>
              </a:rPr>
              <a:t>Préalables mathématiques</a:t>
            </a:r>
            <a:r>
              <a:rPr lang="fr-CA" sz="1200" b="0" i="0" u="none" strike="noStrike" cap="none">
                <a:solidFill>
                  <a:schemeClr val="dk1"/>
                </a:solidFill>
                <a:latin typeface="Calibri"/>
                <a:ea typeface="Calibri"/>
                <a:cs typeface="Calibri"/>
                <a:sym typeface="Calibri"/>
              </a:rPr>
              <a:t> du présent guide.</a:t>
            </a:r>
            <a:endParaRPr/>
          </a:p>
          <a:p>
            <a:pPr marL="0" marR="0" lvl="0" indent="0" algn="just" rtl="0">
              <a:lnSpc>
                <a:spcPct val="110000"/>
              </a:lnSpc>
              <a:spcBef>
                <a:spcPts val="600"/>
              </a:spcBef>
              <a:spcAft>
                <a:spcPts val="0"/>
              </a:spcAft>
              <a:buClr>
                <a:schemeClr val="dk1"/>
              </a:buClr>
              <a:buSzPts val="1080"/>
              <a:buFont typeface="Calibri"/>
              <a:buNone/>
            </a:pPr>
            <a:endParaRPr sz="1200" b="0" i="0" u="none" strike="noStrike" cap="none">
              <a:solidFill>
                <a:schemeClr val="dk1"/>
              </a:solidFill>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080"/>
              <a:buFont typeface="Calibri"/>
              <a:buNone/>
            </a:pPr>
            <a:endParaRPr sz="1200" b="0" i="0" u="none" strike="noStrike" cap="none">
              <a:solidFill>
                <a:schemeClr val="dk1"/>
              </a:solidFill>
              <a:latin typeface="Calibri"/>
              <a:ea typeface="Calibri"/>
              <a:cs typeface="Calibri"/>
              <a:sym typeface="Calibri"/>
            </a:endParaRPr>
          </a:p>
        </p:txBody>
      </p:sp>
      <p:pic>
        <p:nvPicPr>
          <p:cNvPr id="515" name="Google Shape;515;p17"/>
          <p:cNvPicPr preferRelativeResize="0"/>
          <p:nvPr/>
        </p:nvPicPr>
        <p:blipFill rotWithShape="1">
          <a:blip r:embed="rId5">
            <a:alphaModFix/>
          </a:blip>
          <a:srcRect/>
          <a:stretch/>
        </p:blipFill>
        <p:spPr>
          <a:xfrm>
            <a:off x="1114831" y="8129416"/>
            <a:ext cx="909497" cy="898378"/>
          </a:xfrm>
          <a:prstGeom prst="rect">
            <a:avLst/>
          </a:prstGeom>
          <a:solidFill>
            <a:srgbClr val="FFFFFF"/>
          </a:solidFill>
          <a:ln>
            <a:noFill/>
          </a:ln>
        </p:spPr>
      </p:pic>
      <p:pic>
        <p:nvPicPr>
          <p:cNvPr id="516" name="Google Shape;516;p17" descr="Une image contenant texte, périphérique&#10;&#10;Description générée automatiquement"/>
          <p:cNvPicPr preferRelativeResize="0"/>
          <p:nvPr/>
        </p:nvPicPr>
        <p:blipFill rotWithShape="1">
          <a:blip r:embed="rId6">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18"/>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18</a:t>
            </a:fld>
            <a:endParaRPr dirty="0">
              <a:solidFill>
                <a:schemeClr val="bg1">
                  <a:lumMod val="85000"/>
                </a:schemeClr>
              </a:solidFill>
            </a:endParaRPr>
          </a:p>
        </p:txBody>
      </p:sp>
      <p:sp>
        <p:nvSpPr>
          <p:cNvPr id="522" name="Google Shape;522;p18"/>
          <p:cNvSpPr txBox="1">
            <a:spLocks noGrp="1"/>
          </p:cNvSpPr>
          <p:nvPr>
            <p:ph type="body" idx="1"/>
          </p:nvPr>
        </p:nvSpPr>
        <p:spPr>
          <a:xfrm>
            <a:off x="57151" y="1266115"/>
            <a:ext cx="6743699"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rgbClr val="000000"/>
              </a:buClr>
              <a:buSzPts val="1260"/>
              <a:buFont typeface="Calibri"/>
              <a:buNone/>
            </a:pPr>
            <a:r>
              <a:rPr lang="fr-CA" sz="1400" b="1" i="0" dirty="0">
                <a:solidFill>
                  <a:srgbClr val="000000"/>
                </a:solidFill>
                <a:latin typeface="Calibri"/>
                <a:ea typeface="Calibri"/>
                <a:cs typeface="Calibri"/>
                <a:sym typeface="Calibri"/>
              </a:rPr>
              <a:t>Retour sur la conclusion</a:t>
            </a:r>
            <a:endParaRPr dirty="0"/>
          </a:p>
          <a:p>
            <a:pPr marL="0"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Discussion avec les élèves :</a:t>
            </a:r>
            <a:r>
              <a:rPr lang="fr-CA" sz="1200" b="1" i="0" dirty="0">
                <a:solidFill>
                  <a:schemeClr val="dk1"/>
                </a:solidFill>
                <a:latin typeface="Calibri"/>
                <a:ea typeface="Calibri"/>
                <a:cs typeface="Calibri"/>
                <a:sym typeface="Calibri"/>
              </a:rPr>
              <a:t> </a:t>
            </a:r>
            <a:r>
              <a:rPr lang="fr-CA" sz="1200" b="1" dirty="0">
                <a:solidFill>
                  <a:schemeClr val="dk1"/>
                </a:solidFill>
                <a:latin typeface="Calibri"/>
                <a:ea typeface="Calibri"/>
                <a:cs typeface="Calibri"/>
                <a:sym typeface="Calibri"/>
              </a:rPr>
              <a:t>« Est-ce que les résultats sont en accord avec ce que nous avions vu au sujet de la croissance des humains ? »</a:t>
            </a:r>
            <a:endParaRPr dirty="0"/>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463550" lvl="0" indent="-463550" algn="l" rtl="0">
              <a:lnSpc>
                <a:spcPct val="120000"/>
              </a:lnSpc>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Diagramme à ligne brisée </a:t>
            </a:r>
            <a:endParaRPr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Distribuer et faire remplir la </a:t>
            </a:r>
            <a:r>
              <a:rPr lang="fr-CA" sz="1200" b="1" i="0" dirty="0">
                <a:solidFill>
                  <a:schemeClr val="dk1"/>
                </a:solidFill>
                <a:latin typeface="Calibri"/>
                <a:ea typeface="Calibri"/>
                <a:cs typeface="Calibri"/>
                <a:sym typeface="Calibri"/>
              </a:rPr>
              <a:t>fiche d’activité E </a:t>
            </a:r>
            <a:r>
              <a:rPr lang="fr-CA" sz="1200" i="0" dirty="0">
                <a:solidFill>
                  <a:schemeClr val="dk1"/>
                </a:solidFill>
                <a:latin typeface="Calibri"/>
                <a:ea typeface="Calibri"/>
                <a:cs typeface="Calibri"/>
                <a:sym typeface="Calibri"/>
              </a:rPr>
              <a:t>(travail individuel). Les points à surveiller sont : </a:t>
            </a:r>
            <a:endParaRPr dirty="0"/>
          </a:p>
          <a:p>
            <a:pPr marL="631825" lvl="1" indent="-180975"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L'</a:t>
            </a:r>
            <a:r>
              <a:rPr lang="fr-CA" sz="1200" b="1" i="0" dirty="0">
                <a:solidFill>
                  <a:schemeClr val="dk1"/>
                </a:solidFill>
                <a:latin typeface="Calibri"/>
                <a:ea typeface="Calibri"/>
                <a:cs typeface="Calibri"/>
                <a:sym typeface="Calibri"/>
              </a:rPr>
              <a:t>axe des x </a:t>
            </a:r>
            <a:r>
              <a:rPr lang="fr-CA" sz="1200" i="0" dirty="0">
                <a:solidFill>
                  <a:schemeClr val="dk1"/>
                </a:solidFill>
                <a:latin typeface="Calibri"/>
                <a:ea typeface="Calibri"/>
                <a:cs typeface="Calibri"/>
                <a:sym typeface="Calibri"/>
              </a:rPr>
              <a:t>correspond aux mois ou aux numéros des séances</a:t>
            </a:r>
            <a:endParaRPr sz="1200" i="0" dirty="0">
              <a:latin typeface="Calibri"/>
              <a:ea typeface="Calibri"/>
              <a:cs typeface="Calibri"/>
              <a:sym typeface="Calibri"/>
            </a:endParaRPr>
          </a:p>
          <a:p>
            <a:pPr marL="631825" lvl="1" indent="-180975"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L'</a:t>
            </a:r>
            <a:r>
              <a:rPr lang="fr-CA" sz="1200" b="1" i="0" dirty="0">
                <a:solidFill>
                  <a:schemeClr val="dk1"/>
                </a:solidFill>
                <a:latin typeface="Calibri"/>
                <a:ea typeface="Calibri"/>
                <a:cs typeface="Calibri"/>
                <a:sym typeface="Calibri"/>
              </a:rPr>
              <a:t>axe des y</a:t>
            </a:r>
            <a:r>
              <a:rPr lang="fr-CA" sz="1200" i="0" dirty="0">
                <a:solidFill>
                  <a:schemeClr val="dk1"/>
                </a:solidFill>
                <a:latin typeface="Calibri"/>
                <a:ea typeface="Calibri"/>
                <a:cs typeface="Calibri"/>
                <a:sym typeface="Calibri"/>
              </a:rPr>
              <a:t> correspond à la taille en mètres ou en centimètres. La graduation sur l'axe ne commence pas à 0, mais plutôt à une valeur un peu inférieure à la première valeur mesurée. Une coupure d’axe est nécessaire.</a:t>
            </a:r>
            <a:endParaRPr sz="1200" i="0" dirty="0">
              <a:latin typeface="Calibri"/>
              <a:ea typeface="Calibri"/>
              <a:cs typeface="Calibri"/>
              <a:sym typeface="Calibri"/>
            </a:endParaRPr>
          </a:p>
          <a:p>
            <a:pPr marL="631825" lvl="1" indent="-180975" algn="just" rtl="0">
              <a:spcBef>
                <a:spcPts val="600"/>
              </a:spcBef>
              <a:spcAft>
                <a:spcPts val="0"/>
              </a:spcAft>
              <a:buClr>
                <a:schemeClr val="dk1"/>
              </a:buClr>
              <a:buSzPts val="1080"/>
              <a:buFont typeface="Arial"/>
              <a:buChar char="•"/>
            </a:pPr>
            <a:r>
              <a:rPr lang="fr-CA" sz="1200" b="1" i="0" dirty="0">
                <a:solidFill>
                  <a:schemeClr val="dk1"/>
                </a:solidFill>
                <a:latin typeface="Calibri"/>
                <a:ea typeface="Calibri"/>
                <a:cs typeface="Calibri"/>
                <a:sym typeface="Calibri"/>
              </a:rPr>
              <a:t>Les valeurs saisies ne sont pas décroissantes.</a:t>
            </a:r>
            <a:r>
              <a:rPr lang="fr-CA" sz="1200" i="0" dirty="0">
                <a:solidFill>
                  <a:schemeClr val="dk1"/>
                </a:solidFill>
                <a:latin typeface="Calibri"/>
                <a:ea typeface="Calibri"/>
                <a:cs typeface="Calibri"/>
                <a:sym typeface="Calibri"/>
              </a:rPr>
              <a:t> Ainsi, les segments sont soit horizontaux, soit diagonaux en montant. </a:t>
            </a:r>
            <a:endParaRPr sz="1200" i="0" dirty="0">
              <a:latin typeface="Calibri"/>
              <a:ea typeface="Calibri"/>
              <a:cs typeface="Calibri"/>
              <a:sym typeface="Calibri"/>
            </a:endParaRPr>
          </a:p>
          <a:p>
            <a:pPr marL="631825" lvl="1" indent="-180975" algn="just" rtl="0">
              <a:spcBef>
                <a:spcPts val="600"/>
              </a:spcBef>
              <a:spcAft>
                <a:spcPts val="0"/>
              </a:spcAft>
              <a:buClr>
                <a:schemeClr val="dk1"/>
              </a:buClr>
              <a:buSzPts val="1080"/>
              <a:buFont typeface="Arial"/>
              <a:buChar char="•"/>
            </a:pPr>
            <a:r>
              <a:rPr lang="fr-CA" sz="1200" b="1" i="0" dirty="0">
                <a:solidFill>
                  <a:schemeClr val="dk1"/>
                </a:solidFill>
                <a:latin typeface="Calibri"/>
                <a:ea typeface="Calibri"/>
                <a:cs typeface="Calibri"/>
                <a:sym typeface="Calibri"/>
              </a:rPr>
              <a:t>Les points sont reliés entre eux </a:t>
            </a:r>
            <a:r>
              <a:rPr lang="fr-CA" sz="1200" i="0" dirty="0">
                <a:solidFill>
                  <a:schemeClr val="dk1"/>
                </a:solidFill>
                <a:latin typeface="Calibri"/>
                <a:ea typeface="Calibri"/>
                <a:cs typeface="Calibri"/>
                <a:sym typeface="Calibri"/>
              </a:rPr>
              <a:t>par des segments de droite qui passent par les points.</a:t>
            </a:r>
            <a:endParaRPr sz="1200" i="0" dirty="0">
              <a:latin typeface="Calibri"/>
              <a:ea typeface="Calibri"/>
              <a:cs typeface="Calibri"/>
              <a:sym typeface="Calibri"/>
            </a:endParaRPr>
          </a:p>
          <a:p>
            <a:pPr marL="631825" lvl="1" indent="-180975"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Les </a:t>
            </a:r>
            <a:r>
              <a:rPr lang="fr-CA" sz="1200" b="1" i="0" dirty="0">
                <a:solidFill>
                  <a:schemeClr val="dk1"/>
                </a:solidFill>
                <a:latin typeface="Calibri"/>
                <a:ea typeface="Calibri"/>
                <a:cs typeface="Calibri"/>
                <a:sym typeface="Calibri"/>
              </a:rPr>
              <a:t>axes </a:t>
            </a:r>
            <a:r>
              <a:rPr lang="fr-CA" sz="1200" i="0" dirty="0">
                <a:solidFill>
                  <a:schemeClr val="dk1"/>
                </a:solidFill>
                <a:latin typeface="Calibri"/>
                <a:ea typeface="Calibri"/>
                <a:cs typeface="Calibri"/>
                <a:sym typeface="Calibri"/>
              </a:rPr>
              <a:t>et les </a:t>
            </a:r>
            <a:r>
              <a:rPr lang="fr-CA" sz="1200" b="1" i="0" dirty="0">
                <a:solidFill>
                  <a:schemeClr val="dk1"/>
                </a:solidFill>
                <a:latin typeface="Calibri"/>
                <a:ea typeface="Calibri"/>
                <a:cs typeface="Calibri"/>
                <a:sym typeface="Calibri"/>
              </a:rPr>
              <a:t>graduations </a:t>
            </a:r>
            <a:r>
              <a:rPr lang="fr-CA" sz="1200" i="0" dirty="0">
                <a:solidFill>
                  <a:schemeClr val="dk1"/>
                </a:solidFill>
                <a:latin typeface="Calibri"/>
                <a:ea typeface="Calibri"/>
                <a:cs typeface="Calibri"/>
                <a:sym typeface="Calibri"/>
              </a:rPr>
              <a:t>sont identifiés et le diagramme a un titre.</a:t>
            </a:r>
            <a:endParaRPr sz="1200" dirty="0">
              <a:latin typeface="Calibri"/>
              <a:ea typeface="Calibri"/>
              <a:cs typeface="Calibri"/>
              <a:sym typeface="Calibri"/>
            </a:endParaRPr>
          </a:p>
          <a:p>
            <a:pPr marL="631825" lvl="1" indent="-112394" algn="just" rtl="0">
              <a:spcBef>
                <a:spcPts val="600"/>
              </a:spcBef>
              <a:spcAft>
                <a:spcPts val="0"/>
              </a:spcAft>
              <a:buClr>
                <a:schemeClr val="dk1"/>
              </a:buClr>
              <a:buSzPts val="1080"/>
              <a:buFont typeface="Arial"/>
              <a:buNone/>
            </a:pPr>
            <a:endParaRPr sz="1200" dirty="0">
              <a:latin typeface="Calibri"/>
              <a:ea typeface="Calibri"/>
              <a:cs typeface="Calibri"/>
              <a:sym typeface="Calibri"/>
            </a:endParaRPr>
          </a:p>
          <a:p>
            <a:pPr marL="0" lvl="1" indent="0" algn="just" rtl="0">
              <a:spcBef>
                <a:spcPts val="600"/>
              </a:spcBef>
              <a:spcAft>
                <a:spcPts val="0"/>
              </a:spcAft>
              <a:buClr>
                <a:schemeClr val="dk1"/>
              </a:buClr>
              <a:buSzPts val="2160"/>
              <a:buFont typeface="Calibri"/>
              <a:buNone/>
            </a:pPr>
            <a:r>
              <a:rPr lang="fr-CA" sz="2400" i="1" dirty="0">
                <a:solidFill>
                  <a:schemeClr val="dk1"/>
                </a:solidFill>
                <a:latin typeface="Calibri"/>
                <a:ea typeface="Calibri"/>
                <a:cs typeface="Calibri"/>
                <a:sym typeface="Calibri"/>
              </a:rPr>
              <a:t>Objectivation</a:t>
            </a:r>
            <a:endParaRPr dirty="0"/>
          </a:p>
          <a:p>
            <a:pPr marL="228600" lvl="1" indent="-228600" algn="just" rtl="0">
              <a:spcBef>
                <a:spcPts val="600"/>
              </a:spcBef>
              <a:spcAft>
                <a:spcPts val="0"/>
              </a:spcAft>
              <a:buClr>
                <a:schemeClr val="dk1"/>
              </a:buClr>
              <a:buSzPts val="1080"/>
              <a:buFont typeface="Calibri"/>
              <a:buAutoNum type="arabicPeriod"/>
            </a:pPr>
            <a:r>
              <a:rPr lang="fr-CA" sz="1200" dirty="0">
                <a:solidFill>
                  <a:schemeClr val="dk1"/>
                </a:solidFill>
                <a:latin typeface="Calibri"/>
                <a:ea typeface="Calibri"/>
                <a:cs typeface="Calibri"/>
                <a:sym typeface="Calibri"/>
              </a:rPr>
              <a:t>Demander aux élèves de récapituler tout ce qui a été accompli en termes de mathématiques (1- mesures, 2- calcul de moyennes, 3- représentation graphique).</a:t>
            </a:r>
            <a:endParaRPr dirty="0"/>
          </a:p>
          <a:p>
            <a:pPr marL="228600" lvl="1" indent="-228600" algn="just" rtl="0">
              <a:spcBef>
                <a:spcPts val="600"/>
              </a:spcBef>
              <a:spcAft>
                <a:spcPts val="0"/>
              </a:spcAft>
              <a:buClr>
                <a:schemeClr val="dk1"/>
              </a:buClr>
              <a:buSzPts val="1080"/>
              <a:buFont typeface="Calibri"/>
              <a:buAutoNum type="arabicPeriod"/>
            </a:pPr>
            <a:r>
              <a:rPr lang="fr-CA" sz="1200" dirty="0">
                <a:solidFill>
                  <a:schemeClr val="dk1"/>
                </a:solidFill>
                <a:latin typeface="Calibri"/>
                <a:ea typeface="Calibri"/>
                <a:cs typeface="Calibri"/>
                <a:sym typeface="Calibri"/>
              </a:rPr>
              <a:t>Demander aux élèves d’identifier le domaine scientifique dans lequel ces math ont été appliquées (Univers vivant - Biologie - Croissance humaine).</a:t>
            </a:r>
            <a:endParaRPr dirty="0"/>
          </a:p>
          <a:p>
            <a:pPr marL="0" lvl="1" indent="0" algn="ctr" rtl="0">
              <a:spcBef>
                <a:spcPts val="600"/>
              </a:spcBef>
              <a:spcAft>
                <a:spcPts val="0"/>
              </a:spcAft>
              <a:buClr>
                <a:schemeClr val="dk1"/>
              </a:buClr>
              <a:buSzPts val="1080"/>
              <a:buFont typeface="Calibri"/>
              <a:buNone/>
            </a:pPr>
            <a:r>
              <a:rPr lang="fr-CA" sz="1200" b="1" i="1" dirty="0">
                <a:solidFill>
                  <a:schemeClr val="dk1"/>
                </a:solidFill>
                <a:latin typeface="Calibri"/>
                <a:ea typeface="Calibri"/>
                <a:cs typeface="Calibri"/>
                <a:sym typeface="Calibri"/>
              </a:rPr>
              <a:t>« Êtes-vous surpris de constater que des mathématiques peuvent être utilisées pour étudier le monde du vivant ? Quels autres types de math peuvent être utilisés en biologie ? » </a:t>
            </a:r>
            <a:r>
              <a:rPr lang="fr-CA" sz="1200" dirty="0">
                <a:solidFill>
                  <a:schemeClr val="dk1"/>
                </a:solidFill>
                <a:latin typeface="Calibri"/>
                <a:ea typeface="Calibri"/>
                <a:cs typeface="Calibri"/>
                <a:sym typeface="Calibri"/>
              </a:rPr>
              <a:t>(p. ex. les statistiques)</a:t>
            </a:r>
            <a:endParaRPr dirty="0"/>
          </a:p>
          <a:p>
            <a:pPr marL="0" lvl="1" indent="0" algn="just" rtl="0">
              <a:spcBef>
                <a:spcPts val="600"/>
              </a:spcBef>
              <a:spcAft>
                <a:spcPts val="0"/>
              </a:spcAft>
              <a:buClr>
                <a:schemeClr val="dk1"/>
              </a:buClr>
              <a:buSzPts val="2160"/>
              <a:buFont typeface="Calibri"/>
              <a:buNone/>
            </a:pPr>
            <a:endParaRPr sz="2400" i="1" dirty="0">
              <a:latin typeface="Calibri"/>
              <a:ea typeface="Calibri"/>
              <a:cs typeface="Calibri"/>
              <a:sym typeface="Calibri"/>
            </a:endParaRPr>
          </a:p>
        </p:txBody>
      </p:sp>
      <p:sp>
        <p:nvSpPr>
          <p:cNvPr id="521" name="Google Shape;521;p18"/>
          <p:cNvSpPr txBox="1"/>
          <p:nvPr/>
        </p:nvSpPr>
        <p:spPr>
          <a:xfrm>
            <a:off x="3719" y="3546"/>
            <a:ext cx="4296695" cy="122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Réalisation</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7. Analyse et objectivation </a:t>
            </a:r>
            <a:r>
              <a:rPr lang="fr-CA" sz="1800" b="0" i="0" u="none" strike="noStrike" cap="none" dirty="0">
                <a:solidFill>
                  <a:schemeClr val="dk1"/>
                </a:solidFill>
                <a:latin typeface="Calibri"/>
                <a:ea typeface="Calibri"/>
                <a:cs typeface="Calibri"/>
                <a:sym typeface="Calibri"/>
              </a:rPr>
              <a:t>(suite)</a:t>
            </a:r>
            <a:endParaRPr dirty="0"/>
          </a:p>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524" name="Google Shape;524;p18"/>
          <p:cNvSpPr/>
          <p:nvPr/>
        </p:nvSpPr>
        <p:spPr>
          <a:xfrm>
            <a:off x="116206" y="2125980"/>
            <a:ext cx="6625588" cy="2000548"/>
          </a:xfrm>
          <a:prstGeom prst="rect">
            <a:avLst/>
          </a:prstGeom>
          <a:solidFill>
            <a:srgbClr val="C0F7F6"/>
          </a:solidFill>
          <a:ln w="12700">
            <a:solidFill>
              <a:srgbClr val="FFC0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300" b="1" i="0" u="none" strike="noStrike" cap="none" dirty="0">
                <a:solidFill>
                  <a:schemeClr val="dk1"/>
                </a:solidFill>
                <a:latin typeface="Calibri"/>
                <a:ea typeface="Calibri"/>
                <a:cs typeface="Calibri"/>
                <a:sym typeface="Calibri"/>
              </a:rPr>
              <a:t>Attention ! Les facteurs de croissance devraient être mentionnés à titre indicatif seulement ! </a:t>
            </a:r>
            <a:endParaRPr dirty="0"/>
          </a:p>
          <a:p>
            <a:pPr marL="0" marR="0" lvl="0" indent="0" algn="just" rtl="0">
              <a:spcBef>
                <a:spcPts val="600"/>
              </a:spcBef>
              <a:spcAft>
                <a:spcPts val="0"/>
              </a:spcAft>
              <a:buNone/>
            </a:pPr>
            <a:r>
              <a:rPr lang="fr-CA" sz="1200" b="0" i="0" u="none" strike="noStrike" cap="none" dirty="0">
                <a:solidFill>
                  <a:schemeClr val="dk1"/>
                </a:solidFill>
                <a:latin typeface="Calibri"/>
                <a:ea typeface="Calibri"/>
                <a:cs typeface="Calibri"/>
                <a:sym typeface="Calibri"/>
              </a:rPr>
              <a:t>Chaque individu est différent et il ne faut surtout pas stigmatiser les jeunes qui ne grandissent pas durant l'année. C’est correct de ne pas grandir; la croissance sera peut-être simplement reportée à plus tard.</a:t>
            </a:r>
            <a:endParaRPr dirty="0"/>
          </a:p>
          <a:p>
            <a:pPr marL="0" marR="0" lvl="0" indent="0" algn="just" rtl="0">
              <a:spcBef>
                <a:spcPts val="600"/>
              </a:spcBef>
              <a:spcAft>
                <a:spcPts val="0"/>
              </a:spcAft>
              <a:buNone/>
            </a:pPr>
            <a:r>
              <a:rPr lang="fr-CA" sz="1200" b="0" i="0" u="none" strike="noStrike" cap="none" dirty="0">
                <a:solidFill>
                  <a:schemeClr val="dk1"/>
                </a:solidFill>
                <a:latin typeface="Calibri"/>
                <a:ea typeface="Calibri"/>
                <a:cs typeface="Calibri"/>
                <a:sym typeface="Calibri"/>
              </a:rPr>
              <a:t>D’ailleurs, c’est pour cette raison que l’activité porte sur la </a:t>
            </a:r>
            <a:r>
              <a:rPr lang="fr-CA" sz="1200" b="0" i="1" u="none" strike="noStrike" cap="none" dirty="0">
                <a:solidFill>
                  <a:schemeClr val="dk1"/>
                </a:solidFill>
                <a:latin typeface="Calibri"/>
                <a:ea typeface="Calibri"/>
                <a:cs typeface="Calibri"/>
                <a:sym typeface="Calibri"/>
              </a:rPr>
              <a:t>moyenne</a:t>
            </a:r>
            <a:r>
              <a:rPr lang="fr-CA" sz="1200" b="0" i="0" u="none" strike="noStrike" cap="none" dirty="0">
                <a:solidFill>
                  <a:schemeClr val="dk1"/>
                </a:solidFill>
                <a:latin typeface="Calibri"/>
                <a:ea typeface="Calibri"/>
                <a:cs typeface="Calibri"/>
                <a:sym typeface="Calibri"/>
              </a:rPr>
              <a:t> des équipes. Dans la discussion au sujet des résultats, il faut insister sur la dynamique de groupe. Couper court si des individus sont mal à l’aise.</a:t>
            </a:r>
            <a:endParaRPr dirty="0"/>
          </a:p>
          <a:p>
            <a:pPr marL="0" marR="0" lvl="0" indent="0" algn="just" rtl="0">
              <a:spcBef>
                <a:spcPts val="600"/>
              </a:spcBef>
              <a:spcAft>
                <a:spcPts val="0"/>
              </a:spcAft>
              <a:buNone/>
            </a:pPr>
            <a:r>
              <a:rPr lang="fr-CA" sz="1200" b="0" i="0" u="none" strike="noStrike" cap="none" dirty="0">
                <a:solidFill>
                  <a:schemeClr val="dk1"/>
                </a:solidFill>
                <a:latin typeface="Calibri"/>
                <a:ea typeface="Calibri"/>
                <a:cs typeface="Calibri"/>
                <a:sym typeface="Calibri"/>
              </a:rPr>
              <a:t>Dans l’activité suivante (courbe de croissance), les mesures individuelles sont utilisées, mais le contenu de cette fiche ne sera </a:t>
            </a:r>
            <a:r>
              <a:rPr lang="fr-CA" sz="1200" b="1" i="0" u="none" strike="noStrike" cap="none" dirty="0">
                <a:solidFill>
                  <a:schemeClr val="dk1"/>
                </a:solidFill>
                <a:latin typeface="Calibri"/>
                <a:ea typeface="Calibri"/>
                <a:cs typeface="Calibri"/>
                <a:sym typeface="Calibri"/>
              </a:rPr>
              <a:t>pas</a:t>
            </a:r>
            <a:r>
              <a:rPr lang="fr-CA" sz="1200" b="0" i="0" u="none" strike="noStrike" cap="none" dirty="0">
                <a:solidFill>
                  <a:schemeClr val="dk1"/>
                </a:solidFill>
                <a:latin typeface="Calibri"/>
                <a:ea typeface="Calibri"/>
                <a:cs typeface="Calibri"/>
                <a:sym typeface="Calibri"/>
              </a:rPr>
              <a:t> partagé. Malgré cela, il faudra encore être sensible aux attitudes des élèves.</a:t>
            </a:r>
            <a:endParaRPr dirty="0"/>
          </a:p>
        </p:txBody>
      </p:sp>
      <p:pic>
        <p:nvPicPr>
          <p:cNvPr id="525" name="Google Shape;525;p18" descr="Une image contenant texte, périphérique&#10;&#10;Description générée automatiquement"/>
          <p:cNvPicPr preferRelativeResize="0"/>
          <p:nvPr/>
        </p:nvPicPr>
        <p:blipFill rotWithShape="1">
          <a:blip r:embed="rId3">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9"/>
          <p:cNvSpPr txBox="1">
            <a:spLocks noGrp="1"/>
          </p:cNvSpPr>
          <p:nvPr>
            <p:ph type="title"/>
          </p:nvPr>
        </p:nvSpPr>
        <p:spPr>
          <a:xfrm>
            <a:off x="139977" y="1497751"/>
            <a:ext cx="6611350" cy="8713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fr-CA" sz="3000" dirty="0"/>
              <a:t>Fiches théoriques</a:t>
            </a:r>
            <a:endParaRPr dirty="0"/>
          </a:p>
        </p:txBody>
      </p:sp>
      <p:sp>
        <p:nvSpPr>
          <p:cNvPr id="531" name="Google Shape;531;p19"/>
          <p:cNvSpPr txBox="1">
            <a:spLocks noGrp="1"/>
          </p:cNvSpPr>
          <p:nvPr>
            <p:ph type="sldNum" idx="12"/>
          </p:nvPr>
        </p:nvSpPr>
        <p:spPr>
          <a:xfrm>
            <a:off x="5067300" y="8008203"/>
            <a:ext cx="1790700"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19</a:t>
            </a:fld>
            <a:endParaRPr dirty="0">
              <a:solidFill>
                <a:schemeClr val="bg1">
                  <a:lumMod val="85000"/>
                </a:schemeClr>
              </a:solidFill>
            </a:endParaRPr>
          </a:p>
        </p:txBody>
      </p:sp>
      <p:graphicFrame>
        <p:nvGraphicFramePr>
          <p:cNvPr id="532" name="Google Shape;532;p19"/>
          <p:cNvGraphicFramePr/>
          <p:nvPr/>
        </p:nvGraphicFramePr>
        <p:xfrm>
          <a:off x="741604" y="2800350"/>
          <a:ext cx="5374800" cy="1112550"/>
        </p:xfrm>
        <a:graphic>
          <a:graphicData uri="http://schemas.openxmlformats.org/drawingml/2006/table">
            <a:tbl>
              <a:tblPr firstRow="1" bandRow="1">
                <a:noFill/>
                <a:tableStyleId>{8D8B42CB-930B-4E8F-AD63-F1C4722CFE4A}</a:tableStyleId>
              </a:tblPr>
              <a:tblGrid>
                <a:gridCol w="1281450"/>
                <a:gridCol w="3302200"/>
                <a:gridCol w="791150"/>
              </a:tblGrid>
              <a:tr h="370850">
                <a:tc>
                  <a:txBody>
                    <a:bodyPr/>
                    <a:lstStyle/>
                    <a:p>
                      <a:pPr marL="0" marR="0" lvl="0" indent="0" algn="ctr" rtl="0">
                        <a:spcBef>
                          <a:spcPts val="0"/>
                        </a:spcBef>
                        <a:spcAft>
                          <a:spcPts val="0"/>
                        </a:spcAft>
                        <a:buNone/>
                      </a:pPr>
                      <a:r>
                        <a:rPr lang="fr-CA" sz="1400"/>
                        <a:t>Numéro</a:t>
                      </a:r>
                      <a:endParaRPr/>
                    </a:p>
                  </a:txBody>
                  <a:tcPr marL="91450" marR="91450" marT="45725" marB="45725" anchor="ctr"/>
                </a:tc>
                <a:tc>
                  <a:txBody>
                    <a:bodyPr/>
                    <a:lstStyle/>
                    <a:p>
                      <a:pPr marL="0" marR="0" lvl="0" indent="0" algn="ctr" rtl="0">
                        <a:spcBef>
                          <a:spcPts val="0"/>
                        </a:spcBef>
                        <a:spcAft>
                          <a:spcPts val="0"/>
                        </a:spcAft>
                        <a:buNone/>
                      </a:pPr>
                      <a:r>
                        <a:rPr lang="fr-CA" sz="1400"/>
                        <a:t>Nom</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Page</a:t>
                      </a:r>
                      <a:endParaRPr sz="1400">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1</a:t>
                      </a:r>
                      <a:endParaRPr sz="1200" b="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La croissance des êtres humains</a:t>
                      </a:r>
                      <a:endParaRPr sz="1200">
                        <a:solidFill>
                          <a:srgbClr val="00000A"/>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200" b="0">
                          <a:solidFill>
                            <a:schemeClr val="dk1"/>
                          </a:solidFill>
                          <a:latin typeface="Calibri"/>
                          <a:ea typeface="Calibri"/>
                          <a:cs typeface="Calibri"/>
                          <a:sym typeface="Calibri"/>
                        </a:rPr>
                        <a:t>20</a:t>
                      </a:r>
                      <a:endParaRPr sz="1200" b="0">
                        <a:solidFill>
                          <a:schemeClr val="dk1"/>
                        </a:solidFill>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2</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solidFill>
                            <a:srgbClr val="00000A"/>
                          </a:solidFill>
                          <a:latin typeface="Calibri"/>
                          <a:ea typeface="Calibri"/>
                          <a:cs typeface="Calibri"/>
                          <a:sym typeface="Calibri"/>
                        </a:rPr>
                        <a:t> Repères culturels proposés</a:t>
                      </a:r>
                      <a:endParaRPr/>
                    </a:p>
                  </a:txBody>
                  <a:tcPr marL="54325" marR="54325" marT="0" marB="0" anchor="ctr"/>
                </a:tc>
                <a:tc>
                  <a:txBody>
                    <a:bodyPr/>
                    <a:lstStyle/>
                    <a:p>
                      <a:pPr marL="0" marR="0" lvl="0" indent="0" algn="ctr" rtl="0">
                        <a:spcBef>
                          <a:spcPts val="0"/>
                        </a:spcBef>
                        <a:spcAft>
                          <a:spcPts val="0"/>
                        </a:spcAft>
                        <a:buNone/>
                      </a:pPr>
                      <a:r>
                        <a:rPr lang="fr-CA" sz="1200">
                          <a:latin typeface="Calibri"/>
                          <a:ea typeface="Calibri"/>
                          <a:cs typeface="Calibri"/>
                          <a:sym typeface="Calibri"/>
                        </a:rPr>
                        <a:t>21</a:t>
                      </a:r>
                      <a:endParaRPr sz="1200">
                        <a:latin typeface="Calibri"/>
                        <a:ea typeface="Calibri"/>
                        <a:cs typeface="Calibri"/>
                        <a:sym typeface="Calibri"/>
                      </a:endParaRPr>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2"/>
          <p:cNvSpPr txBox="1"/>
          <p:nvPr/>
        </p:nvSpPr>
        <p:spPr>
          <a:xfrm>
            <a:off x="1291972" y="1579058"/>
            <a:ext cx="4274057" cy="87139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Table des matières</a:t>
            </a:r>
            <a:endParaRPr dirty="0"/>
          </a:p>
        </p:txBody>
      </p:sp>
      <p:graphicFrame>
        <p:nvGraphicFramePr>
          <p:cNvPr id="356" name="Google Shape;356;p2"/>
          <p:cNvGraphicFramePr/>
          <p:nvPr/>
        </p:nvGraphicFramePr>
        <p:xfrm>
          <a:off x="738727" y="2769890"/>
          <a:ext cx="5380525" cy="2595950"/>
        </p:xfrm>
        <a:graphic>
          <a:graphicData uri="http://schemas.openxmlformats.org/drawingml/2006/table">
            <a:tbl>
              <a:tblPr firstRow="1" bandRow="1">
                <a:noFill/>
                <a:tableStyleId>{DD469A6F-5DC7-4233-B616-A2E9DB3C3D73}</a:tableStyleId>
              </a:tblPr>
              <a:tblGrid>
                <a:gridCol w="4723275"/>
                <a:gridCol w="657250"/>
              </a:tblGrid>
              <a:tr h="370850">
                <a:tc>
                  <a:txBody>
                    <a:bodyPr/>
                    <a:lstStyle/>
                    <a:p>
                      <a:pPr marL="0" marR="0" lvl="0" indent="0" algn="l" rtl="0">
                        <a:spcBef>
                          <a:spcPts val="0"/>
                        </a:spcBef>
                        <a:spcAft>
                          <a:spcPts val="0"/>
                        </a:spcAft>
                        <a:buNone/>
                      </a:pPr>
                      <a:r>
                        <a:rPr lang="fr-CA" sz="1600" b="0" u="none" strike="noStrike" cap="none" dirty="0"/>
                        <a:t>Présentation de la situation d’apprentissage</a:t>
                      </a:r>
                      <a:endParaRPr sz="1600" b="0" dirty="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b="0"/>
                        <a:t>p.3</a:t>
                      </a:r>
                      <a:endParaRPr sz="1600" b="0">
                        <a:latin typeface="Calibri"/>
                        <a:ea typeface="Calibri"/>
                        <a:cs typeface="Calibri"/>
                        <a:sym typeface="Calibri"/>
                      </a:endParaRPr>
                    </a:p>
                  </a:txBody>
                  <a:tcPr marL="91450" marR="91450" marT="45725" marB="45725" anchor="ctr"/>
                </a:tc>
              </a:tr>
              <a:tr h="370850">
                <a:tc>
                  <a:txBody>
                    <a:bodyPr/>
                    <a:lstStyle/>
                    <a:p>
                      <a:pPr marL="0" marR="0" lvl="0" indent="0" algn="l" rtl="0">
                        <a:spcBef>
                          <a:spcPts val="0"/>
                        </a:spcBef>
                        <a:spcAft>
                          <a:spcPts val="0"/>
                        </a:spcAft>
                        <a:buNone/>
                      </a:pPr>
                      <a:r>
                        <a:rPr lang="fr-CA" sz="1600" dirty="0"/>
                        <a:t>Séquence d’enseignement</a:t>
                      </a:r>
                      <a:endParaRPr sz="1600" b="0" dirty="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a:t>p.4</a:t>
                      </a:r>
                      <a:endParaRPr sz="1600" b="0">
                        <a:latin typeface="Calibri"/>
                        <a:ea typeface="Calibri"/>
                        <a:cs typeface="Calibri"/>
                        <a:sym typeface="Calibri"/>
                      </a:endParaRPr>
                    </a:p>
                  </a:txBody>
                  <a:tcPr marL="91450" marR="91450" marT="45725" marB="45725" anchor="ctr"/>
                </a:tc>
              </a:tr>
              <a:tr h="370850">
                <a:tc>
                  <a:txBody>
                    <a:bodyPr/>
                    <a:lstStyle/>
                    <a:p>
                      <a:pPr marL="0" marR="0" lvl="0" indent="0" algn="l" rtl="0">
                        <a:spcBef>
                          <a:spcPts val="0"/>
                        </a:spcBef>
                        <a:spcAft>
                          <a:spcPts val="0"/>
                        </a:spcAft>
                        <a:buNone/>
                      </a:pPr>
                      <a:r>
                        <a:rPr lang="fr-CA" sz="1600"/>
                        <a:t>Description des activités</a:t>
                      </a:r>
                      <a:endParaRPr sz="1600" b="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a:t>p.5</a:t>
                      </a:r>
                      <a:endParaRPr sz="1600" b="0">
                        <a:latin typeface="Calibri"/>
                        <a:ea typeface="Calibri"/>
                        <a:cs typeface="Calibri"/>
                        <a:sym typeface="Calibri"/>
                      </a:endParaRPr>
                    </a:p>
                  </a:txBody>
                  <a:tcPr marL="91450" marR="91450" marT="45725" marB="45725" anchor="ctr"/>
                </a:tc>
              </a:tr>
              <a:tr h="370850">
                <a:tc>
                  <a:txBody>
                    <a:bodyPr/>
                    <a:lstStyle/>
                    <a:p>
                      <a:pPr marL="0" marR="0" lvl="0" indent="0" algn="l" rtl="0">
                        <a:spcBef>
                          <a:spcPts val="0"/>
                        </a:spcBef>
                        <a:spcAft>
                          <a:spcPts val="0"/>
                        </a:spcAft>
                        <a:buNone/>
                      </a:pPr>
                      <a:r>
                        <a:rPr lang="fr-CA" sz="1600" b="0">
                          <a:latin typeface="Calibri"/>
                          <a:ea typeface="Calibri"/>
                          <a:cs typeface="Calibri"/>
                          <a:sym typeface="Calibri"/>
                        </a:rPr>
                        <a:t>Fiches théoriques</a:t>
                      </a:r>
                      <a:endParaRPr sz="1600" b="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b="0">
                          <a:latin typeface="Calibri"/>
                          <a:ea typeface="Calibri"/>
                          <a:cs typeface="Calibri"/>
                          <a:sym typeface="Calibri"/>
                        </a:rPr>
                        <a:t>p.19</a:t>
                      </a:r>
                      <a:endParaRPr sz="1600" b="0">
                        <a:latin typeface="Calibri"/>
                        <a:ea typeface="Calibri"/>
                        <a:cs typeface="Calibri"/>
                        <a:sym typeface="Calibri"/>
                      </a:endParaRPr>
                    </a:p>
                  </a:txBody>
                  <a:tcPr marL="91450" marR="91450" marT="45725" marB="45725" anchor="ctr"/>
                </a:tc>
              </a:tr>
              <a:tr h="370850">
                <a:tc>
                  <a:txBody>
                    <a:bodyPr/>
                    <a:lstStyle/>
                    <a:p>
                      <a:pPr marL="0" marR="0" lvl="0" indent="0" algn="l" rtl="0">
                        <a:spcBef>
                          <a:spcPts val="0"/>
                        </a:spcBef>
                        <a:spcAft>
                          <a:spcPts val="0"/>
                        </a:spcAft>
                        <a:buNone/>
                      </a:pPr>
                      <a:r>
                        <a:rPr lang="fr-CA" sz="1600"/>
                        <a:t>Préalables mathématiques</a:t>
                      </a:r>
                      <a:endParaRPr sz="1600" b="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a:t>p.22</a:t>
                      </a:r>
                      <a:endParaRPr sz="1600" b="0">
                        <a:latin typeface="Calibri"/>
                        <a:ea typeface="Calibri"/>
                        <a:cs typeface="Calibri"/>
                        <a:sym typeface="Calibri"/>
                      </a:endParaRPr>
                    </a:p>
                  </a:txBody>
                  <a:tcPr marL="91450" marR="91450" marT="45725" marB="45725" anchor="ctr"/>
                </a:tc>
              </a:tr>
              <a:tr h="370850">
                <a:tc>
                  <a:txBody>
                    <a:bodyPr/>
                    <a:lstStyle/>
                    <a:p>
                      <a:pPr marL="0" marR="0" lvl="0" indent="0" algn="l" rtl="0">
                        <a:spcBef>
                          <a:spcPts val="0"/>
                        </a:spcBef>
                        <a:spcAft>
                          <a:spcPts val="0"/>
                        </a:spcAft>
                        <a:buNone/>
                      </a:pPr>
                      <a:r>
                        <a:rPr lang="fr-CA" sz="1600"/>
                        <a:t>Fiches TNI </a:t>
                      </a:r>
                      <a:r>
                        <a:rPr lang="fr-CA" sz="1200"/>
                        <a:t>(à afficher)</a:t>
                      </a:r>
                      <a:endParaRPr sz="1200" b="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a:t>p.26</a:t>
                      </a:r>
                      <a:endParaRPr sz="1600" b="0">
                        <a:latin typeface="Calibri"/>
                        <a:ea typeface="Calibri"/>
                        <a:cs typeface="Calibri"/>
                        <a:sym typeface="Calibri"/>
                      </a:endParaRPr>
                    </a:p>
                  </a:txBody>
                  <a:tcPr marL="91450" marR="91450" marT="45725" marB="45725" anchor="ctr"/>
                </a:tc>
              </a:tr>
              <a:tr h="370850">
                <a:tc>
                  <a:txBody>
                    <a:bodyPr/>
                    <a:lstStyle/>
                    <a:p>
                      <a:pPr marL="0" marR="0" lvl="0" indent="0" algn="l" rtl="0">
                        <a:spcBef>
                          <a:spcPts val="0"/>
                        </a:spcBef>
                        <a:spcAft>
                          <a:spcPts val="0"/>
                        </a:spcAft>
                        <a:buNone/>
                      </a:pPr>
                      <a:r>
                        <a:rPr lang="fr-CA" sz="1600"/>
                        <a:t>Fiches d’activité </a:t>
                      </a:r>
                      <a:r>
                        <a:rPr lang="fr-CA" sz="1200"/>
                        <a:t>(à imprimer)</a:t>
                      </a:r>
                      <a:endParaRPr sz="1200" b="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600" dirty="0"/>
                        <a:t>p.31</a:t>
                      </a:r>
                      <a:endParaRPr sz="1600" b="0" dirty="0">
                        <a:latin typeface="Calibri"/>
                        <a:ea typeface="Calibri"/>
                        <a:cs typeface="Calibri"/>
                        <a:sym typeface="Calibri"/>
                      </a:endParaRPr>
                    </a:p>
                  </a:txBody>
                  <a:tcPr marL="91450" marR="91450" marT="45725" marB="45725" anchor="ctr"/>
                </a:tc>
              </a:tr>
            </a:tbl>
          </a:graphicData>
        </a:graphic>
      </p:graphicFrame>
      <p:sp>
        <p:nvSpPr>
          <p:cNvPr id="5" name="Espace réservé du numéro de diapositive 1"/>
          <p:cNvSpPr>
            <a:spLocks noGrp="1"/>
          </p:cNvSpPr>
          <p:nvPr>
            <p:ph type="sldNum" sz="quarter" idx="12"/>
            <p:custDataLst>
              <p:tags r:id="rId1"/>
            </p:custDataLst>
          </p:nvPr>
        </p:nvSpPr>
        <p:spPr>
          <a:xfrm>
            <a:off x="6007756" y="8002571"/>
            <a:ext cx="850244" cy="1135797"/>
          </a:xfrm>
        </p:spPr>
        <p:txBody>
          <a:bodyPr/>
          <a:lstStyle/>
          <a:p>
            <a:fld id="{027FB875-5C85-AB42-9DC5-178568A424B8}" type="slidenum">
              <a:rPr lang="en-US" smtClean="0">
                <a:solidFill>
                  <a:schemeClr val="bg1">
                    <a:lumMod val="85000"/>
                  </a:schemeClr>
                </a:solidFill>
              </a:rPr>
              <a:pPr/>
              <a:t>2</a:t>
            </a:fld>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0"/>
          <p:cNvSpPr txBox="1"/>
          <p:nvPr/>
        </p:nvSpPr>
        <p:spPr>
          <a:xfrm>
            <a:off x="0" y="6868"/>
            <a:ext cx="4967191"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a:solidFill>
                  <a:schemeClr val="dk1"/>
                </a:solidFill>
                <a:latin typeface="Calibri"/>
                <a:ea typeface="Calibri"/>
                <a:cs typeface="Calibri"/>
                <a:sym typeface="Calibri"/>
              </a:rPr>
              <a:t>Fiche théorique 1</a:t>
            </a:r>
            <a:endParaRPr/>
          </a:p>
          <a:p>
            <a:pPr marL="0" marR="0" lvl="0" indent="0" algn="l" rtl="0">
              <a:spcBef>
                <a:spcPts val="0"/>
              </a:spcBef>
              <a:spcAft>
                <a:spcPts val="0"/>
              </a:spcAft>
              <a:buClr>
                <a:schemeClr val="dk1"/>
              </a:buClr>
              <a:buSzPts val="2400"/>
              <a:buFont typeface="Calibri"/>
              <a:buNone/>
            </a:pPr>
            <a:r>
              <a:rPr lang="fr-CA" sz="2400" b="0" i="0" u="none" strike="noStrike" cap="none">
                <a:solidFill>
                  <a:schemeClr val="dk1"/>
                </a:solidFill>
                <a:latin typeface="Calibri"/>
                <a:ea typeface="Calibri"/>
                <a:cs typeface="Calibri"/>
                <a:sym typeface="Calibri"/>
              </a:rPr>
              <a:t>Repères culturels proposés</a:t>
            </a:r>
            <a:endParaRPr/>
          </a:p>
        </p:txBody>
      </p:sp>
      <p:sp>
        <p:nvSpPr>
          <p:cNvPr id="538" name="Google Shape;538;p20"/>
          <p:cNvSpPr txBox="1">
            <a:spLocks noGrp="1"/>
          </p:cNvSpPr>
          <p:nvPr>
            <p:ph type="sldNum" idx="12"/>
          </p:nvPr>
        </p:nvSpPr>
        <p:spPr>
          <a:xfrm>
            <a:off x="5121488" y="8008203"/>
            <a:ext cx="17365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rgbClr val="000000"/>
                </a:buClr>
                <a:buSzPts val="8200"/>
                <a:buFont typeface="Impact"/>
                <a:buNone/>
              </a:pPr>
              <a:t>20</a:t>
            </a:fld>
            <a:endParaRPr sz="8200" b="0" i="0" u="none" strike="noStrike" cap="none" dirty="0">
              <a:solidFill>
                <a:schemeClr val="bg1">
                  <a:lumMod val="85000"/>
                </a:schemeClr>
              </a:solidFill>
              <a:latin typeface="Impact"/>
              <a:ea typeface="Impact"/>
              <a:cs typeface="Impact"/>
              <a:sym typeface="Impact"/>
            </a:endParaRPr>
          </a:p>
        </p:txBody>
      </p:sp>
      <p:graphicFrame>
        <p:nvGraphicFramePr>
          <p:cNvPr id="539" name="Google Shape;539;p20"/>
          <p:cNvGraphicFramePr/>
          <p:nvPr/>
        </p:nvGraphicFramePr>
        <p:xfrm>
          <a:off x="114300" y="1497330"/>
          <a:ext cx="6629425" cy="5661182"/>
        </p:xfrm>
        <a:graphic>
          <a:graphicData uri="http://schemas.openxmlformats.org/drawingml/2006/table">
            <a:tbl>
              <a:tblPr firstRow="1" bandRow="1">
                <a:noFill/>
                <a:tableStyleId>{8D8B42CB-930B-4E8F-AD63-F1C4722CFE4A}</a:tableStyleId>
              </a:tblPr>
              <a:tblGrid>
                <a:gridCol w="1580575"/>
                <a:gridCol w="964525"/>
                <a:gridCol w="4084325"/>
              </a:tblGrid>
              <a:tr h="370850">
                <a:tc>
                  <a:txBody>
                    <a:bodyPr/>
                    <a:lstStyle/>
                    <a:p>
                      <a:pPr marL="0" marR="0" lvl="0" indent="0" algn="ctr" rtl="0">
                        <a:spcBef>
                          <a:spcPts val="0"/>
                        </a:spcBef>
                        <a:spcAft>
                          <a:spcPts val="0"/>
                        </a:spcAft>
                        <a:buNone/>
                      </a:pPr>
                      <a:r>
                        <a:rPr lang="fr-CA" sz="1400"/>
                        <a:t>Identification du repère</a:t>
                      </a:r>
                      <a:endParaRPr/>
                    </a:p>
                  </a:txBody>
                  <a:tcPr marL="91450" marR="91450" marT="45725" marB="45725" anchor="ctr"/>
                </a:tc>
                <a:tc>
                  <a:txBody>
                    <a:bodyPr/>
                    <a:lstStyle/>
                    <a:p>
                      <a:pPr marL="0" marR="0" lvl="0" indent="0" algn="ctr" rtl="0">
                        <a:spcBef>
                          <a:spcPts val="0"/>
                        </a:spcBef>
                        <a:spcAft>
                          <a:spcPts val="0"/>
                        </a:spcAft>
                        <a:buNone/>
                      </a:pPr>
                      <a:r>
                        <a:rPr lang="fr-CA" sz="1400"/>
                        <a:t>Nature du repère</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latin typeface="Calibri"/>
                          <a:ea typeface="Calibri"/>
                          <a:cs typeface="Calibri"/>
                          <a:sym typeface="Calibri"/>
                        </a:rPr>
                        <a:t>Exploitation en classe</a:t>
                      </a:r>
                      <a:endParaRPr sz="1400">
                        <a:latin typeface="Calibri"/>
                        <a:ea typeface="Calibri"/>
                        <a:cs typeface="Calibri"/>
                        <a:sym typeface="Calibri"/>
                      </a:endParaRPr>
                    </a:p>
                  </a:txBody>
                  <a:tcPr marL="91450" marR="91450" marT="45725" marB="45725" anchor="ctr"/>
                </a:tc>
              </a:tr>
              <a:tr h="370850">
                <a:tc>
                  <a:txBody>
                    <a:bodyPr/>
                    <a:lstStyle/>
                    <a:p>
                      <a:pPr marL="0" marR="0" lvl="0" indent="0" algn="ctr" rtl="0">
                        <a:lnSpc>
                          <a:spcPct val="100000"/>
                        </a:lnSpc>
                        <a:spcBef>
                          <a:spcPts val="0"/>
                        </a:spcBef>
                        <a:spcAft>
                          <a:spcPts val="0"/>
                        </a:spcAft>
                        <a:buClr>
                          <a:schemeClr val="dk1"/>
                        </a:buClr>
                        <a:buSzPts val="1200"/>
                        <a:buFont typeface="Calibri"/>
                        <a:buNone/>
                      </a:pPr>
                      <a:r>
                        <a:rPr lang="fr-CA" sz="1200" i="0"/>
                        <a:t>L’aventure du mètre étalon</a:t>
                      </a:r>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i="0"/>
                        <a:t>Objets patrimonial, découverte scientifique</a:t>
                      </a:r>
                      <a:endParaRPr sz="1200">
                        <a:solidFill>
                          <a:srgbClr val="00000A"/>
                        </a:solidFill>
                        <a:latin typeface="Calibri"/>
                        <a:ea typeface="Calibri"/>
                        <a:cs typeface="Calibri"/>
                        <a:sym typeface="Calibri"/>
                      </a:endParaRPr>
                    </a:p>
                  </a:txBody>
                  <a:tcPr marL="91450" marR="91450" marT="45725" marB="45725"/>
                </a:tc>
                <a:tc>
                  <a:txBody>
                    <a:bodyPr/>
                    <a:lstStyle/>
                    <a:p>
                      <a:pPr marL="360000" marR="0" lvl="0" indent="-360000" algn="l" rtl="0">
                        <a:spcBef>
                          <a:spcPts val="0"/>
                        </a:spcBef>
                        <a:spcAft>
                          <a:spcPts val="0"/>
                        </a:spcAft>
                        <a:buClr>
                          <a:schemeClr val="dk1"/>
                        </a:buClr>
                        <a:buSzPts val="1200"/>
                        <a:buFont typeface="Arial"/>
                        <a:buChar char="•"/>
                      </a:pPr>
                      <a:r>
                        <a:rPr lang="fr-CA" sz="1200" b="0">
                          <a:solidFill>
                            <a:schemeClr val="dk1"/>
                          </a:solidFill>
                          <a:latin typeface="Calibri"/>
                          <a:ea typeface="Calibri"/>
                          <a:cs typeface="Calibri"/>
                          <a:sym typeface="Calibri"/>
                        </a:rPr>
                        <a:t>Recherche documentaire sur cette histoire (pages web, Youtube).</a:t>
                      </a:r>
                      <a:endParaRPr/>
                    </a:p>
                    <a:p>
                      <a:pPr marL="360000" marR="0" lvl="0" indent="-360000" algn="l" rtl="0">
                        <a:spcBef>
                          <a:spcPts val="600"/>
                        </a:spcBef>
                        <a:spcAft>
                          <a:spcPts val="0"/>
                        </a:spcAft>
                        <a:buClr>
                          <a:schemeClr val="dk1"/>
                        </a:buClr>
                        <a:buSzPts val="1200"/>
                        <a:buFont typeface="Arial"/>
                        <a:buChar char="•"/>
                      </a:pPr>
                      <a:r>
                        <a:rPr lang="fr-CA" sz="1200" b="0">
                          <a:solidFill>
                            <a:schemeClr val="dk1"/>
                          </a:solidFill>
                          <a:latin typeface="Calibri"/>
                          <a:ea typeface="Calibri"/>
                          <a:cs typeface="Calibri"/>
                          <a:sym typeface="Calibri"/>
                        </a:rPr>
                        <a:t>Activité de conception technique : construction d’un appareil de mesure (photo de gauche).</a:t>
                      </a:r>
                      <a:endParaRPr/>
                    </a:p>
                    <a:p>
                      <a:pPr marL="360000" marR="0" lvl="0" indent="-360000" algn="l" rtl="0">
                        <a:spcBef>
                          <a:spcPts val="600"/>
                        </a:spcBef>
                        <a:spcAft>
                          <a:spcPts val="0"/>
                        </a:spcAft>
                        <a:buClr>
                          <a:schemeClr val="dk1"/>
                        </a:buClr>
                        <a:buSzPts val="1200"/>
                        <a:buFont typeface="Arial"/>
                        <a:buChar char="•"/>
                      </a:pPr>
                      <a:r>
                        <a:rPr lang="fr-CA" sz="1200" b="0">
                          <a:solidFill>
                            <a:schemeClr val="dk1"/>
                          </a:solidFill>
                          <a:latin typeface="Calibri"/>
                          <a:ea typeface="Calibri"/>
                          <a:cs typeface="Calibri"/>
                          <a:sym typeface="Calibri"/>
                        </a:rPr>
                        <a:t>Activité math + techno : expérience de triangulation (dans un grand espace; e.g. dans un parc). Validation des résultats avec Google Maps.</a:t>
                      </a:r>
                      <a:endParaRPr sz="1200" b="0">
                        <a:solidFill>
                          <a:schemeClr val="dk1"/>
                        </a:solidFill>
                        <a:latin typeface="Calibri"/>
                        <a:ea typeface="Calibri"/>
                        <a:cs typeface="Calibri"/>
                        <a:sym typeface="Calibri"/>
                      </a:endParaRPr>
                    </a:p>
                  </a:txBody>
                  <a:tcPr marL="91450" marR="91450" marT="45725" marB="45725"/>
                </a:tc>
              </a:tr>
              <a:tr h="370850">
                <a:tc>
                  <a:txBody>
                    <a:bodyPr/>
                    <a:lstStyle/>
                    <a:p>
                      <a:pPr marL="0" marR="0" lvl="0" indent="0" algn="l" rtl="0">
                        <a:lnSpc>
                          <a:spcPct val="107000"/>
                        </a:lnSpc>
                        <a:spcBef>
                          <a:spcPts val="0"/>
                        </a:spcBef>
                        <a:spcAft>
                          <a:spcPts val="0"/>
                        </a:spcAft>
                        <a:buNone/>
                      </a:pPr>
                      <a:r>
                        <a:rPr lang="fr-CA" sz="1200" i="0"/>
                        <a:t>Proportions des enfants en histoire de l’art</a:t>
                      </a:r>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200" b="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fr-CA" sz="1200">
                          <a:solidFill>
                            <a:srgbClr val="00000A"/>
                          </a:solidFill>
                          <a:latin typeface="Calibri"/>
                          <a:ea typeface="Calibri"/>
                          <a:cs typeface="Calibri"/>
                          <a:sym typeface="Calibri"/>
                        </a:rPr>
                        <a:t>R</a:t>
                      </a:r>
                      <a:r>
                        <a:rPr lang="fr-CA" sz="1200"/>
                        <a:t>éalisations artistiques</a:t>
                      </a:r>
                      <a:endParaRPr sz="1200">
                        <a:solidFill>
                          <a:srgbClr val="00000A"/>
                        </a:solidFill>
                        <a:latin typeface="Calibri"/>
                        <a:ea typeface="Calibri"/>
                        <a:cs typeface="Calibri"/>
                        <a:sym typeface="Calibri"/>
                      </a:endParaRPr>
                    </a:p>
                  </a:txBody>
                  <a:tcPr marL="54325" marR="54325" marT="0" marB="0"/>
                </a:tc>
                <a:tc>
                  <a:txBody>
                    <a:bodyPr/>
                    <a:lstStyle/>
                    <a:p>
                      <a:pPr marL="360000" marR="0" lvl="0" indent="-360000" algn="l" rtl="0">
                        <a:spcBef>
                          <a:spcPts val="0"/>
                        </a:spcBef>
                        <a:spcAft>
                          <a:spcPts val="0"/>
                        </a:spcAft>
                        <a:buClr>
                          <a:schemeClr val="dk1"/>
                        </a:buClr>
                        <a:buSzPts val="1200"/>
                        <a:buFont typeface="Arial"/>
                        <a:buChar char="•"/>
                      </a:pPr>
                      <a:r>
                        <a:rPr lang="fr-CA" sz="1200">
                          <a:latin typeface="Calibri"/>
                          <a:ea typeface="Calibri"/>
                          <a:cs typeface="Calibri"/>
                          <a:sym typeface="Calibri"/>
                        </a:rPr>
                        <a:t>Activité math : mesures et calculs de proportions sur des illustrations datant de différentes époques.</a:t>
                      </a:r>
                      <a:endParaRPr/>
                    </a:p>
                    <a:p>
                      <a:pPr marL="360000" marR="0" lvl="0" indent="-360000" algn="l" rtl="0">
                        <a:spcBef>
                          <a:spcPts val="600"/>
                        </a:spcBef>
                        <a:spcAft>
                          <a:spcPts val="0"/>
                        </a:spcAft>
                        <a:buClr>
                          <a:schemeClr val="dk1"/>
                        </a:buClr>
                        <a:buSzPts val="1200"/>
                        <a:buFont typeface="Arial"/>
                        <a:buChar char="•"/>
                      </a:pPr>
                      <a:r>
                        <a:rPr lang="fr-CA" sz="1200">
                          <a:latin typeface="Calibri"/>
                          <a:ea typeface="Calibri"/>
                          <a:cs typeface="Calibri"/>
                          <a:sym typeface="Calibri"/>
                        </a:rPr>
                        <a:t>Projet d’art : réalisation de dessins avec des proportions inversées (enfants avec des proportions d’adultes, adultes avec des proportions d’enfants).</a:t>
                      </a:r>
                      <a:endParaRPr sz="1200">
                        <a:latin typeface="Calibri"/>
                        <a:ea typeface="Calibri"/>
                        <a:cs typeface="Calibri"/>
                        <a:sym typeface="Calibri"/>
                      </a:endParaRPr>
                    </a:p>
                    <a:p>
                      <a:pPr marL="360000" marR="0" lvl="0" indent="-360000" algn="l" rtl="0">
                        <a:spcBef>
                          <a:spcPts val="600"/>
                        </a:spcBef>
                        <a:spcAft>
                          <a:spcPts val="0"/>
                        </a:spcAft>
                        <a:buClr>
                          <a:schemeClr val="dk1"/>
                        </a:buClr>
                        <a:buSzPts val="1200"/>
                        <a:buFont typeface="Arial"/>
                        <a:buChar char="•"/>
                      </a:pPr>
                      <a:r>
                        <a:rPr lang="fr-CA" sz="1200">
                          <a:latin typeface="Calibri"/>
                          <a:ea typeface="Calibri"/>
                          <a:cs typeface="Calibri"/>
                          <a:sym typeface="Calibri"/>
                        </a:rPr>
                        <a:t>Activité informatique :  manipulation de proportions sur des photos numériques.</a:t>
                      </a:r>
                      <a:endParaRPr/>
                    </a:p>
                    <a:p>
                      <a:pPr marL="360000" marR="0" lvl="0" indent="-283800" algn="l" rtl="0">
                        <a:spcBef>
                          <a:spcPts val="600"/>
                        </a:spcBef>
                        <a:spcAft>
                          <a:spcPts val="0"/>
                        </a:spcAft>
                        <a:buClr>
                          <a:schemeClr val="dk1"/>
                        </a:buClr>
                        <a:buSzPts val="1200"/>
                        <a:buFont typeface="Arial"/>
                        <a:buNone/>
                      </a:pPr>
                      <a:endParaRPr sz="1200">
                        <a:latin typeface="Calibri"/>
                        <a:ea typeface="Calibri"/>
                        <a:cs typeface="Calibri"/>
                        <a:sym typeface="Calibri"/>
                      </a:endParaRPr>
                    </a:p>
                  </a:txBody>
                  <a:tcPr marL="91450" marR="91450" marT="45725" marB="45725"/>
                </a:tc>
              </a:tr>
            </a:tbl>
          </a:graphicData>
        </a:graphic>
      </p:graphicFrame>
      <p:pic>
        <p:nvPicPr>
          <p:cNvPr id="540" name="Google Shape;540;p20" descr="l8-vierge-c3a0-lenfant-de-san-torpe-14c3a8.jpg"/>
          <p:cNvPicPr preferRelativeResize="0"/>
          <p:nvPr/>
        </p:nvPicPr>
        <p:blipFill rotWithShape="1">
          <a:blip r:embed="rId3">
            <a:alphaModFix/>
          </a:blip>
          <a:srcRect/>
          <a:stretch/>
        </p:blipFill>
        <p:spPr>
          <a:xfrm>
            <a:off x="137160" y="4754880"/>
            <a:ext cx="1519178" cy="2301240"/>
          </a:xfrm>
          <a:prstGeom prst="rect">
            <a:avLst/>
          </a:prstGeom>
          <a:noFill/>
          <a:ln>
            <a:noFill/>
          </a:ln>
        </p:spPr>
      </p:pic>
      <p:pic>
        <p:nvPicPr>
          <p:cNvPr id="541" name="Google Shape;541;p20" descr="720px-CD-1.47-Cercle_Borda.jpg"/>
          <p:cNvPicPr preferRelativeResize="0"/>
          <p:nvPr/>
        </p:nvPicPr>
        <p:blipFill rotWithShape="1">
          <a:blip r:embed="rId4">
            <a:alphaModFix/>
          </a:blip>
          <a:srcRect/>
          <a:stretch/>
        </p:blipFill>
        <p:spPr>
          <a:xfrm>
            <a:off x="137160" y="2513076"/>
            <a:ext cx="1541565" cy="1136904"/>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1"/>
          <p:cNvSpPr txBox="1"/>
          <p:nvPr/>
        </p:nvSpPr>
        <p:spPr>
          <a:xfrm>
            <a:off x="0" y="6868"/>
            <a:ext cx="4967191"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a:solidFill>
                  <a:schemeClr val="dk1"/>
                </a:solidFill>
                <a:latin typeface="Calibri"/>
                <a:ea typeface="Calibri"/>
                <a:cs typeface="Calibri"/>
                <a:sym typeface="Calibri"/>
              </a:rPr>
              <a:t>Fiche théorique 2</a:t>
            </a:r>
            <a:endParaRPr/>
          </a:p>
          <a:p>
            <a:pPr marL="0" marR="0" lvl="0" indent="0" algn="l" rtl="0">
              <a:spcBef>
                <a:spcPts val="0"/>
              </a:spcBef>
              <a:spcAft>
                <a:spcPts val="0"/>
              </a:spcAft>
              <a:buClr>
                <a:schemeClr val="dk1"/>
              </a:buClr>
              <a:buSzPts val="2400"/>
              <a:buFont typeface="Calibri"/>
              <a:buNone/>
            </a:pPr>
            <a:r>
              <a:rPr lang="fr-CA" sz="2400" b="0" i="0" u="none" strike="noStrike" cap="none">
                <a:solidFill>
                  <a:schemeClr val="dk1"/>
                </a:solidFill>
                <a:latin typeface="Calibri"/>
                <a:ea typeface="Calibri"/>
                <a:cs typeface="Calibri"/>
                <a:sym typeface="Calibri"/>
              </a:rPr>
              <a:t>La croissance des êtres humains</a:t>
            </a:r>
            <a:endParaRPr/>
          </a:p>
        </p:txBody>
      </p:sp>
      <p:sp>
        <p:nvSpPr>
          <p:cNvPr id="547" name="Google Shape;547;p21"/>
          <p:cNvSpPr txBox="1">
            <a:spLocks noGrp="1"/>
          </p:cNvSpPr>
          <p:nvPr>
            <p:ph type="sldNum" idx="12"/>
          </p:nvPr>
        </p:nvSpPr>
        <p:spPr>
          <a:xfrm>
            <a:off x="5121488" y="8008203"/>
            <a:ext cx="17365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rgbClr val="000000"/>
                </a:buClr>
                <a:buSzPts val="8200"/>
                <a:buFont typeface="Impact"/>
                <a:buNone/>
              </a:pPr>
              <a:t>21</a:t>
            </a:fld>
            <a:endParaRPr sz="8200" b="0" i="0" u="none" strike="noStrike" cap="none" dirty="0">
              <a:solidFill>
                <a:schemeClr val="bg1">
                  <a:lumMod val="85000"/>
                </a:schemeClr>
              </a:solidFill>
              <a:latin typeface="Impact"/>
              <a:ea typeface="Impact"/>
              <a:cs typeface="Impact"/>
              <a:sym typeface="Impact"/>
            </a:endParaRPr>
          </a:p>
        </p:txBody>
      </p:sp>
      <p:sp>
        <p:nvSpPr>
          <p:cNvPr id="548" name="Google Shape;548;p21"/>
          <p:cNvSpPr/>
          <p:nvPr/>
        </p:nvSpPr>
        <p:spPr>
          <a:xfrm>
            <a:off x="111974" y="4234874"/>
            <a:ext cx="6634052" cy="2369880"/>
          </a:xfrm>
          <a:prstGeom prst="rect">
            <a:avLst/>
          </a:prstGeom>
          <a:solidFill>
            <a:srgbClr val="FAF2D2"/>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600"/>
              <a:buFont typeface="Calibri"/>
              <a:buNone/>
            </a:pPr>
            <a:r>
              <a:rPr lang="fr-CA" sz="1600" b="1" i="0" u="none" strike="noStrike" cap="none">
                <a:solidFill>
                  <a:srgbClr val="000000"/>
                </a:solidFill>
                <a:latin typeface="Calibri"/>
                <a:ea typeface="Calibri"/>
                <a:cs typeface="Calibri"/>
                <a:sym typeface="Calibri"/>
              </a:rPr>
              <a:t>Informations facultatives : Pourquoi rapetisse-t-on en vieillissant </a:t>
            </a:r>
            <a:r>
              <a:rPr lang="fr-CA" sz="1600" b="1" i="1" u="none" strike="noStrike" cap="none">
                <a:solidFill>
                  <a:srgbClr val="000000"/>
                </a:solidFill>
                <a:latin typeface="Calibri"/>
                <a:ea typeface="Calibri"/>
                <a:cs typeface="Calibri"/>
                <a:sym typeface="Calibri"/>
              </a:rPr>
              <a:t>? </a:t>
            </a:r>
            <a:endParaRPr/>
          </a:p>
          <a:p>
            <a:pPr marL="0" marR="0" lvl="0" indent="0" algn="just" rtl="0">
              <a:spcBef>
                <a:spcPts val="600"/>
              </a:spcBef>
              <a:spcAft>
                <a:spcPts val="0"/>
              </a:spcAft>
              <a:buNone/>
            </a:pPr>
            <a:r>
              <a:rPr lang="fr-CA" sz="1400" b="0" i="0" u="none" strike="noStrike" cap="none">
                <a:solidFill>
                  <a:srgbClr val="000000"/>
                </a:solidFill>
                <a:latin typeface="Calibri"/>
                <a:ea typeface="Calibri"/>
                <a:cs typeface="Calibri"/>
                <a:sym typeface="Calibri"/>
              </a:rPr>
              <a:t>Plusieurs facteurs peuvent contribuer à une diminution de la taille : </a:t>
            </a:r>
            <a:endParaRPr/>
          </a:p>
          <a:p>
            <a:pPr marL="216000" marR="0" lvl="0" indent="-216000" algn="just" rtl="0">
              <a:spcBef>
                <a:spcPts val="600"/>
              </a:spcBef>
              <a:spcAft>
                <a:spcPts val="0"/>
              </a:spcAft>
              <a:buClr>
                <a:srgbClr val="000000"/>
              </a:buClr>
              <a:buSzPts val="1400"/>
              <a:buFont typeface="Arial"/>
              <a:buChar char="•"/>
            </a:pPr>
            <a:r>
              <a:rPr lang="fr-CA" sz="1400" b="0" i="0" u="none" strike="noStrike" cap="none">
                <a:solidFill>
                  <a:srgbClr val="000000"/>
                </a:solidFill>
                <a:latin typeface="Calibri"/>
                <a:ea typeface="Calibri"/>
                <a:cs typeface="Calibri"/>
                <a:sym typeface="Calibri"/>
              </a:rPr>
              <a:t>L’</a:t>
            </a:r>
            <a:r>
              <a:rPr lang="fr-CA" sz="1400" b="0" i="0" u="sng" strike="noStrike" cap="none">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ostéoporose </a:t>
            </a:r>
            <a:r>
              <a:rPr lang="fr-CA" sz="1400" b="0" i="0" u="none" strike="noStrike" cap="none">
                <a:solidFill>
                  <a:srgbClr val="000000"/>
                </a:solidFill>
                <a:latin typeface="Calibri"/>
                <a:ea typeface="Calibri"/>
                <a:cs typeface="Calibri"/>
                <a:sym typeface="Calibri"/>
              </a:rPr>
              <a:t>: en vieillissant, les os deviennent moins denses, plus poreux, plus fragiles. </a:t>
            </a:r>
            <a:endParaRPr/>
          </a:p>
          <a:p>
            <a:pPr marL="216000" marR="0" lvl="0" indent="-216000" algn="just" rtl="0">
              <a:spcBef>
                <a:spcPts val="600"/>
              </a:spcBef>
              <a:spcAft>
                <a:spcPts val="0"/>
              </a:spcAft>
              <a:buClr>
                <a:srgbClr val="000000"/>
              </a:buClr>
              <a:buSzPts val="1400"/>
              <a:buFont typeface="Arial"/>
              <a:buChar char="•"/>
            </a:pPr>
            <a:r>
              <a:rPr lang="fr-CA" sz="1400" b="0" i="0" u="none" strike="noStrike" cap="none">
                <a:solidFill>
                  <a:srgbClr val="000000"/>
                </a:solidFill>
                <a:latin typeface="Calibri"/>
                <a:ea typeface="Calibri"/>
                <a:cs typeface="Calibri"/>
                <a:sym typeface="Calibri"/>
              </a:rPr>
              <a:t>Longueur de la colonne vertébrale : avec l’âge, il y a dégénérescence et donc aplatissement des </a:t>
            </a:r>
            <a:r>
              <a:rPr lang="fr-CA" sz="1400" b="0" i="0" u="sng" strike="noStrike" cap="none">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disques intervertébraux.</a:t>
            </a:r>
            <a:endParaRPr sz="1400" b="0" i="0" u="none" strike="noStrike" cap="none">
              <a:solidFill>
                <a:srgbClr val="000000"/>
              </a:solidFill>
              <a:latin typeface="Calibri"/>
              <a:ea typeface="Calibri"/>
              <a:cs typeface="Calibri"/>
              <a:sym typeface="Calibri"/>
            </a:endParaRPr>
          </a:p>
          <a:p>
            <a:pPr marL="216000" marR="0" lvl="0" indent="-216000" algn="just" rtl="0">
              <a:spcBef>
                <a:spcPts val="600"/>
              </a:spcBef>
              <a:spcAft>
                <a:spcPts val="0"/>
              </a:spcAft>
              <a:buClr>
                <a:srgbClr val="000000"/>
              </a:buClr>
              <a:buSzPts val="1400"/>
              <a:buFont typeface="Arial"/>
              <a:buChar char="•"/>
            </a:pPr>
            <a:r>
              <a:rPr lang="fr-CA" sz="1400" b="0" i="0" u="none" strike="noStrike" cap="none">
                <a:solidFill>
                  <a:srgbClr val="000000"/>
                </a:solidFill>
                <a:latin typeface="Calibri"/>
                <a:ea typeface="Calibri"/>
                <a:cs typeface="Calibri"/>
                <a:sym typeface="Calibri"/>
              </a:rPr>
              <a:t>Forme de la colonne vertébrale : au lieu de se tenir bien droit, le dos devient </a:t>
            </a:r>
            <a:r>
              <a:rPr lang="fr-CA" sz="1400" b="0" i="1" u="none" strike="noStrike" cap="none">
                <a:solidFill>
                  <a:srgbClr val="000000"/>
                </a:solidFill>
                <a:latin typeface="Calibri"/>
                <a:ea typeface="Calibri"/>
                <a:cs typeface="Calibri"/>
                <a:sym typeface="Calibri"/>
              </a:rPr>
              <a:t>voûté</a:t>
            </a:r>
            <a:r>
              <a:rPr lang="fr-CA" sz="1400" b="0" i="0" u="none" strike="noStrike" cap="none">
                <a:solidFill>
                  <a:srgbClr val="000000"/>
                </a:solidFill>
                <a:latin typeface="Calibri"/>
                <a:ea typeface="Calibri"/>
                <a:cs typeface="Calibri"/>
                <a:sym typeface="Calibri"/>
              </a:rPr>
              <a:t>. Cela est causé par la dégénérescence des disques, et aussi par la perte de tonus musculaire. </a:t>
            </a:r>
            <a:endParaRPr/>
          </a:p>
        </p:txBody>
      </p:sp>
      <p:graphicFrame>
        <p:nvGraphicFramePr>
          <p:cNvPr id="549" name="Google Shape;549;p21"/>
          <p:cNvGraphicFramePr/>
          <p:nvPr/>
        </p:nvGraphicFramePr>
        <p:xfrm>
          <a:off x="125639" y="1766510"/>
          <a:ext cx="6620375" cy="2346970"/>
        </p:xfrm>
        <a:graphic>
          <a:graphicData uri="http://schemas.openxmlformats.org/drawingml/2006/table">
            <a:tbl>
              <a:tblPr firstRow="1" bandRow="1">
                <a:noFill/>
                <a:tableStyleId>{DD469A6F-5DC7-4233-B616-A2E9DB3C3D73}</a:tableStyleId>
              </a:tblPr>
              <a:tblGrid>
                <a:gridCol w="6620375"/>
              </a:tblGrid>
              <a:tr h="268200">
                <a:tc>
                  <a:txBody>
                    <a:bodyPr/>
                    <a:lstStyle/>
                    <a:p>
                      <a:pPr marL="0" marR="0" lvl="0" indent="0" algn="ctr" rtl="0">
                        <a:lnSpc>
                          <a:spcPct val="100000"/>
                        </a:lnSpc>
                        <a:spcBef>
                          <a:spcPts val="0"/>
                        </a:spcBef>
                        <a:spcAft>
                          <a:spcPts val="0"/>
                        </a:spcAft>
                        <a:buNone/>
                      </a:pPr>
                      <a:r>
                        <a:rPr lang="fr-CA" sz="1600" b="1" dirty="0"/>
                        <a:t>Informations </a:t>
                      </a:r>
                      <a:r>
                        <a:rPr lang="fr-CA" sz="1600" b="1" dirty="0" err="1"/>
                        <a:t>faculatives</a:t>
                      </a:r>
                      <a:r>
                        <a:rPr lang="fr-CA" sz="1600" b="1" dirty="0"/>
                        <a:t> </a:t>
                      </a:r>
                      <a:endParaRPr sz="1600" b="1" dirty="0"/>
                    </a:p>
                    <a:p>
                      <a:pPr marL="0" marR="0" lvl="0" indent="0" algn="l" rtl="0">
                        <a:lnSpc>
                          <a:spcPct val="100000"/>
                        </a:lnSpc>
                        <a:spcBef>
                          <a:spcPts val="600"/>
                        </a:spcBef>
                        <a:spcAft>
                          <a:spcPts val="0"/>
                        </a:spcAft>
                        <a:buClr>
                          <a:srgbClr val="000000"/>
                        </a:buClr>
                        <a:buSzPts val="1400"/>
                        <a:buFont typeface="Calibri"/>
                        <a:buNone/>
                      </a:pPr>
                      <a:r>
                        <a:rPr lang="fr-CA" sz="1400" b="0" dirty="0">
                          <a:solidFill>
                            <a:srgbClr val="000000"/>
                          </a:solidFill>
                          <a:latin typeface="Calibri"/>
                          <a:ea typeface="Calibri"/>
                          <a:cs typeface="Calibri"/>
                          <a:sym typeface="Calibri"/>
                        </a:rPr>
                        <a:t>En lien avec la fiche d’activité B, voici quelques informations générales sur la croissance humaine, qui </a:t>
                      </a:r>
                      <a:r>
                        <a:rPr lang="fr-CA" sz="1400" b="0" i="1" dirty="0">
                          <a:solidFill>
                            <a:srgbClr val="000000"/>
                          </a:solidFill>
                          <a:latin typeface="Calibri"/>
                          <a:ea typeface="Calibri"/>
                          <a:cs typeface="Calibri"/>
                          <a:sym typeface="Calibri"/>
                        </a:rPr>
                        <a:t>peuvent</a:t>
                      </a:r>
                      <a:r>
                        <a:rPr lang="fr-CA" sz="1400" b="0" dirty="0">
                          <a:solidFill>
                            <a:srgbClr val="000000"/>
                          </a:solidFill>
                          <a:latin typeface="Calibri"/>
                          <a:ea typeface="Calibri"/>
                          <a:cs typeface="Calibri"/>
                          <a:sym typeface="Calibri"/>
                        </a:rPr>
                        <a:t> être abordées avec les élèves. </a:t>
                      </a:r>
                      <a:endParaRPr dirty="0"/>
                    </a:p>
                    <a:p>
                      <a:pPr marL="180000" marR="0" lvl="0" indent="-180000" algn="l" rtl="0">
                        <a:lnSpc>
                          <a:spcPct val="100000"/>
                        </a:lnSpc>
                        <a:spcBef>
                          <a:spcPts val="600"/>
                        </a:spcBef>
                        <a:spcAft>
                          <a:spcPts val="0"/>
                        </a:spcAft>
                        <a:buClr>
                          <a:srgbClr val="000000"/>
                        </a:buClr>
                        <a:buSzPts val="1400"/>
                        <a:buFont typeface="Arial"/>
                        <a:buChar char="•"/>
                      </a:pPr>
                      <a:r>
                        <a:rPr lang="fr-CA" sz="1400" b="0" dirty="0">
                          <a:solidFill>
                            <a:srgbClr val="000000"/>
                          </a:solidFill>
                          <a:latin typeface="Calibri"/>
                          <a:ea typeface="Calibri"/>
                          <a:cs typeface="Calibri"/>
                          <a:sym typeface="Calibri"/>
                        </a:rPr>
                        <a:t>De l’âge de trois ans à l’âge de la puberté, on grandit d’environ 5 cm par année.</a:t>
                      </a:r>
                      <a:endParaRPr dirty="0"/>
                    </a:p>
                    <a:p>
                      <a:pPr marL="180000" marR="0" lvl="0" indent="-180000" algn="l" rtl="0">
                        <a:lnSpc>
                          <a:spcPct val="100000"/>
                        </a:lnSpc>
                        <a:spcBef>
                          <a:spcPts val="600"/>
                        </a:spcBef>
                        <a:spcAft>
                          <a:spcPts val="0"/>
                        </a:spcAft>
                        <a:buClr>
                          <a:srgbClr val="000000"/>
                        </a:buClr>
                        <a:buSzPts val="1400"/>
                        <a:buFont typeface="Arial"/>
                        <a:buChar char="•"/>
                      </a:pPr>
                      <a:r>
                        <a:rPr lang="fr-CA" sz="1400" b="0" dirty="0">
                          <a:solidFill>
                            <a:srgbClr val="000000"/>
                          </a:solidFill>
                          <a:latin typeface="Calibri"/>
                          <a:ea typeface="Calibri"/>
                          <a:cs typeface="Calibri"/>
                          <a:sym typeface="Calibri"/>
                        </a:rPr>
                        <a:t>Le corps ne grandit pas de manière uniforme ! Par exemple, entre la naissance et l’âge adulte, le tronc triple de longueur, tandis que les bras deviennent 4 fois plus longs,  et les jambes 5 fois plus longues.</a:t>
                      </a:r>
                      <a:endParaRPr dirty="0"/>
                    </a:p>
                    <a:p>
                      <a:pPr marL="180000" marR="0" lvl="0" indent="-180000" algn="l" rtl="0">
                        <a:lnSpc>
                          <a:spcPct val="100000"/>
                        </a:lnSpc>
                        <a:spcBef>
                          <a:spcPts val="600"/>
                        </a:spcBef>
                        <a:spcAft>
                          <a:spcPts val="0"/>
                        </a:spcAft>
                        <a:buClr>
                          <a:srgbClr val="000000"/>
                        </a:buClr>
                        <a:buSzPts val="1400"/>
                        <a:buFont typeface="Arial"/>
                        <a:buChar char="•"/>
                      </a:pPr>
                      <a:r>
                        <a:rPr lang="fr-CA" sz="1400" b="0" dirty="0">
                          <a:solidFill>
                            <a:srgbClr val="000000"/>
                          </a:solidFill>
                          <a:latin typeface="Calibri"/>
                          <a:ea typeface="Calibri"/>
                          <a:cs typeface="Calibri"/>
                          <a:sym typeface="Calibri"/>
                        </a:rPr>
                        <a:t>La tête d’un bébé est déjà très grosse à la naissance. À l’âge adulte, elle aura doublé  de </a:t>
                      </a:r>
                      <a:r>
                        <a:rPr lang="fr-CA" sz="1400" b="0" i="1" dirty="0">
                          <a:solidFill>
                            <a:srgbClr val="000000"/>
                          </a:solidFill>
                          <a:latin typeface="Calibri"/>
                          <a:ea typeface="Calibri"/>
                          <a:cs typeface="Calibri"/>
                          <a:sym typeface="Calibri"/>
                        </a:rPr>
                        <a:t>volume</a:t>
                      </a:r>
                      <a:r>
                        <a:rPr lang="fr-CA" sz="1400" b="0" i="0" dirty="0">
                          <a:solidFill>
                            <a:srgbClr val="000000"/>
                          </a:solidFill>
                          <a:latin typeface="Calibri"/>
                          <a:ea typeface="Calibri"/>
                          <a:cs typeface="Calibri"/>
                          <a:sym typeface="Calibri"/>
                        </a:rPr>
                        <a:t>, mais cela ne représente pas une grosse différence de </a:t>
                      </a:r>
                      <a:r>
                        <a:rPr lang="fr-CA" sz="1400" b="0" i="1" dirty="0">
                          <a:solidFill>
                            <a:srgbClr val="000000"/>
                          </a:solidFill>
                          <a:latin typeface="Calibri"/>
                          <a:ea typeface="Calibri"/>
                          <a:cs typeface="Calibri"/>
                          <a:sym typeface="Calibri"/>
                        </a:rPr>
                        <a:t>taille</a:t>
                      </a:r>
                      <a:r>
                        <a:rPr lang="fr-CA" sz="1400" b="0" i="0" dirty="0">
                          <a:solidFill>
                            <a:srgbClr val="000000"/>
                          </a:solidFill>
                          <a:latin typeface="Calibri"/>
                          <a:ea typeface="Calibri"/>
                          <a:cs typeface="Calibri"/>
                          <a:sym typeface="Calibri"/>
                        </a:rPr>
                        <a:t>.</a:t>
                      </a:r>
                      <a:endParaRPr sz="1400" b="0" dirty="0">
                        <a:solidFill>
                          <a:srgbClr val="000000"/>
                        </a:solidFill>
                        <a:latin typeface="Calibri"/>
                        <a:ea typeface="Calibri"/>
                        <a:cs typeface="Calibri"/>
                        <a:sym typeface="Calibri"/>
                      </a:endParaRPr>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3"/>
        <p:cNvGrpSpPr/>
        <p:nvPr/>
      </p:nvGrpSpPr>
      <p:grpSpPr>
        <a:xfrm>
          <a:off x="0" y="0"/>
          <a:ext cx="0" cy="0"/>
          <a:chOff x="0" y="0"/>
          <a:chExt cx="0" cy="0"/>
        </a:xfrm>
      </p:grpSpPr>
      <p:sp>
        <p:nvSpPr>
          <p:cNvPr id="554" name="Google Shape;554;p22"/>
          <p:cNvSpPr txBox="1">
            <a:spLocks noGrp="1"/>
          </p:cNvSpPr>
          <p:nvPr>
            <p:ph type="title"/>
          </p:nvPr>
        </p:nvSpPr>
        <p:spPr>
          <a:xfrm>
            <a:off x="520457" y="1349751"/>
            <a:ext cx="5042155" cy="1318216"/>
          </a:xfrm>
          <a:prstGeom prst="rect">
            <a:avLst/>
          </a:prstGeom>
          <a:noFill/>
          <a:ln>
            <a:noFill/>
          </a:ln>
        </p:spPr>
        <p:txBody>
          <a:bodyPr spcFirstLastPara="1" wrap="square" lIns="45700" tIns="45700" rIns="45700" bIns="45700" anchor="ctr" anchorCtr="0">
            <a:normAutofit fontScale="90000"/>
          </a:bodyPr>
          <a:lstStyle/>
          <a:p>
            <a:pPr marL="0" lvl="0" indent="0" algn="l" rtl="0">
              <a:spcBef>
                <a:spcPts val="0"/>
              </a:spcBef>
              <a:spcAft>
                <a:spcPts val="0"/>
              </a:spcAft>
              <a:buClr>
                <a:schemeClr val="lt1"/>
              </a:buClr>
              <a:buSzPct val="100000"/>
              <a:buFont typeface="Libre Franklin"/>
              <a:buNone/>
            </a:pPr>
            <a:r>
              <a:rPr lang="fr-CA" sz="3000"/>
              <a:t/>
            </a:r>
            <a:br>
              <a:rPr lang="fr-CA" sz="3000"/>
            </a:br>
            <a:r>
              <a:rPr lang="fr-CA" sz="3300">
                <a:solidFill>
                  <a:schemeClr val="dk1"/>
                </a:solidFill>
                <a:latin typeface="Calibri"/>
                <a:ea typeface="Calibri"/>
                <a:cs typeface="Calibri"/>
                <a:sym typeface="Calibri"/>
              </a:rPr>
              <a:t>Préalables mathématiques</a:t>
            </a:r>
            <a:r>
              <a:rPr lang="fr-CA" sz="3300" i="1">
                <a:solidFill>
                  <a:schemeClr val="dk1"/>
                </a:solidFill>
                <a:latin typeface="Calibri"/>
                <a:ea typeface="Calibri"/>
                <a:cs typeface="Calibri"/>
                <a:sym typeface="Calibri"/>
              </a:rPr>
              <a:t/>
            </a:r>
            <a:br>
              <a:rPr lang="fr-CA" sz="3300" i="1">
                <a:solidFill>
                  <a:schemeClr val="dk1"/>
                </a:solidFill>
                <a:latin typeface="Calibri"/>
                <a:ea typeface="Calibri"/>
                <a:cs typeface="Calibri"/>
                <a:sym typeface="Calibri"/>
              </a:rPr>
            </a:br>
            <a:endParaRPr sz="3300" i="1">
              <a:solidFill>
                <a:schemeClr val="dk1"/>
              </a:solidFill>
              <a:latin typeface="Calibri"/>
              <a:ea typeface="Calibri"/>
              <a:cs typeface="Calibri"/>
              <a:sym typeface="Calibri"/>
            </a:endParaRPr>
          </a:p>
        </p:txBody>
      </p:sp>
      <p:graphicFrame>
        <p:nvGraphicFramePr>
          <p:cNvPr id="555" name="Google Shape;555;p22"/>
          <p:cNvGraphicFramePr/>
          <p:nvPr/>
        </p:nvGraphicFramePr>
        <p:xfrm>
          <a:off x="520457" y="2509980"/>
          <a:ext cx="4194400" cy="1700050"/>
        </p:xfrm>
        <a:graphic>
          <a:graphicData uri="http://schemas.openxmlformats.org/drawingml/2006/table">
            <a:tbl>
              <a:tblPr firstRow="1" bandRow="1">
                <a:noFill/>
                <a:tableStyleId>{C2C01CBB-ED99-4981-AB7A-84A17C26DBB0}</a:tableStyleId>
              </a:tblPr>
              <a:tblGrid>
                <a:gridCol w="3262550"/>
                <a:gridCol w="931850"/>
              </a:tblGrid>
              <a:tr h="466525">
                <a:tc>
                  <a:txBody>
                    <a:bodyPr/>
                    <a:lstStyle/>
                    <a:p>
                      <a:pPr marL="0" marR="0" lvl="0" indent="0" algn="ctr" rtl="0">
                        <a:spcBef>
                          <a:spcPts val="0"/>
                        </a:spcBef>
                        <a:spcAft>
                          <a:spcPts val="0"/>
                        </a:spcAft>
                        <a:buNone/>
                      </a:pPr>
                      <a:r>
                        <a:rPr lang="fr-CA" sz="1400" u="none" strike="noStrike" cap="none">
                          <a:latin typeface="Calibri"/>
                          <a:ea typeface="Calibri"/>
                          <a:cs typeface="Calibri"/>
                          <a:sym typeface="Calibri"/>
                        </a:rPr>
                        <a:t>Section</a:t>
                      </a:r>
                      <a:endParaRPr sz="1400" b="1" u="none" strike="noStrike" cap="none">
                        <a:solidFill>
                          <a:schemeClr val="lt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u="none" strike="noStrike" cap="none">
                          <a:latin typeface="Calibri"/>
                          <a:ea typeface="Calibri"/>
                          <a:cs typeface="Calibri"/>
                          <a:sym typeface="Calibri"/>
                        </a:rPr>
                        <a:t>Page</a:t>
                      </a:r>
                      <a:endParaRPr sz="1400" b="1" u="none" strike="noStrike" cap="none">
                        <a:solidFill>
                          <a:schemeClr val="lt1"/>
                        </a:solidFill>
                        <a:latin typeface="Calibri"/>
                        <a:ea typeface="Calibri"/>
                        <a:cs typeface="Calibri"/>
                        <a:sym typeface="Calibri"/>
                      </a:endParaRPr>
                    </a:p>
                  </a:txBody>
                  <a:tcPr marL="91450" marR="91450" marT="45725" marB="45725" anchor="ctr"/>
                </a:tc>
              </a:tr>
              <a:tr h="411175">
                <a:tc>
                  <a:txBody>
                    <a:bodyPr/>
                    <a:lstStyle/>
                    <a:p>
                      <a:pPr marL="0" marR="0" lvl="0" indent="0" algn="l" rtl="0">
                        <a:spcBef>
                          <a:spcPts val="0"/>
                        </a:spcBef>
                        <a:spcAft>
                          <a:spcPts val="0"/>
                        </a:spcAft>
                        <a:buNone/>
                      </a:pPr>
                      <a:r>
                        <a:rPr lang="fr-CA" sz="1200" u="none" strike="noStrike" cap="none">
                          <a:solidFill>
                            <a:schemeClr val="dk1"/>
                          </a:solidFill>
                          <a:latin typeface="Calibri"/>
                          <a:ea typeface="Calibri"/>
                          <a:cs typeface="Calibri"/>
                          <a:sym typeface="Calibri"/>
                        </a:rPr>
                        <a:t>Description de l’activité</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200">
                          <a:solidFill>
                            <a:schemeClr val="dk1"/>
                          </a:solidFill>
                          <a:latin typeface="Calibri"/>
                          <a:ea typeface="Calibri"/>
                          <a:cs typeface="Calibri"/>
                          <a:sym typeface="Calibri"/>
                        </a:rPr>
                        <a:t>23</a:t>
                      </a:r>
                      <a:endParaRPr sz="1200">
                        <a:solidFill>
                          <a:schemeClr val="dk1"/>
                        </a:solidFill>
                        <a:latin typeface="Calibri"/>
                        <a:ea typeface="Calibri"/>
                        <a:cs typeface="Calibri"/>
                        <a:sym typeface="Calibri"/>
                      </a:endParaRPr>
                    </a:p>
                  </a:txBody>
                  <a:tcPr marL="91450" marR="91450" marT="45725" marB="45725" anchor="ctr"/>
                </a:tc>
              </a:tr>
              <a:tr h="411175">
                <a:tc>
                  <a:txBody>
                    <a:bodyPr/>
                    <a:lstStyle/>
                    <a:p>
                      <a:pPr marL="0" marR="0" lvl="0" indent="0" algn="l" rtl="0">
                        <a:lnSpc>
                          <a:spcPct val="100000"/>
                        </a:lnSpc>
                        <a:spcBef>
                          <a:spcPts val="0"/>
                        </a:spcBef>
                        <a:spcAft>
                          <a:spcPts val="0"/>
                        </a:spcAft>
                        <a:buClr>
                          <a:schemeClr val="lt1"/>
                        </a:buClr>
                        <a:buSzPts val="1200"/>
                        <a:buFont typeface="Calibri"/>
                        <a:buNone/>
                      </a:pPr>
                      <a:r>
                        <a:rPr lang="fr-CA" sz="1200">
                          <a:latin typeface="Calibri"/>
                          <a:ea typeface="Calibri"/>
                          <a:cs typeface="Calibri"/>
                          <a:sym typeface="Calibri"/>
                        </a:rPr>
                        <a:t>Fiche d’activité M</a:t>
                      </a:r>
                      <a:endParaRPr/>
                    </a:p>
                  </a:txBody>
                  <a:tcPr marL="91450" marR="91450" marT="45725" marB="45725" anchor="ctr"/>
                </a:tc>
                <a:tc>
                  <a:txBody>
                    <a:bodyPr/>
                    <a:lstStyle/>
                    <a:p>
                      <a:pPr marL="0" marR="0" lvl="0" indent="0" algn="ctr" rtl="0">
                        <a:spcBef>
                          <a:spcPts val="0"/>
                        </a:spcBef>
                        <a:spcAft>
                          <a:spcPts val="0"/>
                        </a:spcAft>
                        <a:buNone/>
                      </a:pPr>
                      <a:r>
                        <a:rPr lang="fr-CA" sz="1200">
                          <a:solidFill>
                            <a:schemeClr val="dk1"/>
                          </a:solidFill>
                          <a:latin typeface="Calibri"/>
                          <a:ea typeface="Calibri"/>
                          <a:cs typeface="Calibri"/>
                          <a:sym typeface="Calibri"/>
                        </a:rPr>
                        <a:t>24</a:t>
                      </a:r>
                      <a:endParaRPr sz="1200">
                        <a:solidFill>
                          <a:schemeClr val="dk1"/>
                        </a:solidFill>
                        <a:latin typeface="Calibri"/>
                        <a:ea typeface="Calibri"/>
                        <a:cs typeface="Calibri"/>
                        <a:sym typeface="Calibri"/>
                      </a:endParaRPr>
                    </a:p>
                  </a:txBody>
                  <a:tcPr marL="91450" marR="91450" marT="45725" marB="45725" anchor="ctr"/>
                </a:tc>
              </a:tr>
              <a:tr h="411175">
                <a:tc>
                  <a:txBody>
                    <a:bodyPr/>
                    <a:lstStyle/>
                    <a:p>
                      <a:pPr marL="0" marR="0" lvl="0" indent="0" algn="l" rtl="0">
                        <a:lnSpc>
                          <a:spcPct val="100000"/>
                        </a:lnSpc>
                        <a:spcBef>
                          <a:spcPts val="0"/>
                        </a:spcBef>
                        <a:spcAft>
                          <a:spcPts val="0"/>
                        </a:spcAft>
                        <a:buClr>
                          <a:schemeClr val="dk1"/>
                        </a:buClr>
                        <a:buSzPts val="1200"/>
                        <a:buFont typeface="Calibri"/>
                        <a:buNone/>
                      </a:pPr>
                      <a:r>
                        <a:rPr lang="fr-CA" sz="1200">
                          <a:solidFill>
                            <a:schemeClr val="dk1"/>
                          </a:solidFill>
                          <a:latin typeface="Calibri"/>
                          <a:ea typeface="Calibri"/>
                          <a:cs typeface="Calibri"/>
                          <a:sym typeface="Calibri"/>
                        </a:rPr>
                        <a:t>Solutionnaire de la fiche</a:t>
                      </a:r>
                      <a:endParaRPr/>
                    </a:p>
                  </a:txBody>
                  <a:tcPr marL="91450" marR="91450" marT="45725" marB="45725" anchor="ctr"/>
                </a:tc>
                <a:tc>
                  <a:txBody>
                    <a:bodyPr/>
                    <a:lstStyle/>
                    <a:p>
                      <a:pPr marL="0" marR="0" lvl="0" indent="0" algn="ctr" rtl="0">
                        <a:spcBef>
                          <a:spcPts val="0"/>
                        </a:spcBef>
                        <a:spcAft>
                          <a:spcPts val="0"/>
                        </a:spcAft>
                        <a:buNone/>
                      </a:pPr>
                      <a:r>
                        <a:rPr lang="fr-CA" sz="1200">
                          <a:solidFill>
                            <a:schemeClr val="dk1"/>
                          </a:solidFill>
                          <a:latin typeface="Calibri"/>
                          <a:ea typeface="Calibri"/>
                          <a:cs typeface="Calibri"/>
                          <a:sym typeface="Calibri"/>
                        </a:rPr>
                        <a:t>25</a:t>
                      </a:r>
                      <a:endParaRPr sz="1200">
                        <a:solidFill>
                          <a:schemeClr val="dk1"/>
                        </a:solidFill>
                        <a:latin typeface="Calibri"/>
                        <a:ea typeface="Calibri"/>
                        <a:cs typeface="Calibri"/>
                        <a:sym typeface="Calibri"/>
                      </a:endParaRPr>
                    </a:p>
                  </a:txBody>
                  <a:tcPr marL="91450" marR="91450" marT="45725" marB="45725" anchor="ctr"/>
                </a:tc>
              </a:tr>
            </a:tbl>
          </a:graphicData>
        </a:graphic>
      </p:graphicFrame>
      <p:sp>
        <p:nvSpPr>
          <p:cNvPr id="556" name="Google Shape;556;p22"/>
          <p:cNvSpPr txBox="1">
            <a:spLocks noGrp="1"/>
          </p:cNvSpPr>
          <p:nvPr>
            <p:ph type="sldNum" idx="12"/>
          </p:nvPr>
        </p:nvSpPr>
        <p:spPr>
          <a:xfrm>
            <a:off x="5745708" y="8008203"/>
            <a:ext cx="1112292" cy="113579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fr-CA" sz="8200">
                <a:solidFill>
                  <a:srgbClr val="9A9997"/>
                </a:solidFill>
                <a:latin typeface="Impact"/>
                <a:ea typeface="Impact"/>
                <a:cs typeface="Impact"/>
                <a:sym typeface="Impact"/>
              </a:rPr>
              <a:pPr marL="0" lvl="0" indent="0" algn="r" rtl="0">
                <a:spcBef>
                  <a:spcPts val="0"/>
                </a:spcBef>
                <a:spcAft>
                  <a:spcPts val="0"/>
                </a:spcAft>
                <a:buNone/>
              </a:pPr>
              <a:t>22</a:t>
            </a:fld>
            <a:endParaRPr sz="8200">
              <a:solidFill>
                <a:srgbClr val="9A9997"/>
              </a:solidFill>
              <a:latin typeface="Impact"/>
              <a:ea typeface="Impact"/>
              <a:cs typeface="Impact"/>
              <a:sym typeface="Impact"/>
            </a:endParaRPr>
          </a:p>
        </p:txBody>
      </p:sp>
      <p:pic>
        <p:nvPicPr>
          <p:cNvPr id="557" name="Google Shape;557;p22" descr="Mathematik, Sig, Summe"/>
          <p:cNvPicPr preferRelativeResize="0"/>
          <p:nvPr/>
        </p:nvPicPr>
        <p:blipFill rotWithShape="1">
          <a:blip r:embed="rId3">
            <a:alphaModFix/>
          </a:blip>
          <a:srcRect/>
          <a:stretch/>
        </p:blipFill>
        <p:spPr>
          <a:xfrm rot="5400000">
            <a:off x="6028602" y="229783"/>
            <a:ext cx="558761" cy="56663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graphicFrame>
        <p:nvGraphicFramePr>
          <p:cNvPr id="562" name="Google Shape;562;p23"/>
          <p:cNvGraphicFramePr/>
          <p:nvPr/>
        </p:nvGraphicFramePr>
        <p:xfrm>
          <a:off x="57150" y="1431659"/>
          <a:ext cx="1645775" cy="320050"/>
        </p:xfrm>
        <a:graphic>
          <a:graphicData uri="http://schemas.openxmlformats.org/drawingml/2006/table">
            <a:tbl>
              <a:tblPr firstRow="1" bandRow="1">
                <a:noFill/>
                <a:tableStyleId>{2E82D798-27D1-4C23-9A90-D7CA408824D0}</a:tableStyleId>
              </a:tblPr>
              <a:tblGrid>
                <a:gridCol w="1645775"/>
              </a:tblGrid>
              <a:tr h="320050">
                <a:tc>
                  <a:txBody>
                    <a:bodyPr/>
                    <a:lstStyle/>
                    <a:p>
                      <a:pPr marL="0" marR="0" lvl="0" indent="0" algn="ctr" rtl="0">
                        <a:spcBef>
                          <a:spcPts val="0"/>
                        </a:spcBef>
                        <a:spcAft>
                          <a:spcPts val="0"/>
                        </a:spcAft>
                        <a:buNone/>
                      </a:pPr>
                      <a:r>
                        <a:rPr lang="fr-CA" sz="1400" u="none" strike="noStrike" cap="none">
                          <a:latin typeface="Calibri"/>
                          <a:ea typeface="Calibri"/>
                          <a:cs typeface="Calibri"/>
                          <a:sym typeface="Calibri"/>
                        </a:rPr>
                        <a:t>Durée : </a:t>
                      </a:r>
                      <a:r>
                        <a:rPr lang="fr-CA" sz="1400" b="0" u="none" strike="noStrike" cap="none">
                          <a:latin typeface="Calibri"/>
                          <a:ea typeface="Calibri"/>
                          <a:cs typeface="Calibri"/>
                          <a:sym typeface="Calibri"/>
                        </a:rPr>
                        <a:t>30 minutes</a:t>
                      </a:r>
                      <a:endParaRPr sz="1400" b="0" i="0" u="none" strike="noStrike" cap="none">
                        <a:solidFill>
                          <a:schemeClr val="lt1"/>
                        </a:solidFill>
                        <a:latin typeface="Calibri"/>
                        <a:ea typeface="Calibri"/>
                        <a:cs typeface="Calibri"/>
                        <a:sym typeface="Calibri"/>
                      </a:endParaRPr>
                    </a:p>
                  </a:txBody>
                  <a:tcPr marL="91450" marR="91450" marT="45725" marB="45725">
                    <a:solidFill>
                      <a:schemeClr val="lt2"/>
                    </a:solidFill>
                  </a:tcPr>
                </a:tc>
              </a:tr>
            </a:tbl>
          </a:graphicData>
        </a:graphic>
      </p:graphicFrame>
      <p:sp>
        <p:nvSpPr>
          <p:cNvPr id="563" name="Google Shape;563;p23"/>
          <p:cNvSpPr txBox="1"/>
          <p:nvPr/>
        </p:nvSpPr>
        <p:spPr>
          <a:xfrm>
            <a:off x="0" y="4015"/>
            <a:ext cx="5014811"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3000"/>
              <a:buFont typeface="Calibri"/>
              <a:buNone/>
            </a:pPr>
            <a:r>
              <a:rPr lang="fr-CA" sz="3000">
                <a:solidFill>
                  <a:srgbClr val="000000"/>
                </a:solidFill>
                <a:latin typeface="Calibri"/>
                <a:ea typeface="Calibri"/>
                <a:cs typeface="Calibri"/>
                <a:sym typeface="Calibri"/>
              </a:rPr>
              <a:t>Préalables mathématiques</a:t>
            </a:r>
            <a:endParaRPr/>
          </a:p>
          <a:p>
            <a:pPr marL="0" marR="0" lvl="0" indent="0" algn="l" rtl="0">
              <a:spcBef>
                <a:spcPts val="0"/>
              </a:spcBef>
              <a:spcAft>
                <a:spcPts val="0"/>
              </a:spcAft>
              <a:buClr>
                <a:srgbClr val="000000"/>
              </a:buClr>
              <a:buSzPts val="2400"/>
              <a:buFont typeface="Calibri"/>
              <a:buNone/>
            </a:pPr>
            <a:r>
              <a:rPr lang="fr-CA" sz="2400">
                <a:solidFill>
                  <a:srgbClr val="000000"/>
                </a:solidFill>
                <a:latin typeface="Calibri"/>
                <a:ea typeface="Calibri"/>
                <a:cs typeface="Calibri"/>
                <a:sym typeface="Calibri"/>
              </a:rPr>
              <a:t>1. Le diagramme à ligne brisée</a:t>
            </a:r>
            <a:endParaRPr/>
          </a:p>
        </p:txBody>
      </p:sp>
      <p:sp>
        <p:nvSpPr>
          <p:cNvPr id="564" name="Google Shape;564;p23"/>
          <p:cNvSpPr txBox="1">
            <a:spLocks noGrp="1"/>
          </p:cNvSpPr>
          <p:nvPr>
            <p:ph type="sldNum" idx="12"/>
          </p:nvPr>
        </p:nvSpPr>
        <p:spPr>
          <a:xfrm>
            <a:off x="5622471" y="8008203"/>
            <a:ext cx="1215612" cy="113579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fr-CA" sz="1800">
                <a:solidFill>
                  <a:srgbClr val="000000"/>
                </a:solidFill>
              </a:rPr>
              <a:pPr marL="0" lvl="0" indent="0" algn="r" rtl="0">
                <a:spcBef>
                  <a:spcPts val="0"/>
                </a:spcBef>
                <a:spcAft>
                  <a:spcPts val="0"/>
                </a:spcAft>
                <a:buNone/>
              </a:pPr>
              <a:t>23</a:t>
            </a:fld>
            <a:endParaRPr sz="1800">
              <a:solidFill>
                <a:srgbClr val="000000"/>
              </a:solidFill>
            </a:endParaRPr>
          </a:p>
        </p:txBody>
      </p:sp>
      <p:sp>
        <p:nvSpPr>
          <p:cNvPr id="565" name="Google Shape;565;p23"/>
          <p:cNvSpPr txBox="1">
            <a:spLocks noGrp="1"/>
          </p:cNvSpPr>
          <p:nvPr>
            <p:ph type="body" idx="1"/>
          </p:nvPr>
        </p:nvSpPr>
        <p:spPr>
          <a:xfrm>
            <a:off x="1748650" y="1431658"/>
            <a:ext cx="5071250" cy="713322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spcBef>
                <a:spcPts val="0"/>
              </a:spcBef>
              <a:spcAft>
                <a:spcPts val="0"/>
              </a:spcAft>
              <a:buSzPts val="960"/>
              <a:buNone/>
            </a:pPr>
            <a:r>
              <a:rPr lang="fr-CA" sz="1200">
                <a:solidFill>
                  <a:schemeClr val="dk1"/>
                </a:solidFill>
                <a:latin typeface="Calibri"/>
                <a:ea typeface="Calibri"/>
                <a:cs typeface="Calibri"/>
                <a:sym typeface="Calibri"/>
              </a:rPr>
              <a:t>Un </a:t>
            </a:r>
            <a:r>
              <a:rPr lang="fr-CA" sz="1200" b="1" i="1">
                <a:solidFill>
                  <a:schemeClr val="dk1"/>
                </a:solidFill>
                <a:latin typeface="Calibri"/>
                <a:ea typeface="Calibri"/>
                <a:cs typeface="Calibri"/>
                <a:sym typeface="Calibri"/>
              </a:rPr>
              <a:t>diagramme à ligne brisée </a:t>
            </a:r>
            <a:r>
              <a:rPr lang="fr-CA" sz="1200">
                <a:solidFill>
                  <a:schemeClr val="dk1"/>
                </a:solidFill>
                <a:latin typeface="Calibri"/>
                <a:ea typeface="Calibri"/>
                <a:cs typeface="Calibri"/>
                <a:sym typeface="Calibri"/>
              </a:rPr>
              <a:t>est un outil de représentation de données quantitatives qui évoluent dans le temps. Il est donc tout à fait approprié à l'activité de mesure des jeunes.</a:t>
            </a:r>
            <a:endParaRPr sz="1200">
              <a:latin typeface="Calibri"/>
              <a:ea typeface="Calibri"/>
              <a:cs typeface="Calibri"/>
              <a:sym typeface="Calibri"/>
            </a:endParaRPr>
          </a:p>
          <a:p>
            <a:pPr marL="0" lvl="0" indent="0" algn="just" rtl="0">
              <a:spcBef>
                <a:spcPts val="600"/>
              </a:spcBef>
              <a:spcAft>
                <a:spcPts val="0"/>
              </a:spcAft>
              <a:buSzPts val="960"/>
              <a:buNone/>
            </a:pPr>
            <a:r>
              <a:rPr lang="fr-CA" sz="1200">
                <a:solidFill>
                  <a:schemeClr val="dk1"/>
                </a:solidFill>
                <a:latin typeface="Calibri"/>
                <a:ea typeface="Calibri"/>
                <a:cs typeface="Calibri"/>
                <a:sym typeface="Calibri"/>
              </a:rPr>
              <a:t> Pour s'exercer, les élèves ont sur leur fiche une série de données sur la température moyenne à Montréal durant les sept premiers mois de l'année.  Ils doivent représenter ces données par un diagramme à ligne brisée dans le canevas qui leur est fourni.</a:t>
            </a:r>
            <a:endParaRPr sz="1200">
              <a:latin typeface="Calibri"/>
              <a:ea typeface="Calibri"/>
              <a:cs typeface="Calibri"/>
              <a:sym typeface="Calibri"/>
            </a:endParaRPr>
          </a:p>
          <a:p>
            <a:pPr marL="0" lvl="0" indent="0" algn="just" rtl="0">
              <a:spcBef>
                <a:spcPts val="600"/>
              </a:spcBef>
              <a:spcAft>
                <a:spcPts val="0"/>
              </a:spcAft>
              <a:buSzPts val="960"/>
              <a:buNone/>
            </a:pPr>
            <a:r>
              <a:rPr lang="fr-CA" sz="1200">
                <a:solidFill>
                  <a:schemeClr val="dk1"/>
                </a:solidFill>
                <a:latin typeface="Calibri"/>
                <a:ea typeface="Calibri"/>
                <a:cs typeface="Calibri"/>
                <a:sym typeface="Calibri"/>
              </a:rPr>
              <a:t> Tout est en place sauf la série de données, mais les titres du graphique et des axes de données doivent être inscrits dans les rectangles. </a:t>
            </a:r>
            <a:r>
              <a:rPr lang="fr-CA" sz="1200" i="1">
                <a:solidFill>
                  <a:schemeClr val="dk1"/>
                </a:solidFill>
                <a:latin typeface="Calibri"/>
                <a:ea typeface="Calibri"/>
                <a:cs typeface="Calibri"/>
                <a:sym typeface="Calibri"/>
              </a:rPr>
              <a:t>Il peut être intéressant de leur faire remarquer les éléments déjà présents. En particulier :</a:t>
            </a:r>
            <a:endParaRPr sz="1200">
              <a:latin typeface="Calibri"/>
              <a:ea typeface="Calibri"/>
              <a:cs typeface="Calibri"/>
              <a:sym typeface="Calibri"/>
            </a:endParaRPr>
          </a:p>
          <a:p>
            <a:pPr marL="95250" lvl="0" indent="-95250" algn="just" rtl="0">
              <a:spcBef>
                <a:spcPts val="600"/>
              </a:spcBef>
              <a:spcAft>
                <a:spcPts val="0"/>
              </a:spcAft>
              <a:buSzPts val="960"/>
              <a:buFont typeface="Arial"/>
              <a:buChar char="•"/>
            </a:pPr>
            <a:r>
              <a:rPr lang="fr-CA" sz="1200">
                <a:solidFill>
                  <a:schemeClr val="dk1"/>
                </a:solidFill>
                <a:latin typeface="Calibri"/>
                <a:ea typeface="Calibri"/>
                <a:cs typeface="Calibri"/>
                <a:sym typeface="Calibri"/>
              </a:rPr>
              <a:t>L'</a:t>
            </a:r>
            <a:r>
              <a:rPr lang="fr-CA" sz="1200" b="1">
                <a:solidFill>
                  <a:schemeClr val="dk1"/>
                </a:solidFill>
                <a:latin typeface="Calibri"/>
                <a:ea typeface="Calibri"/>
                <a:cs typeface="Calibri"/>
                <a:sym typeface="Calibri"/>
              </a:rPr>
              <a:t>axe horizontal </a:t>
            </a:r>
            <a:r>
              <a:rPr lang="fr-CA" sz="1200">
                <a:solidFill>
                  <a:schemeClr val="dk1"/>
                </a:solidFill>
                <a:latin typeface="Calibri"/>
                <a:ea typeface="Calibri"/>
                <a:cs typeface="Calibri"/>
                <a:sym typeface="Calibri"/>
              </a:rPr>
              <a:t>correspond aux mois et l’</a:t>
            </a:r>
            <a:r>
              <a:rPr lang="fr-CA" sz="1200" b="1">
                <a:solidFill>
                  <a:schemeClr val="dk1"/>
                </a:solidFill>
                <a:latin typeface="Calibri"/>
                <a:ea typeface="Calibri"/>
                <a:cs typeface="Calibri"/>
                <a:sym typeface="Calibri"/>
              </a:rPr>
              <a:t>axe vertical </a:t>
            </a:r>
            <a:r>
              <a:rPr lang="fr-CA" sz="1200">
                <a:solidFill>
                  <a:schemeClr val="dk1"/>
                </a:solidFill>
                <a:latin typeface="Calibri"/>
                <a:ea typeface="Calibri"/>
                <a:cs typeface="Calibri"/>
                <a:sym typeface="Calibri"/>
              </a:rPr>
              <a:t>correspond à la température. C'est en effet la température qui change en fonction du moment de l'année, et non l'inverse.</a:t>
            </a:r>
            <a:endParaRPr sz="1200">
              <a:latin typeface="Calibri"/>
              <a:ea typeface="Calibri"/>
              <a:cs typeface="Calibri"/>
              <a:sym typeface="Calibri"/>
            </a:endParaRPr>
          </a:p>
          <a:p>
            <a:pPr marL="95250" lvl="0" indent="-95250" algn="just" rtl="0">
              <a:spcBef>
                <a:spcPts val="600"/>
              </a:spcBef>
              <a:spcAft>
                <a:spcPts val="0"/>
              </a:spcAft>
              <a:buSzPts val="960"/>
              <a:buFont typeface="Arial"/>
              <a:buChar char="•"/>
            </a:pPr>
            <a:r>
              <a:rPr lang="fr-CA" sz="1200">
                <a:solidFill>
                  <a:schemeClr val="dk1"/>
                </a:solidFill>
                <a:latin typeface="Calibri"/>
                <a:ea typeface="Calibri"/>
                <a:cs typeface="Calibri"/>
                <a:sym typeface="Calibri"/>
              </a:rPr>
              <a:t>La </a:t>
            </a:r>
            <a:r>
              <a:rPr lang="fr-CA" sz="1200" b="1">
                <a:solidFill>
                  <a:schemeClr val="dk1"/>
                </a:solidFill>
                <a:latin typeface="Calibri"/>
                <a:ea typeface="Calibri"/>
                <a:cs typeface="Calibri"/>
                <a:sym typeface="Calibri"/>
              </a:rPr>
              <a:t>graduation </a:t>
            </a:r>
            <a:r>
              <a:rPr lang="fr-CA" sz="1200">
                <a:solidFill>
                  <a:schemeClr val="dk1"/>
                </a:solidFill>
                <a:latin typeface="Calibri"/>
                <a:ea typeface="Calibri"/>
                <a:cs typeface="Calibri"/>
                <a:sym typeface="Calibri"/>
              </a:rPr>
              <a:t>est indiquée sur l'axe vertical. Elle ne commence pas à 0 puisque nous avons ici des valeurs négatives. Il est fréquent que la graduation ne commence pas à 0.</a:t>
            </a:r>
            <a:endParaRPr sz="1200">
              <a:latin typeface="Calibri"/>
              <a:ea typeface="Calibri"/>
              <a:cs typeface="Calibri"/>
              <a:sym typeface="Calibri"/>
            </a:endParaRPr>
          </a:p>
          <a:p>
            <a:pPr marL="95250" lvl="0" indent="-95250" algn="just" rtl="0">
              <a:spcBef>
                <a:spcPts val="600"/>
              </a:spcBef>
              <a:spcAft>
                <a:spcPts val="0"/>
              </a:spcAft>
              <a:buSzPts val="960"/>
              <a:buFont typeface="Arial"/>
              <a:buChar char="•"/>
            </a:pPr>
            <a:r>
              <a:rPr lang="fr-CA" sz="1200">
                <a:solidFill>
                  <a:schemeClr val="dk1"/>
                </a:solidFill>
                <a:latin typeface="Calibri"/>
                <a:ea typeface="Calibri"/>
                <a:cs typeface="Calibri"/>
                <a:sym typeface="Calibri"/>
              </a:rPr>
              <a:t>Les </a:t>
            </a:r>
            <a:r>
              <a:rPr lang="fr-CA" sz="1200" b="1">
                <a:solidFill>
                  <a:schemeClr val="dk1"/>
                </a:solidFill>
                <a:latin typeface="Calibri"/>
                <a:ea typeface="Calibri"/>
                <a:cs typeface="Calibri"/>
                <a:sym typeface="Calibri"/>
              </a:rPr>
              <a:t>axes </a:t>
            </a:r>
            <a:r>
              <a:rPr lang="fr-CA" sz="1200">
                <a:solidFill>
                  <a:schemeClr val="dk1"/>
                </a:solidFill>
                <a:latin typeface="Calibri"/>
                <a:ea typeface="Calibri"/>
                <a:cs typeface="Calibri"/>
                <a:sym typeface="Calibri"/>
              </a:rPr>
              <a:t>et les </a:t>
            </a:r>
            <a:r>
              <a:rPr lang="fr-CA" sz="1200" b="1">
                <a:solidFill>
                  <a:schemeClr val="dk1"/>
                </a:solidFill>
                <a:latin typeface="Calibri"/>
                <a:ea typeface="Calibri"/>
                <a:cs typeface="Calibri"/>
                <a:sym typeface="Calibri"/>
              </a:rPr>
              <a:t>graduations </a:t>
            </a:r>
            <a:r>
              <a:rPr lang="fr-CA" sz="1200">
                <a:solidFill>
                  <a:schemeClr val="dk1"/>
                </a:solidFill>
                <a:latin typeface="Calibri"/>
                <a:ea typeface="Calibri"/>
                <a:cs typeface="Calibri"/>
                <a:sym typeface="Calibri"/>
              </a:rPr>
              <a:t>sont identifiés et le diagramme a un </a:t>
            </a:r>
            <a:r>
              <a:rPr lang="fr-CA" sz="1200" b="1">
                <a:solidFill>
                  <a:schemeClr val="dk1"/>
                </a:solidFill>
                <a:latin typeface="Calibri"/>
                <a:ea typeface="Calibri"/>
                <a:cs typeface="Calibri"/>
                <a:sym typeface="Calibri"/>
              </a:rPr>
              <a:t>titre</a:t>
            </a:r>
            <a:r>
              <a:rPr lang="fr-CA" sz="1200">
                <a:solidFill>
                  <a:schemeClr val="dk1"/>
                </a:solidFill>
                <a:latin typeface="Calibri"/>
                <a:ea typeface="Calibri"/>
                <a:cs typeface="Calibri"/>
                <a:sym typeface="Calibri"/>
              </a:rPr>
              <a:t>.</a:t>
            </a:r>
            <a:endParaRPr sz="1200">
              <a:latin typeface="Calibri"/>
              <a:ea typeface="Calibri"/>
              <a:cs typeface="Calibri"/>
              <a:sym typeface="Calibri"/>
            </a:endParaRPr>
          </a:p>
          <a:p>
            <a:pPr marL="0" lvl="0" indent="0" algn="just" rtl="0">
              <a:spcBef>
                <a:spcPts val="600"/>
              </a:spcBef>
              <a:spcAft>
                <a:spcPts val="0"/>
              </a:spcAft>
              <a:buSzPts val="960"/>
              <a:buNone/>
            </a:pPr>
            <a:r>
              <a:rPr lang="fr-CA" sz="1200">
                <a:solidFill>
                  <a:schemeClr val="dk1"/>
                </a:solidFill>
                <a:latin typeface="Calibri"/>
                <a:ea typeface="Calibri"/>
                <a:cs typeface="Calibri"/>
                <a:sym typeface="Calibri"/>
              </a:rPr>
              <a:t>Une fois que les élèves ont terminé de tracer le diagramme, s'assurer que toutes les valeurs sont représentées et qu'une ligne brisée est tracée entre chaque paire de points correspondant à des mois consécutifs. (Un exemple de diagramme se trouve à la page suivante.)</a:t>
            </a:r>
            <a:endParaRPr/>
          </a:p>
          <a:p>
            <a:pPr marL="0" lvl="0" indent="0" algn="just" rtl="0">
              <a:spcBef>
                <a:spcPts val="600"/>
              </a:spcBef>
              <a:spcAft>
                <a:spcPts val="0"/>
              </a:spcAft>
              <a:buSzPts val="960"/>
              <a:buNone/>
            </a:pPr>
            <a:r>
              <a:rPr lang="fr-CA" sz="1200">
                <a:solidFill>
                  <a:schemeClr val="dk1"/>
                </a:solidFill>
                <a:latin typeface="Calibri"/>
                <a:ea typeface="Calibri"/>
                <a:cs typeface="Calibri"/>
                <a:sym typeface="Calibri"/>
              </a:rPr>
              <a:t>Poser quelques questions sur l’interprétation du diagramme :</a:t>
            </a:r>
            <a:endParaRPr/>
          </a:p>
          <a:p>
            <a:pPr marL="171450" lvl="0" indent="-171450" algn="just" rtl="0">
              <a:spcBef>
                <a:spcPts val="600"/>
              </a:spcBef>
              <a:spcAft>
                <a:spcPts val="0"/>
              </a:spcAft>
              <a:buSzPts val="960"/>
              <a:buFont typeface="Arial"/>
              <a:buChar char="•"/>
            </a:pPr>
            <a:r>
              <a:rPr lang="fr-CA" sz="1200" b="1" i="1">
                <a:solidFill>
                  <a:schemeClr val="dk1"/>
                </a:solidFill>
                <a:latin typeface="Calibri"/>
                <a:ea typeface="Calibri"/>
                <a:cs typeface="Calibri"/>
                <a:sym typeface="Calibri"/>
              </a:rPr>
              <a:t>Quelle est la température moyenne à Montréal en avril ?</a:t>
            </a:r>
            <a:r>
              <a:rPr lang="fr-CA" sz="1200" b="1">
                <a:solidFill>
                  <a:schemeClr val="dk1"/>
                </a:solidFill>
                <a:latin typeface="Calibri"/>
                <a:ea typeface="Calibri"/>
                <a:cs typeface="Calibri"/>
                <a:sym typeface="Calibri"/>
              </a:rPr>
              <a:t> </a:t>
            </a:r>
            <a:r>
              <a:rPr lang="fr-CA" sz="1200">
                <a:solidFill>
                  <a:schemeClr val="dk1"/>
                </a:solidFill>
                <a:latin typeface="Calibri"/>
                <a:ea typeface="Calibri"/>
                <a:cs typeface="Calibri"/>
                <a:sym typeface="Calibri"/>
              </a:rPr>
              <a:t>Le but est qu’ils ne retournent pas dans le tableau de données, mais plutôt qu’ils utilisent l’information présente sur le graphique qu’ils ont construit.</a:t>
            </a:r>
            <a:endParaRPr sz="1200">
              <a:latin typeface="Calibri"/>
              <a:ea typeface="Calibri"/>
              <a:cs typeface="Calibri"/>
              <a:sym typeface="Calibri"/>
            </a:endParaRPr>
          </a:p>
          <a:p>
            <a:pPr marL="171450" lvl="0" indent="-171450" algn="just" rtl="0">
              <a:spcBef>
                <a:spcPts val="600"/>
              </a:spcBef>
              <a:spcAft>
                <a:spcPts val="0"/>
              </a:spcAft>
              <a:buSzPts val="960"/>
              <a:buFont typeface="Arial"/>
              <a:buChar char="•"/>
            </a:pPr>
            <a:r>
              <a:rPr lang="fr-CA" sz="1200" b="1" i="1">
                <a:solidFill>
                  <a:schemeClr val="dk1"/>
                </a:solidFill>
                <a:latin typeface="Calibri"/>
                <a:ea typeface="Calibri"/>
                <a:cs typeface="Calibri"/>
                <a:sym typeface="Calibri"/>
              </a:rPr>
              <a:t>Est-ce que la différence de température est plus grande entre janvier et février ou entre avril et mai ?</a:t>
            </a:r>
            <a:r>
              <a:rPr lang="fr-CA" sz="1200" i="1">
                <a:solidFill>
                  <a:schemeClr val="dk1"/>
                </a:solidFill>
                <a:latin typeface="Calibri"/>
                <a:ea typeface="Calibri"/>
                <a:cs typeface="Calibri"/>
                <a:sym typeface="Calibri"/>
              </a:rPr>
              <a:t> </a:t>
            </a:r>
            <a:r>
              <a:rPr lang="fr-CA" sz="1200">
                <a:solidFill>
                  <a:schemeClr val="dk1"/>
                </a:solidFill>
                <a:latin typeface="Calibri"/>
                <a:ea typeface="Calibri"/>
                <a:cs typeface="Calibri"/>
                <a:sym typeface="Calibri"/>
              </a:rPr>
              <a:t>Il n’y a presque pas de différence de température entre janvier et février. Elle est beaucoup plus grande d’avril à mai</a:t>
            </a:r>
            <a:r>
              <a:rPr lang="fr-CA" sz="1200" i="1">
                <a:solidFill>
                  <a:schemeClr val="dk1"/>
                </a:solidFill>
                <a:latin typeface="Calibri"/>
                <a:ea typeface="Calibri"/>
                <a:cs typeface="Calibri"/>
                <a:sym typeface="Calibri"/>
              </a:rPr>
              <a:t>. </a:t>
            </a:r>
            <a:endParaRPr sz="1200">
              <a:latin typeface="Calibri"/>
              <a:ea typeface="Calibri"/>
              <a:cs typeface="Calibri"/>
              <a:sym typeface="Calibri"/>
            </a:endParaRPr>
          </a:p>
          <a:p>
            <a:pPr marL="171450" lvl="0" indent="-171450" algn="just" rtl="0">
              <a:spcBef>
                <a:spcPts val="600"/>
              </a:spcBef>
              <a:spcAft>
                <a:spcPts val="0"/>
              </a:spcAft>
              <a:buSzPts val="960"/>
              <a:buFont typeface="Arial"/>
              <a:buChar char="•"/>
            </a:pPr>
            <a:r>
              <a:rPr lang="fr-CA" sz="1200" b="1" i="1">
                <a:solidFill>
                  <a:schemeClr val="dk1"/>
                </a:solidFill>
                <a:latin typeface="Calibri"/>
                <a:ea typeface="Calibri"/>
                <a:cs typeface="Calibri"/>
                <a:sym typeface="Calibri"/>
              </a:rPr>
              <a:t>Comment peut-on le voir sur le graphique ? </a:t>
            </a:r>
            <a:r>
              <a:rPr lang="fr-CA" sz="1200">
                <a:solidFill>
                  <a:schemeClr val="dk1"/>
                </a:solidFill>
                <a:latin typeface="Calibri"/>
                <a:ea typeface="Calibri"/>
                <a:cs typeface="Calibri"/>
                <a:sym typeface="Calibri"/>
              </a:rPr>
              <a:t>La pente est plus prononcée (abrupte) entre les points. Plus la pente est prononcée entre deux points, plus la différence est grande – lorsque les températures sont croissantes, ce qui est toujours le cas ici.</a:t>
            </a:r>
            <a:endParaRPr sz="1200">
              <a:latin typeface="Calibri"/>
              <a:ea typeface="Calibri"/>
              <a:cs typeface="Calibri"/>
              <a:sym typeface="Calibri"/>
            </a:endParaRPr>
          </a:p>
        </p:txBody>
      </p:sp>
      <p:graphicFrame>
        <p:nvGraphicFramePr>
          <p:cNvPr id="566" name="Google Shape;566;p23"/>
          <p:cNvGraphicFramePr/>
          <p:nvPr/>
        </p:nvGraphicFramePr>
        <p:xfrm>
          <a:off x="50985" y="1825554"/>
          <a:ext cx="1651950" cy="853470"/>
        </p:xfrm>
        <a:graphic>
          <a:graphicData uri="http://schemas.openxmlformats.org/drawingml/2006/table">
            <a:tbl>
              <a:tblPr firstRow="1" bandRow="1">
                <a:noFill/>
                <a:tableStyleId>{873308D5-891A-4579-BA76-7B05B51120AF}</a:tableStyleId>
              </a:tblPr>
              <a:tblGrid>
                <a:gridCol w="1651950"/>
              </a:tblGrid>
              <a:tr h="176400">
                <a:tc>
                  <a:txBody>
                    <a:bodyPr/>
                    <a:lstStyle/>
                    <a:p>
                      <a:pPr marL="0" marR="0" lvl="0" indent="0" algn="ctr" rtl="0">
                        <a:spcBef>
                          <a:spcPts val="0"/>
                        </a:spcBef>
                        <a:spcAft>
                          <a:spcPts val="0"/>
                        </a:spcAft>
                        <a:buNone/>
                      </a:pPr>
                      <a:r>
                        <a:rPr lang="fr-CA" sz="1400" u="none" strike="noStrike" cap="none">
                          <a:latin typeface="Calibri"/>
                          <a:ea typeface="Calibri"/>
                          <a:cs typeface="Calibri"/>
                          <a:sym typeface="Calibri"/>
                        </a:rPr>
                        <a:t>Matériel nécessaire</a:t>
                      </a:r>
                      <a:endParaRPr sz="1400" u="none" strike="noStrike" cap="none">
                        <a:latin typeface="Calibri"/>
                        <a:ea typeface="Calibri"/>
                        <a:cs typeface="Calibri"/>
                        <a:sym typeface="Calibri"/>
                      </a:endParaRPr>
                    </a:p>
                  </a:txBody>
                  <a:tcPr marL="91450" marR="91450" marT="45725" marB="45725" anchor="ctr"/>
                </a:tc>
              </a:tr>
              <a:tr h="158750">
                <a:tc>
                  <a:txBody>
                    <a:bodyPr/>
                    <a:lstStyle/>
                    <a:p>
                      <a:pPr marL="0" marR="0" lvl="0" indent="0" algn="ctr" rtl="0">
                        <a:spcBef>
                          <a:spcPts val="0"/>
                        </a:spcBef>
                        <a:spcAft>
                          <a:spcPts val="0"/>
                        </a:spcAft>
                        <a:buNone/>
                      </a:pPr>
                      <a:r>
                        <a:rPr lang="fr-CA" sz="1200" b="1" u="none" strike="noStrike" cap="none">
                          <a:latin typeface="Calibri"/>
                          <a:ea typeface="Calibri"/>
                          <a:cs typeface="Calibri"/>
                          <a:sym typeface="Calibri"/>
                        </a:rPr>
                        <a:t>Par élève</a:t>
                      </a:r>
                      <a:endParaRPr/>
                    </a:p>
                  </a:txBody>
                  <a:tcPr marL="91450" marR="91450" marT="45725" marB="45725"/>
                </a:tc>
              </a:tr>
              <a:tr h="264600">
                <a:tc>
                  <a:txBody>
                    <a:bodyPr/>
                    <a:lstStyle/>
                    <a:p>
                      <a:pPr marL="0" marR="0" lvl="0" indent="0" algn="l" rtl="0">
                        <a:lnSpc>
                          <a:spcPct val="100000"/>
                        </a:lnSpc>
                        <a:spcBef>
                          <a:spcPts val="0"/>
                        </a:spcBef>
                        <a:spcAft>
                          <a:spcPts val="0"/>
                        </a:spcAft>
                        <a:buClr>
                          <a:schemeClr val="lt1"/>
                        </a:buClr>
                        <a:buSzPts val="1200"/>
                        <a:buFont typeface="Calibri"/>
                        <a:buNone/>
                      </a:pPr>
                      <a:r>
                        <a:rPr lang="fr-CA" sz="1200" u="none" strike="noStrike" cap="none">
                          <a:latin typeface="Calibri"/>
                          <a:ea typeface="Calibri"/>
                          <a:cs typeface="Calibri"/>
                          <a:sym typeface="Calibri"/>
                        </a:rPr>
                        <a:t>Fiche d’activité M</a:t>
                      </a:r>
                      <a:endParaRPr sz="1200" b="0" u="none" strike="noStrike" cap="none">
                        <a:solidFill>
                          <a:schemeClr val="dk1"/>
                        </a:solidFill>
                        <a:latin typeface="Calibri"/>
                        <a:ea typeface="Calibri"/>
                        <a:cs typeface="Calibri"/>
                        <a:sym typeface="Calibri"/>
                      </a:endParaRPr>
                    </a:p>
                  </a:txBody>
                  <a:tcPr marL="91450" marR="91450" marT="45725" marB="45725"/>
                </a:tc>
              </a:tr>
            </a:tbl>
          </a:graphicData>
        </a:graphic>
      </p:graphicFrame>
      <p:sp>
        <p:nvSpPr>
          <p:cNvPr id="567" name="Google Shape;567;p23"/>
          <p:cNvSpPr/>
          <p:nvPr/>
        </p:nvSpPr>
        <p:spPr>
          <a:xfrm flipH="1">
            <a:off x="5882388" y="237447"/>
            <a:ext cx="800351" cy="783633"/>
          </a:xfrm>
          <a:prstGeom prst="teardrop">
            <a:avLst>
              <a:gd name="adj" fmla="val 100000"/>
            </a:avLst>
          </a:prstGeom>
          <a:solidFill>
            <a:srgbClr val="00B050"/>
          </a:solidFill>
          <a:ln w="28575" cap="flat" cmpd="tri">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5400" b="1">
                <a:solidFill>
                  <a:schemeClr val="dk1"/>
                </a:solidFill>
                <a:latin typeface="Calibri"/>
                <a:ea typeface="Calibri"/>
                <a:cs typeface="Calibri"/>
                <a:sym typeface="Calibri"/>
              </a:rPr>
              <a:t>E</a:t>
            </a:r>
            <a:endParaRPr sz="5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24"/>
          <p:cNvPicPr preferRelativeResize="0"/>
          <p:nvPr/>
        </p:nvPicPr>
        <p:blipFill rotWithShape="1">
          <a:blip r:embed="rId3">
            <a:alphaModFix/>
          </a:blip>
          <a:srcRect/>
          <a:stretch/>
        </p:blipFill>
        <p:spPr>
          <a:xfrm>
            <a:off x="464024" y="3576310"/>
            <a:ext cx="5668488" cy="2863130"/>
          </a:xfrm>
          <a:prstGeom prst="rect">
            <a:avLst/>
          </a:prstGeom>
          <a:noFill/>
          <a:ln>
            <a:noFill/>
          </a:ln>
        </p:spPr>
      </p:pic>
      <p:sp>
        <p:nvSpPr>
          <p:cNvPr id="573" name="Google Shape;573;p24"/>
          <p:cNvSpPr txBox="1">
            <a:spLocks noGrp="1"/>
          </p:cNvSpPr>
          <p:nvPr>
            <p:ph type="body" idx="1"/>
          </p:nvPr>
        </p:nvSpPr>
        <p:spPr>
          <a:xfrm>
            <a:off x="76097" y="1500964"/>
            <a:ext cx="6705805" cy="122798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60"/>
              <a:buFont typeface="Calibri"/>
              <a:buNone/>
            </a:pPr>
            <a:r>
              <a:rPr lang="fr-CA" sz="1400" b="1"/>
              <a:t>Section 1 : Construction d’un diagramme </a:t>
            </a:r>
            <a:endParaRPr/>
          </a:p>
          <a:p>
            <a:pPr marL="0" lvl="0" indent="0" algn="just" rtl="0">
              <a:spcBef>
                <a:spcPts val="600"/>
              </a:spcBef>
              <a:spcAft>
                <a:spcPts val="0"/>
              </a:spcAft>
              <a:buClr>
                <a:schemeClr val="dk1"/>
              </a:buClr>
              <a:buSzPts val="1260"/>
              <a:buFont typeface="Calibri"/>
              <a:buNone/>
            </a:pPr>
            <a:r>
              <a:rPr lang="fr-CA" sz="1400"/>
              <a:t>Voici un tableau présentant les températures moyennes à Montréal pendant les sept premiers mois de l'année (les températures sont arrondies à l’unité) :</a:t>
            </a:r>
            <a:endParaRPr sz="1400"/>
          </a:p>
        </p:txBody>
      </p:sp>
      <p:graphicFrame>
        <p:nvGraphicFramePr>
          <p:cNvPr id="574" name="Google Shape;574;p24"/>
          <p:cNvGraphicFramePr/>
          <p:nvPr/>
        </p:nvGraphicFramePr>
        <p:xfrm>
          <a:off x="647700" y="2442829"/>
          <a:ext cx="5484825" cy="691225"/>
        </p:xfrm>
        <a:graphic>
          <a:graphicData uri="http://schemas.openxmlformats.org/drawingml/2006/table">
            <a:tbl>
              <a:tblPr>
                <a:noFill/>
                <a:tableStyleId>{C6CCEE1C-1F26-4678-822D-4423CA808A7B}</a:tableStyleId>
              </a:tblPr>
              <a:tblGrid>
                <a:gridCol w="996375"/>
                <a:gridCol w="680800"/>
                <a:gridCol w="671225"/>
                <a:gridCol w="611950"/>
                <a:gridCol w="556275"/>
                <a:gridCol w="640100"/>
                <a:gridCol w="640100"/>
                <a:gridCol w="688000"/>
              </a:tblGrid>
              <a:tr h="231375">
                <a:tc>
                  <a:txBody>
                    <a:bodyPr/>
                    <a:lstStyle/>
                    <a:p>
                      <a:pPr marL="0" marR="0" lvl="0" indent="0" algn="ctr" rtl="0">
                        <a:lnSpc>
                          <a:spcPct val="115000"/>
                        </a:lnSpc>
                        <a:spcBef>
                          <a:spcPts val="0"/>
                        </a:spcBef>
                        <a:spcAft>
                          <a:spcPts val="0"/>
                        </a:spcAft>
                        <a:buNone/>
                      </a:pPr>
                      <a:r>
                        <a:rPr lang="fr-CA" sz="1300"/>
                        <a:t>Mois</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Janvier</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Février</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Mars</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Avril</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Mai</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Juin</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Juillet</a:t>
                      </a:r>
                      <a:endParaRPr sz="1000">
                        <a:solidFill>
                          <a:srgbClr val="00000A"/>
                        </a:solidFill>
                        <a:latin typeface="Calibri"/>
                        <a:ea typeface="Calibri"/>
                        <a:cs typeface="Calibri"/>
                        <a:sym typeface="Calibri"/>
                      </a:endParaRPr>
                    </a:p>
                  </a:txBody>
                  <a:tcPr marL="64675" marR="64675" marT="0" marB="0"/>
                </a:tc>
              </a:tr>
              <a:tr h="459850">
                <a:tc>
                  <a:txBody>
                    <a:bodyPr/>
                    <a:lstStyle/>
                    <a:p>
                      <a:pPr marL="0" marR="0" lvl="0" indent="0" algn="ctr" rtl="0">
                        <a:lnSpc>
                          <a:spcPct val="115000"/>
                        </a:lnSpc>
                        <a:spcBef>
                          <a:spcPts val="0"/>
                        </a:spcBef>
                        <a:spcAft>
                          <a:spcPts val="0"/>
                        </a:spcAft>
                        <a:buNone/>
                      </a:pPr>
                      <a:r>
                        <a:rPr lang="fr-CA" sz="1300"/>
                        <a:t>Température</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-10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-8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-2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6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13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19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21 ºC</a:t>
                      </a:r>
                      <a:endParaRPr sz="1000">
                        <a:solidFill>
                          <a:srgbClr val="00000A"/>
                        </a:solidFill>
                        <a:latin typeface="Calibri"/>
                        <a:ea typeface="Calibri"/>
                        <a:cs typeface="Calibri"/>
                        <a:sym typeface="Calibri"/>
                      </a:endParaRPr>
                    </a:p>
                  </a:txBody>
                  <a:tcPr marL="64675" marR="64675" marT="0" marB="0" anchor="ctr"/>
                </a:tc>
              </a:tr>
            </a:tbl>
          </a:graphicData>
        </a:graphic>
      </p:graphicFrame>
      <p:sp>
        <p:nvSpPr>
          <p:cNvPr id="575" name="Google Shape;575;p24"/>
          <p:cNvSpPr txBox="1"/>
          <p:nvPr/>
        </p:nvSpPr>
        <p:spPr>
          <a:xfrm>
            <a:off x="76096" y="3314700"/>
            <a:ext cx="67058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400">
                <a:solidFill>
                  <a:schemeClr val="dk1"/>
                </a:solidFill>
                <a:latin typeface="Calibri"/>
                <a:ea typeface="Calibri"/>
                <a:cs typeface="Calibri"/>
                <a:sym typeface="Calibri"/>
              </a:rPr>
              <a:t>Construis un diagramme à ligne brisée pour présenter ces données :</a:t>
            </a:r>
            <a:endParaRPr sz="1400">
              <a:solidFill>
                <a:schemeClr val="dk1"/>
              </a:solidFill>
              <a:latin typeface="Calibri"/>
              <a:ea typeface="Calibri"/>
              <a:cs typeface="Calibri"/>
              <a:sym typeface="Calibri"/>
            </a:endParaRPr>
          </a:p>
        </p:txBody>
      </p:sp>
      <p:sp>
        <p:nvSpPr>
          <p:cNvPr id="576" name="Google Shape;576;p24"/>
          <p:cNvSpPr txBox="1"/>
          <p:nvPr/>
        </p:nvSpPr>
        <p:spPr>
          <a:xfrm>
            <a:off x="114197" y="6418690"/>
            <a:ext cx="6667704" cy="2569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400">
                <a:solidFill>
                  <a:schemeClr val="dk1"/>
                </a:solidFill>
                <a:latin typeface="Calibri"/>
                <a:ea typeface="Calibri"/>
                <a:cs typeface="Calibri"/>
                <a:sym typeface="Calibri"/>
              </a:rPr>
              <a:t>Vérifie ta réponse. Est-ce que les points sont reliés ? Est-ce qu'ils sont tous là ?</a:t>
            </a:r>
            <a:endParaRPr/>
          </a:p>
          <a:p>
            <a:pPr marL="0" marR="0" lvl="0" indent="0" algn="l" rtl="0">
              <a:spcBef>
                <a:spcPts val="600"/>
              </a:spcBef>
              <a:spcAft>
                <a:spcPts val="0"/>
              </a:spcAft>
              <a:buNone/>
            </a:pPr>
            <a:endParaRPr sz="1400" b="1">
              <a:solidFill>
                <a:schemeClr val="dk1"/>
              </a:solidFill>
              <a:latin typeface="Calibri"/>
              <a:ea typeface="Calibri"/>
              <a:cs typeface="Calibri"/>
              <a:sym typeface="Calibri"/>
            </a:endParaRPr>
          </a:p>
          <a:p>
            <a:pPr marL="0" marR="0" lvl="0" indent="0" algn="l" rtl="0">
              <a:spcBef>
                <a:spcPts val="600"/>
              </a:spcBef>
              <a:spcAft>
                <a:spcPts val="0"/>
              </a:spcAft>
              <a:buNone/>
            </a:pPr>
            <a:r>
              <a:rPr lang="fr-CA" sz="1400" b="1">
                <a:solidFill>
                  <a:schemeClr val="dk1"/>
                </a:solidFill>
                <a:latin typeface="Calibri"/>
                <a:ea typeface="Calibri"/>
                <a:cs typeface="Calibri"/>
                <a:sym typeface="Calibri"/>
              </a:rPr>
              <a:t>Section 2 : Analyse du graphique</a:t>
            </a:r>
            <a:endParaRPr sz="1400">
              <a:solidFill>
                <a:schemeClr val="dk1"/>
              </a:solidFill>
              <a:latin typeface="Calibri"/>
              <a:ea typeface="Calibri"/>
              <a:cs typeface="Calibri"/>
              <a:sym typeface="Calibri"/>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Quelle est la température moyenne à Montréal en avril ? _________</a:t>
            </a:r>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Est-ce que la différence de température est plus grande entre janvier et février ou entre avril et mai ? __________________________________________________</a:t>
            </a:r>
            <a:endParaRPr sz="1400">
              <a:solidFill>
                <a:schemeClr val="dk1"/>
              </a:solidFill>
              <a:latin typeface="Calibri"/>
              <a:ea typeface="Calibri"/>
              <a:cs typeface="Calibri"/>
              <a:sym typeface="Calibri"/>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Comment peut-on le voir sur le graphique ? _____________________________________</a:t>
            </a:r>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________________________________________________________________________.</a:t>
            </a:r>
            <a:endParaRPr sz="1400">
              <a:solidFill>
                <a:schemeClr val="dk1"/>
              </a:solidFill>
              <a:latin typeface="Calibri"/>
              <a:ea typeface="Calibri"/>
              <a:cs typeface="Calibri"/>
              <a:sym typeface="Calibri"/>
            </a:endParaRPr>
          </a:p>
          <a:p>
            <a:pPr marL="0" marR="0" lvl="0" indent="0" algn="l" rtl="0">
              <a:spcBef>
                <a:spcPts val="600"/>
              </a:spcBef>
              <a:spcAft>
                <a:spcPts val="0"/>
              </a:spcAft>
              <a:buNone/>
            </a:pPr>
            <a:endParaRPr sz="1400">
              <a:solidFill>
                <a:schemeClr val="dk1"/>
              </a:solidFill>
              <a:latin typeface="Calibri"/>
              <a:ea typeface="Calibri"/>
              <a:cs typeface="Calibri"/>
              <a:sym typeface="Calibri"/>
            </a:endParaRPr>
          </a:p>
        </p:txBody>
      </p:sp>
      <p:pic>
        <p:nvPicPr>
          <p:cNvPr id="577" name="Google Shape;577;p24"/>
          <p:cNvPicPr preferRelativeResize="0"/>
          <p:nvPr/>
        </p:nvPicPr>
        <p:blipFill rotWithShape="1">
          <a:blip r:embed="rId4">
            <a:alphaModFix/>
          </a:blip>
          <a:srcRect/>
          <a:stretch/>
        </p:blipFill>
        <p:spPr>
          <a:xfrm rot="291489">
            <a:off x="6171786" y="2995846"/>
            <a:ext cx="473785" cy="947570"/>
          </a:xfrm>
          <a:prstGeom prst="rect">
            <a:avLst/>
          </a:prstGeom>
          <a:noFill/>
          <a:ln>
            <a:noFill/>
          </a:ln>
        </p:spPr>
      </p:pic>
      <p:sp>
        <p:nvSpPr>
          <p:cNvPr id="578" name="Google Shape;578;p24"/>
          <p:cNvSpPr/>
          <p:nvPr/>
        </p:nvSpPr>
        <p:spPr>
          <a:xfrm>
            <a:off x="76097" y="114300"/>
            <a:ext cx="6705806" cy="8766603"/>
          </a:xfrm>
          <a:prstGeom prst="rect">
            <a:avLst/>
          </a:prstGeom>
          <a:noFill/>
          <a:ln w="57150" cap="flat" cmpd="thinThick">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4"/>
          <p:cNvSpPr txBox="1"/>
          <p:nvPr/>
        </p:nvSpPr>
        <p:spPr>
          <a:xfrm>
            <a:off x="123826" y="150496"/>
            <a:ext cx="3723202"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a:solidFill>
                  <a:schemeClr val="dk1"/>
                </a:solidFill>
                <a:latin typeface="Calibri"/>
                <a:ea typeface="Calibri"/>
                <a:cs typeface="Calibri"/>
                <a:sym typeface="Calibri"/>
              </a:rPr>
              <a:t>Fiche d’activité</a:t>
            </a:r>
            <a:endParaRPr/>
          </a:p>
          <a:p>
            <a:pPr marL="0" marR="0" lvl="0" indent="0" algn="l" rtl="0">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Le diagramme à ligne brisée</a:t>
            </a:r>
            <a:endParaRPr sz="2400" u="sng">
              <a:solidFill>
                <a:schemeClr val="dk1"/>
              </a:solidFill>
              <a:latin typeface="Calibri"/>
              <a:ea typeface="Calibri"/>
              <a:cs typeface="Calibri"/>
              <a:sym typeface="Calibri"/>
            </a:endParaRPr>
          </a:p>
        </p:txBody>
      </p:sp>
      <p:sp>
        <p:nvSpPr>
          <p:cNvPr id="580" name="Google Shape;580;p24"/>
          <p:cNvSpPr txBox="1">
            <a:spLocks noGrp="1"/>
          </p:cNvSpPr>
          <p:nvPr>
            <p:ph type="body" idx="1"/>
          </p:nvPr>
        </p:nvSpPr>
        <p:spPr>
          <a:xfrm>
            <a:off x="3770827" y="229758"/>
            <a:ext cx="2944298" cy="89228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chemeClr val="dk1"/>
              </a:buClr>
              <a:buSzPts val="1080"/>
              <a:buFont typeface="Calibri"/>
              <a:buNone/>
            </a:pPr>
            <a:r>
              <a:rPr lang="fr-CA" sz="1200" i="1"/>
              <a:t>Nom: _______________________________	        </a:t>
            </a:r>
            <a:endParaRPr/>
          </a:p>
          <a:p>
            <a:pPr marL="0" lvl="0" indent="0" algn="r" rtl="0">
              <a:spcBef>
                <a:spcPts val="2000"/>
              </a:spcBef>
              <a:spcAft>
                <a:spcPts val="0"/>
              </a:spcAft>
              <a:buClr>
                <a:schemeClr val="dk1"/>
              </a:buClr>
              <a:buSzPts val="1080"/>
              <a:buFont typeface="Calibri"/>
              <a:buNone/>
            </a:pPr>
            <a:r>
              <a:rPr lang="fr-CA" sz="1200" i="1"/>
              <a:t> Date: ___________________________ </a:t>
            </a:r>
            <a:endParaRPr sz="1200"/>
          </a:p>
        </p:txBody>
      </p:sp>
      <p:pic>
        <p:nvPicPr>
          <p:cNvPr id="581" name="Google Shape;581;p24" descr="Mathematik, Sig, Summe"/>
          <p:cNvPicPr preferRelativeResize="0"/>
          <p:nvPr/>
        </p:nvPicPr>
        <p:blipFill rotWithShape="1">
          <a:blip r:embed="rId5">
            <a:alphaModFix/>
          </a:blip>
          <a:srcRect/>
          <a:stretch/>
        </p:blipFill>
        <p:spPr>
          <a:xfrm rot="5400000">
            <a:off x="2626409" y="242697"/>
            <a:ext cx="326502" cy="3311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25"/>
          <p:cNvPicPr preferRelativeResize="0"/>
          <p:nvPr/>
        </p:nvPicPr>
        <p:blipFill rotWithShape="1">
          <a:blip r:embed="rId3">
            <a:alphaModFix/>
          </a:blip>
          <a:srcRect/>
          <a:stretch/>
        </p:blipFill>
        <p:spPr>
          <a:xfrm>
            <a:off x="867211" y="3642925"/>
            <a:ext cx="5123579" cy="2922448"/>
          </a:xfrm>
          <a:prstGeom prst="rect">
            <a:avLst/>
          </a:prstGeom>
          <a:noFill/>
          <a:ln>
            <a:noFill/>
          </a:ln>
        </p:spPr>
      </p:pic>
      <p:graphicFrame>
        <p:nvGraphicFramePr>
          <p:cNvPr id="587" name="Google Shape;587;p25"/>
          <p:cNvGraphicFramePr/>
          <p:nvPr/>
        </p:nvGraphicFramePr>
        <p:xfrm>
          <a:off x="647700" y="2442829"/>
          <a:ext cx="5484825" cy="691225"/>
        </p:xfrm>
        <a:graphic>
          <a:graphicData uri="http://schemas.openxmlformats.org/drawingml/2006/table">
            <a:tbl>
              <a:tblPr>
                <a:noFill/>
                <a:tableStyleId>{C6CCEE1C-1F26-4678-822D-4423CA808A7B}</a:tableStyleId>
              </a:tblPr>
              <a:tblGrid>
                <a:gridCol w="996375"/>
                <a:gridCol w="680800"/>
                <a:gridCol w="671225"/>
                <a:gridCol w="611950"/>
                <a:gridCol w="556275"/>
                <a:gridCol w="640100"/>
                <a:gridCol w="640100"/>
                <a:gridCol w="688000"/>
              </a:tblGrid>
              <a:tr h="231375">
                <a:tc>
                  <a:txBody>
                    <a:bodyPr/>
                    <a:lstStyle/>
                    <a:p>
                      <a:pPr marL="0" marR="0" lvl="0" indent="0" algn="ctr" rtl="0">
                        <a:lnSpc>
                          <a:spcPct val="115000"/>
                        </a:lnSpc>
                        <a:spcBef>
                          <a:spcPts val="0"/>
                        </a:spcBef>
                        <a:spcAft>
                          <a:spcPts val="0"/>
                        </a:spcAft>
                        <a:buNone/>
                      </a:pPr>
                      <a:r>
                        <a:rPr lang="fr-CA" sz="1300"/>
                        <a:t>Mois</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Janvier</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Février</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Mars</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Avril</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Mai</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Juin</a:t>
                      </a:r>
                      <a:endParaRPr sz="1000">
                        <a:solidFill>
                          <a:srgbClr val="00000A"/>
                        </a:solidFill>
                        <a:latin typeface="Calibri"/>
                        <a:ea typeface="Calibri"/>
                        <a:cs typeface="Calibri"/>
                        <a:sym typeface="Calibri"/>
                      </a:endParaRPr>
                    </a:p>
                  </a:txBody>
                  <a:tcPr marL="64675" marR="64675" marT="0" marB="0"/>
                </a:tc>
                <a:tc>
                  <a:txBody>
                    <a:bodyPr/>
                    <a:lstStyle/>
                    <a:p>
                      <a:pPr marL="0" marR="0" lvl="0" indent="0" algn="ctr" rtl="0">
                        <a:lnSpc>
                          <a:spcPct val="115000"/>
                        </a:lnSpc>
                        <a:spcBef>
                          <a:spcPts val="0"/>
                        </a:spcBef>
                        <a:spcAft>
                          <a:spcPts val="0"/>
                        </a:spcAft>
                        <a:buNone/>
                      </a:pPr>
                      <a:r>
                        <a:rPr lang="fr-CA" sz="1300"/>
                        <a:t>Juillet</a:t>
                      </a:r>
                      <a:endParaRPr sz="1000">
                        <a:solidFill>
                          <a:srgbClr val="00000A"/>
                        </a:solidFill>
                        <a:latin typeface="Calibri"/>
                        <a:ea typeface="Calibri"/>
                        <a:cs typeface="Calibri"/>
                        <a:sym typeface="Calibri"/>
                      </a:endParaRPr>
                    </a:p>
                  </a:txBody>
                  <a:tcPr marL="64675" marR="64675" marT="0" marB="0"/>
                </a:tc>
              </a:tr>
              <a:tr h="459850">
                <a:tc>
                  <a:txBody>
                    <a:bodyPr/>
                    <a:lstStyle/>
                    <a:p>
                      <a:pPr marL="0" marR="0" lvl="0" indent="0" algn="ctr" rtl="0">
                        <a:lnSpc>
                          <a:spcPct val="115000"/>
                        </a:lnSpc>
                        <a:spcBef>
                          <a:spcPts val="0"/>
                        </a:spcBef>
                        <a:spcAft>
                          <a:spcPts val="0"/>
                        </a:spcAft>
                        <a:buNone/>
                      </a:pPr>
                      <a:r>
                        <a:rPr lang="fr-CA" sz="1300"/>
                        <a:t>Température</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-10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-8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-2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6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13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19 ºC</a:t>
                      </a:r>
                      <a:endParaRPr sz="1000">
                        <a:solidFill>
                          <a:srgbClr val="00000A"/>
                        </a:solidFill>
                        <a:latin typeface="Calibri"/>
                        <a:ea typeface="Calibri"/>
                        <a:cs typeface="Calibri"/>
                        <a:sym typeface="Calibri"/>
                      </a:endParaRPr>
                    </a:p>
                  </a:txBody>
                  <a:tcPr marL="64675" marR="64675" marT="0" marB="0" anchor="ctr"/>
                </a:tc>
                <a:tc>
                  <a:txBody>
                    <a:bodyPr/>
                    <a:lstStyle/>
                    <a:p>
                      <a:pPr marL="0" marR="0" lvl="0" indent="0" algn="ctr" rtl="0">
                        <a:lnSpc>
                          <a:spcPct val="115000"/>
                        </a:lnSpc>
                        <a:spcBef>
                          <a:spcPts val="0"/>
                        </a:spcBef>
                        <a:spcAft>
                          <a:spcPts val="0"/>
                        </a:spcAft>
                        <a:buNone/>
                      </a:pPr>
                      <a:r>
                        <a:rPr lang="fr-CA" sz="1300"/>
                        <a:t>21 ºC</a:t>
                      </a:r>
                      <a:endParaRPr sz="1000">
                        <a:solidFill>
                          <a:srgbClr val="00000A"/>
                        </a:solidFill>
                        <a:latin typeface="Calibri"/>
                        <a:ea typeface="Calibri"/>
                        <a:cs typeface="Calibri"/>
                        <a:sym typeface="Calibri"/>
                      </a:endParaRPr>
                    </a:p>
                  </a:txBody>
                  <a:tcPr marL="64675" marR="64675" marT="0" marB="0" anchor="ctr"/>
                </a:tc>
              </a:tr>
            </a:tbl>
          </a:graphicData>
        </a:graphic>
      </p:graphicFrame>
      <p:sp>
        <p:nvSpPr>
          <p:cNvPr id="588" name="Google Shape;588;p25"/>
          <p:cNvSpPr txBox="1"/>
          <p:nvPr/>
        </p:nvSpPr>
        <p:spPr>
          <a:xfrm>
            <a:off x="76096" y="3314700"/>
            <a:ext cx="67058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400">
                <a:solidFill>
                  <a:schemeClr val="dk1"/>
                </a:solidFill>
                <a:latin typeface="Calibri"/>
                <a:ea typeface="Calibri"/>
                <a:cs typeface="Calibri"/>
                <a:sym typeface="Calibri"/>
              </a:rPr>
              <a:t>Construis un diagramme à ligne brisée pour présenter ces données :</a:t>
            </a:r>
            <a:endParaRPr sz="1400">
              <a:solidFill>
                <a:schemeClr val="dk1"/>
              </a:solidFill>
              <a:latin typeface="Calibri"/>
              <a:ea typeface="Calibri"/>
              <a:cs typeface="Calibri"/>
              <a:sym typeface="Calibri"/>
            </a:endParaRPr>
          </a:p>
        </p:txBody>
      </p:sp>
      <p:sp>
        <p:nvSpPr>
          <p:cNvPr id="589" name="Google Shape;589;p25"/>
          <p:cNvSpPr txBox="1"/>
          <p:nvPr/>
        </p:nvSpPr>
        <p:spPr>
          <a:xfrm>
            <a:off x="114197" y="6418690"/>
            <a:ext cx="6667704"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400">
                <a:solidFill>
                  <a:schemeClr val="dk1"/>
                </a:solidFill>
                <a:latin typeface="Calibri"/>
                <a:ea typeface="Calibri"/>
                <a:cs typeface="Calibri"/>
                <a:sym typeface="Calibri"/>
              </a:rPr>
              <a:t>Vérifie ta réponse. Est-ce que les points sont reliés ? Est-ce qu'ils sont tous là ?</a:t>
            </a:r>
            <a:endParaRPr/>
          </a:p>
          <a:p>
            <a:pPr marL="0" marR="0" lvl="0" indent="0" algn="l" rtl="0">
              <a:spcBef>
                <a:spcPts val="600"/>
              </a:spcBef>
              <a:spcAft>
                <a:spcPts val="0"/>
              </a:spcAft>
              <a:buNone/>
            </a:pPr>
            <a:endParaRPr sz="1400" b="1">
              <a:solidFill>
                <a:schemeClr val="dk1"/>
              </a:solidFill>
              <a:latin typeface="Calibri"/>
              <a:ea typeface="Calibri"/>
              <a:cs typeface="Calibri"/>
              <a:sym typeface="Calibri"/>
            </a:endParaRPr>
          </a:p>
          <a:p>
            <a:pPr marL="0" marR="0" lvl="0" indent="0" algn="l" rtl="0">
              <a:spcBef>
                <a:spcPts val="600"/>
              </a:spcBef>
              <a:spcAft>
                <a:spcPts val="0"/>
              </a:spcAft>
              <a:buNone/>
            </a:pPr>
            <a:r>
              <a:rPr lang="fr-CA" sz="1400" b="1">
                <a:solidFill>
                  <a:schemeClr val="dk1"/>
                </a:solidFill>
                <a:latin typeface="Calibri"/>
                <a:ea typeface="Calibri"/>
                <a:cs typeface="Calibri"/>
                <a:sym typeface="Calibri"/>
              </a:rPr>
              <a:t>Section 2 : Analyse du graphique</a:t>
            </a:r>
            <a:endParaRPr sz="1400">
              <a:solidFill>
                <a:schemeClr val="dk1"/>
              </a:solidFill>
              <a:latin typeface="Calibri"/>
              <a:ea typeface="Calibri"/>
              <a:cs typeface="Calibri"/>
              <a:sym typeface="Calibri"/>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Quelle est la température moyenne à Montréal en avril ? </a:t>
            </a:r>
            <a:r>
              <a:rPr lang="fr-CA" sz="1400">
                <a:solidFill>
                  <a:srgbClr val="FF0000"/>
                </a:solidFill>
                <a:latin typeface="Calibri"/>
                <a:ea typeface="Calibri"/>
                <a:cs typeface="Calibri"/>
                <a:sym typeface="Calibri"/>
              </a:rPr>
              <a:t>_6 degrés___</a:t>
            </a:r>
            <a:endParaRPr sz="1400">
              <a:solidFill>
                <a:srgbClr val="FF0000"/>
              </a:solidFill>
              <a:latin typeface="Calibri"/>
              <a:ea typeface="Calibri"/>
              <a:cs typeface="Calibri"/>
              <a:sym typeface="Calibri"/>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Est-ce que la différence de température est plus grande entre janvier et février ou entre avril et mai ? ____</a:t>
            </a:r>
            <a:r>
              <a:rPr lang="fr-CA" sz="1400">
                <a:solidFill>
                  <a:srgbClr val="FF0000"/>
                </a:solidFill>
                <a:latin typeface="Calibri"/>
                <a:ea typeface="Calibri"/>
                <a:cs typeface="Calibri"/>
                <a:sym typeface="Calibri"/>
              </a:rPr>
              <a:t>Elle est plus grande entre avril et _______________________________</a:t>
            </a:r>
            <a:endParaRPr sz="1400">
              <a:solidFill>
                <a:srgbClr val="FF0000"/>
              </a:solidFill>
              <a:latin typeface="Calibri"/>
              <a:ea typeface="Calibri"/>
              <a:cs typeface="Calibri"/>
              <a:sym typeface="Calibri"/>
            </a:endParaRPr>
          </a:p>
          <a:p>
            <a:pPr marL="0" marR="0" lvl="0" indent="0" algn="l" rtl="0">
              <a:spcBef>
                <a:spcPts val="600"/>
              </a:spcBef>
              <a:spcAft>
                <a:spcPts val="0"/>
              </a:spcAft>
              <a:buNone/>
            </a:pPr>
            <a:r>
              <a:rPr lang="fr-CA" sz="1400">
                <a:solidFill>
                  <a:schemeClr val="dk1"/>
                </a:solidFill>
                <a:latin typeface="Calibri"/>
                <a:ea typeface="Calibri"/>
                <a:cs typeface="Calibri"/>
                <a:sym typeface="Calibri"/>
              </a:rPr>
              <a:t>Comment peut-on le voir sur le graphique ? ___</a:t>
            </a:r>
            <a:r>
              <a:rPr lang="fr-CA" sz="1400">
                <a:solidFill>
                  <a:srgbClr val="FF0000"/>
                </a:solidFill>
                <a:latin typeface="Calibri"/>
                <a:ea typeface="Calibri"/>
                <a:cs typeface="Calibri"/>
                <a:sym typeface="Calibri"/>
              </a:rPr>
              <a:t>Il y a 7 bonds (lignes) entre avril et mai, contre 2 entre janvier et février</a:t>
            </a:r>
            <a:r>
              <a:rPr lang="fr-CA" sz="1400">
                <a:solidFill>
                  <a:schemeClr val="dk1"/>
                </a:solidFill>
                <a:latin typeface="Calibri"/>
                <a:ea typeface="Calibri"/>
                <a:cs typeface="Calibri"/>
                <a:sym typeface="Calibri"/>
              </a:rPr>
              <a:t>_______________________________________________</a:t>
            </a:r>
            <a:endParaRPr sz="1400">
              <a:solidFill>
                <a:schemeClr val="dk1"/>
              </a:solidFill>
              <a:latin typeface="Calibri"/>
              <a:ea typeface="Calibri"/>
              <a:cs typeface="Calibri"/>
              <a:sym typeface="Calibri"/>
            </a:endParaRPr>
          </a:p>
          <a:p>
            <a:pPr marL="0" marR="0" lvl="0" indent="0" algn="l" rtl="0">
              <a:spcBef>
                <a:spcPts val="600"/>
              </a:spcBef>
              <a:spcAft>
                <a:spcPts val="0"/>
              </a:spcAft>
              <a:buNone/>
            </a:pPr>
            <a:endParaRPr sz="1400">
              <a:solidFill>
                <a:schemeClr val="dk1"/>
              </a:solidFill>
              <a:latin typeface="Calibri"/>
              <a:ea typeface="Calibri"/>
              <a:cs typeface="Calibri"/>
              <a:sym typeface="Calibri"/>
            </a:endParaRPr>
          </a:p>
        </p:txBody>
      </p:sp>
      <p:pic>
        <p:nvPicPr>
          <p:cNvPr id="590" name="Google Shape;590;p25"/>
          <p:cNvPicPr preferRelativeResize="0"/>
          <p:nvPr/>
        </p:nvPicPr>
        <p:blipFill rotWithShape="1">
          <a:blip r:embed="rId4">
            <a:alphaModFix/>
          </a:blip>
          <a:srcRect/>
          <a:stretch/>
        </p:blipFill>
        <p:spPr>
          <a:xfrm rot="291489">
            <a:off x="6171786" y="2995846"/>
            <a:ext cx="473785" cy="947570"/>
          </a:xfrm>
          <a:prstGeom prst="rect">
            <a:avLst/>
          </a:prstGeom>
          <a:noFill/>
          <a:ln>
            <a:noFill/>
          </a:ln>
        </p:spPr>
      </p:pic>
      <p:sp>
        <p:nvSpPr>
          <p:cNvPr id="591" name="Google Shape;591;p25"/>
          <p:cNvSpPr/>
          <p:nvPr/>
        </p:nvSpPr>
        <p:spPr>
          <a:xfrm>
            <a:off x="76097" y="114300"/>
            <a:ext cx="6705806" cy="8766603"/>
          </a:xfrm>
          <a:prstGeom prst="rect">
            <a:avLst/>
          </a:prstGeom>
          <a:noFill/>
          <a:ln w="57150" cap="flat" cmpd="thinThick">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25"/>
          <p:cNvSpPr txBox="1"/>
          <p:nvPr/>
        </p:nvSpPr>
        <p:spPr>
          <a:xfrm>
            <a:off x="123826" y="150496"/>
            <a:ext cx="3723202"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a:solidFill>
                  <a:schemeClr val="dk1"/>
                </a:solidFill>
                <a:latin typeface="Calibri"/>
                <a:ea typeface="Calibri"/>
                <a:cs typeface="Calibri"/>
                <a:sym typeface="Calibri"/>
              </a:rPr>
              <a:t>Fiche d’activité</a:t>
            </a:r>
            <a:endParaRPr/>
          </a:p>
          <a:p>
            <a:pPr marL="0" marR="0" lvl="0" indent="0" algn="l" rtl="0">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Le diagramme à ligne brisée</a:t>
            </a:r>
            <a:endParaRPr sz="2400" u="sng">
              <a:solidFill>
                <a:schemeClr val="dk1"/>
              </a:solidFill>
              <a:latin typeface="Calibri"/>
              <a:ea typeface="Calibri"/>
              <a:cs typeface="Calibri"/>
              <a:sym typeface="Calibri"/>
            </a:endParaRPr>
          </a:p>
        </p:txBody>
      </p:sp>
      <p:sp>
        <p:nvSpPr>
          <p:cNvPr id="593" name="Google Shape;593;p25"/>
          <p:cNvSpPr txBox="1">
            <a:spLocks noGrp="1"/>
          </p:cNvSpPr>
          <p:nvPr>
            <p:ph type="body" idx="1"/>
          </p:nvPr>
        </p:nvSpPr>
        <p:spPr>
          <a:xfrm>
            <a:off x="3770827" y="229758"/>
            <a:ext cx="2944298" cy="89228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chemeClr val="dk1"/>
              </a:buClr>
              <a:buSzPts val="1080"/>
              <a:buFont typeface="Calibri"/>
              <a:buNone/>
            </a:pPr>
            <a:r>
              <a:rPr lang="fr-CA" sz="1200" i="1"/>
              <a:t>Nom: _______________________________	        </a:t>
            </a:r>
            <a:endParaRPr/>
          </a:p>
          <a:p>
            <a:pPr marL="0" lvl="0" indent="0" algn="r" rtl="0">
              <a:spcBef>
                <a:spcPts val="2000"/>
              </a:spcBef>
              <a:spcAft>
                <a:spcPts val="0"/>
              </a:spcAft>
              <a:buClr>
                <a:schemeClr val="dk1"/>
              </a:buClr>
              <a:buSzPts val="1080"/>
              <a:buFont typeface="Calibri"/>
              <a:buNone/>
            </a:pPr>
            <a:r>
              <a:rPr lang="fr-CA" sz="1200" i="1"/>
              <a:t> Date: ___________________________ </a:t>
            </a:r>
            <a:endParaRPr sz="1200"/>
          </a:p>
        </p:txBody>
      </p:sp>
      <p:pic>
        <p:nvPicPr>
          <p:cNvPr id="594" name="Google Shape;594;p25" descr="Mathematik, Sig, Summe"/>
          <p:cNvPicPr preferRelativeResize="0"/>
          <p:nvPr/>
        </p:nvPicPr>
        <p:blipFill rotWithShape="1">
          <a:blip r:embed="rId5">
            <a:alphaModFix/>
          </a:blip>
          <a:srcRect/>
          <a:stretch/>
        </p:blipFill>
        <p:spPr>
          <a:xfrm rot="5400000">
            <a:off x="2626409" y="242697"/>
            <a:ext cx="326502" cy="331103"/>
          </a:xfrm>
          <a:prstGeom prst="rect">
            <a:avLst/>
          </a:prstGeom>
          <a:noFill/>
          <a:ln>
            <a:noFill/>
          </a:ln>
        </p:spPr>
      </p:pic>
      <p:sp>
        <p:nvSpPr>
          <p:cNvPr id="595" name="Google Shape;595;p25"/>
          <p:cNvSpPr txBox="1"/>
          <p:nvPr/>
        </p:nvSpPr>
        <p:spPr>
          <a:xfrm>
            <a:off x="144203" y="917645"/>
            <a:ext cx="6579994" cy="61906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Calibri"/>
              <a:buNone/>
            </a:pPr>
            <a:r>
              <a:rPr lang="fr-CA" sz="2800" b="0" i="0" u="none" strike="noStrike" cap="none">
                <a:solidFill>
                  <a:srgbClr val="FF0000"/>
                </a:solidFill>
                <a:latin typeface="Calibri"/>
                <a:ea typeface="Calibri"/>
                <a:cs typeface="Calibri"/>
                <a:sym typeface="Calibri"/>
              </a:rPr>
              <a:t>Solutionnaire</a:t>
            </a:r>
            <a:r>
              <a:rPr lang="fr-CA" sz="2800" b="0" i="0" u="none" strike="noStrike" cap="none">
                <a:solidFill>
                  <a:srgbClr val="000000"/>
                </a:solidFill>
                <a:latin typeface="Calibri"/>
                <a:ea typeface="Calibri"/>
                <a:cs typeface="Calibri"/>
                <a:sym typeface="Calibri"/>
              </a:rPr>
              <a:t> </a:t>
            </a:r>
            <a:endParaRPr sz="2800" b="0" i="1" u="none" strike="noStrike" cap="none">
              <a:solidFill>
                <a:srgbClr val="000000"/>
              </a:solidFill>
              <a:latin typeface="Calibri"/>
              <a:ea typeface="Calibri"/>
              <a:cs typeface="Calibri"/>
              <a:sym typeface="Calibri"/>
            </a:endParaRPr>
          </a:p>
        </p:txBody>
      </p:sp>
      <p:sp>
        <p:nvSpPr>
          <p:cNvPr id="596" name="Google Shape;596;p25"/>
          <p:cNvSpPr txBox="1">
            <a:spLocks noGrp="1"/>
          </p:cNvSpPr>
          <p:nvPr>
            <p:ph type="body" idx="1"/>
          </p:nvPr>
        </p:nvSpPr>
        <p:spPr>
          <a:xfrm>
            <a:off x="76097" y="1500964"/>
            <a:ext cx="6705805" cy="122798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60"/>
              <a:buFont typeface="Calibri"/>
              <a:buNone/>
            </a:pPr>
            <a:r>
              <a:rPr lang="fr-CA" sz="1400" b="1"/>
              <a:t>Section 1 : Construction d’un diagramme </a:t>
            </a:r>
            <a:endParaRPr/>
          </a:p>
          <a:p>
            <a:pPr marL="0" lvl="0" indent="0" algn="just" rtl="0">
              <a:spcBef>
                <a:spcPts val="600"/>
              </a:spcBef>
              <a:spcAft>
                <a:spcPts val="0"/>
              </a:spcAft>
              <a:buClr>
                <a:schemeClr val="dk1"/>
              </a:buClr>
              <a:buSzPts val="1260"/>
              <a:buFont typeface="Calibri"/>
              <a:buNone/>
            </a:pPr>
            <a:r>
              <a:rPr lang="fr-CA" sz="1400"/>
              <a:t>Voici un tableau présentant les températures moyennes à Montréal pendant les sept premiers mois de l'année (les températures sont arrondies à l’unité)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6"/>
          <p:cNvSpPr txBox="1">
            <a:spLocks noGrp="1"/>
          </p:cNvSpPr>
          <p:nvPr>
            <p:ph type="title"/>
          </p:nvPr>
        </p:nvSpPr>
        <p:spPr>
          <a:xfrm>
            <a:off x="0" y="1508760"/>
            <a:ext cx="6858000" cy="8713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fr-CA" sz="3000"/>
              <a:t>Fiches TNI</a:t>
            </a:r>
            <a:endParaRPr/>
          </a:p>
        </p:txBody>
      </p:sp>
      <p:graphicFrame>
        <p:nvGraphicFramePr>
          <p:cNvPr id="602" name="Google Shape;602;p26"/>
          <p:cNvGraphicFramePr/>
          <p:nvPr/>
        </p:nvGraphicFramePr>
        <p:xfrm>
          <a:off x="352425" y="2773680"/>
          <a:ext cx="6124575" cy="2087910"/>
        </p:xfrm>
        <a:graphic>
          <a:graphicData uri="http://schemas.openxmlformats.org/drawingml/2006/table">
            <a:tbl>
              <a:tblPr firstRow="1" bandRow="1">
                <a:noFill/>
                <a:tableStyleId>{8D8B42CB-930B-4E8F-AD63-F1C4722CFE4A}</a:tableStyleId>
              </a:tblPr>
              <a:tblGrid>
                <a:gridCol w="1228725"/>
                <a:gridCol w="4106050"/>
                <a:gridCol w="789800"/>
              </a:tblGrid>
              <a:tr h="518150">
                <a:tc>
                  <a:txBody>
                    <a:bodyPr/>
                    <a:lstStyle/>
                    <a:p>
                      <a:pPr marL="0" marR="0" lvl="0" indent="0" algn="ctr" rtl="0">
                        <a:spcBef>
                          <a:spcPts val="0"/>
                        </a:spcBef>
                        <a:spcAft>
                          <a:spcPts val="0"/>
                        </a:spcAft>
                        <a:buNone/>
                      </a:pPr>
                      <a:r>
                        <a:rPr lang="fr-CA" sz="1400"/>
                        <a:t>Numéro</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Nom</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Page</a:t>
                      </a:r>
                      <a:endParaRPr sz="1400">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latin typeface="Calibri"/>
                          <a:ea typeface="Calibri"/>
                          <a:cs typeface="Calibri"/>
                          <a:sym typeface="Calibri"/>
                        </a:rPr>
                        <a:t>1</a:t>
                      </a:r>
                      <a:endParaRPr sz="12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fr-CA" sz="1200"/>
                        <a:t>L’homme de Vitruve</a:t>
                      </a:r>
                      <a:endParaRPr sz="1200"/>
                    </a:p>
                  </a:txBody>
                  <a:tcPr marL="91450" marR="91450" marT="45725" marB="45725" anchor="ctr"/>
                </a:tc>
                <a:tc>
                  <a:txBody>
                    <a:bodyPr/>
                    <a:lstStyle/>
                    <a:p>
                      <a:pPr marL="0" marR="0" lvl="0" indent="0" algn="ctr" rtl="0">
                        <a:spcBef>
                          <a:spcPts val="0"/>
                        </a:spcBef>
                        <a:spcAft>
                          <a:spcPts val="0"/>
                        </a:spcAft>
                        <a:buNone/>
                      </a:pPr>
                      <a:r>
                        <a:rPr lang="fr-CA" sz="1200"/>
                        <a:t>27</a:t>
                      </a:r>
                      <a:endParaRPr sz="1200"/>
                    </a:p>
                  </a:txBody>
                  <a:tcPr marL="91450" marR="91450" marT="45725" marB="45725" anchor="ctr"/>
                </a:tc>
              </a:tr>
              <a:tr h="370850">
                <a:tc>
                  <a:txBody>
                    <a:bodyPr/>
                    <a:lstStyle/>
                    <a:p>
                      <a:pPr marL="0" marR="0" lvl="0" indent="0" algn="ctr" rtl="0">
                        <a:spcBef>
                          <a:spcPts val="0"/>
                        </a:spcBef>
                        <a:spcAft>
                          <a:spcPts val="0"/>
                        </a:spcAft>
                        <a:buNone/>
                      </a:pPr>
                      <a:r>
                        <a:rPr lang="fr-CA" sz="1200">
                          <a:latin typeface="Calibri"/>
                          <a:ea typeface="Calibri"/>
                          <a:cs typeface="Calibri"/>
                          <a:sym typeface="Calibri"/>
                        </a:rPr>
                        <a:t>2</a:t>
                      </a:r>
                      <a:endParaRPr sz="12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fr-CA" sz="1200"/>
                        <a:t>Mesures de la main</a:t>
                      </a:r>
                      <a:endParaRPr sz="1200"/>
                    </a:p>
                  </a:txBody>
                  <a:tcPr marL="91450" marR="91450" marT="45725" marB="45725" anchor="ctr"/>
                </a:tc>
                <a:tc>
                  <a:txBody>
                    <a:bodyPr/>
                    <a:lstStyle/>
                    <a:p>
                      <a:pPr marL="0" marR="0" lvl="0" indent="0" algn="ctr" rtl="0">
                        <a:spcBef>
                          <a:spcPts val="0"/>
                        </a:spcBef>
                        <a:spcAft>
                          <a:spcPts val="0"/>
                        </a:spcAft>
                        <a:buNone/>
                      </a:pPr>
                      <a:r>
                        <a:rPr lang="fr-CA" sz="1200"/>
                        <a:t>28</a:t>
                      </a:r>
                      <a:endParaRPr sz="1200"/>
                    </a:p>
                  </a:txBody>
                  <a:tcPr marL="91450" marR="91450" marT="45725" marB="45725" anchor="ctr"/>
                </a:tc>
              </a:tr>
              <a:tr h="370850">
                <a:tc>
                  <a:txBody>
                    <a:bodyPr/>
                    <a:lstStyle/>
                    <a:p>
                      <a:pPr marL="0" marR="0" lvl="0" indent="0" algn="ctr" rtl="0">
                        <a:spcBef>
                          <a:spcPts val="0"/>
                        </a:spcBef>
                        <a:spcAft>
                          <a:spcPts val="0"/>
                        </a:spcAft>
                        <a:buNone/>
                      </a:pPr>
                      <a:r>
                        <a:rPr lang="fr-CA" sz="1200">
                          <a:latin typeface="Calibri"/>
                          <a:ea typeface="Calibri"/>
                          <a:cs typeface="Calibri"/>
                          <a:sym typeface="Calibri"/>
                        </a:rPr>
                        <a:t>3</a:t>
                      </a:r>
                      <a:endParaRPr sz="12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fr-CA" sz="1200"/>
                        <a:t>Courbes de croissance au Canada</a:t>
                      </a:r>
                      <a:endParaRPr sz="12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200">
                          <a:latin typeface="Calibri"/>
                          <a:ea typeface="Calibri"/>
                          <a:cs typeface="Calibri"/>
                          <a:sym typeface="Calibri"/>
                        </a:rPr>
                        <a:t>29</a:t>
                      </a:r>
                      <a:endParaRPr sz="1200">
                        <a:latin typeface="Calibri"/>
                        <a:ea typeface="Calibri"/>
                        <a:cs typeface="Calibri"/>
                        <a:sym typeface="Calibri"/>
                      </a:endParaRPr>
                    </a:p>
                  </a:txBody>
                  <a:tcPr marL="91450" marR="91450" marT="45725" marB="45725" anchor="ctr"/>
                </a:tc>
              </a:tr>
              <a:tr h="457200">
                <a:tc>
                  <a:txBody>
                    <a:bodyPr/>
                    <a:lstStyle/>
                    <a:p>
                      <a:pPr marL="0" marR="0" lvl="0" indent="0" algn="ctr" rtl="0">
                        <a:spcBef>
                          <a:spcPts val="0"/>
                        </a:spcBef>
                        <a:spcAft>
                          <a:spcPts val="0"/>
                        </a:spcAft>
                        <a:buNone/>
                      </a:pPr>
                      <a:r>
                        <a:rPr lang="fr-CA" sz="1200">
                          <a:latin typeface="Calibri"/>
                          <a:ea typeface="Calibri"/>
                          <a:cs typeface="Calibri"/>
                          <a:sym typeface="Calibri"/>
                        </a:rPr>
                        <a:t>4</a:t>
                      </a:r>
                      <a:endParaRPr sz="12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fr-CA" sz="1200"/>
                        <a:t>Courbes de croissance au Canada </a:t>
                      </a:r>
                      <a:endParaRPr/>
                    </a:p>
                    <a:p>
                      <a:pPr marL="0" marR="0" lvl="0" indent="0" algn="l" rtl="0">
                        <a:spcBef>
                          <a:spcPts val="0"/>
                        </a:spcBef>
                        <a:spcAft>
                          <a:spcPts val="0"/>
                        </a:spcAft>
                        <a:buNone/>
                      </a:pPr>
                      <a:r>
                        <a:rPr lang="fr-CA" sz="1200"/>
                        <a:t>(avec identification des changements de rythme de croissance)</a:t>
                      </a:r>
                      <a:endParaRPr sz="12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200">
                          <a:latin typeface="Calibri"/>
                          <a:ea typeface="Calibri"/>
                          <a:cs typeface="Calibri"/>
                          <a:sym typeface="Calibri"/>
                        </a:rPr>
                        <a:t>30</a:t>
                      </a:r>
                      <a:endParaRPr sz="1200">
                        <a:latin typeface="Calibri"/>
                        <a:ea typeface="Calibri"/>
                        <a:cs typeface="Calibri"/>
                        <a:sym typeface="Calibri"/>
                      </a:endParaRPr>
                    </a:p>
                  </a:txBody>
                  <a:tcPr marL="91450" marR="91450" marT="45725" marB="45725" anchor="ctr"/>
                </a:tc>
              </a:tr>
            </a:tbl>
          </a:graphicData>
        </a:graphic>
      </p:graphicFrame>
      <p:sp>
        <p:nvSpPr>
          <p:cNvPr id="603" name="Google Shape;603;p26"/>
          <p:cNvSpPr txBox="1">
            <a:spLocks noGrp="1"/>
          </p:cNvSpPr>
          <p:nvPr>
            <p:ph type="sldNum" idx="12"/>
          </p:nvPr>
        </p:nvSpPr>
        <p:spPr>
          <a:xfrm>
            <a:off x="5516088" y="8008203"/>
            <a:ext cx="1361936"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26</a:t>
            </a:fld>
            <a:endParaRPr dirty="0">
              <a:solidFill>
                <a:schemeClr val="bg1">
                  <a:lumMod val="8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7"/>
          <p:cNvSpPr txBox="1"/>
          <p:nvPr/>
        </p:nvSpPr>
        <p:spPr>
          <a:xfrm>
            <a:off x="0" y="6868"/>
            <a:ext cx="4967191"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a:solidFill>
                  <a:schemeClr val="dk1"/>
                </a:solidFill>
                <a:latin typeface="Calibri"/>
                <a:ea typeface="Calibri"/>
                <a:cs typeface="Calibri"/>
                <a:sym typeface="Calibri"/>
              </a:rPr>
              <a:t>Fiche TNI 1</a:t>
            </a:r>
            <a:endParaRPr/>
          </a:p>
          <a:p>
            <a:pPr marL="0" marR="0" lvl="0" indent="0" algn="l" rtl="0">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L’homme de Vitruve</a:t>
            </a:r>
            <a:endParaRPr/>
          </a:p>
        </p:txBody>
      </p:sp>
      <p:pic>
        <p:nvPicPr>
          <p:cNvPr id="609" name="Google Shape;609;p27" descr="Vitruve castré.png"/>
          <p:cNvPicPr preferRelativeResize="0"/>
          <p:nvPr/>
        </p:nvPicPr>
        <p:blipFill rotWithShape="1">
          <a:blip r:embed="rId3">
            <a:alphaModFix/>
          </a:blip>
          <a:srcRect/>
          <a:stretch/>
        </p:blipFill>
        <p:spPr>
          <a:xfrm>
            <a:off x="628650" y="931738"/>
            <a:ext cx="5600700" cy="7951158"/>
          </a:xfrm>
          <a:prstGeom prst="rect">
            <a:avLst/>
          </a:prstGeom>
          <a:noFill/>
          <a:ln>
            <a:noFill/>
          </a:ln>
        </p:spPr>
      </p:pic>
      <p:sp>
        <p:nvSpPr>
          <p:cNvPr id="610" name="Google Shape;610;p27"/>
          <p:cNvSpPr txBox="1">
            <a:spLocks noGrp="1"/>
          </p:cNvSpPr>
          <p:nvPr>
            <p:ph type="sldNum" idx="12"/>
          </p:nvPr>
        </p:nvSpPr>
        <p:spPr>
          <a:xfrm>
            <a:off x="5121488" y="8008203"/>
            <a:ext cx="17365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rgbClr val="000000"/>
                </a:buClr>
                <a:buSzPts val="8200"/>
                <a:buFont typeface="Impact"/>
                <a:buNone/>
              </a:pPr>
              <a:t>27</a:t>
            </a:fld>
            <a:endParaRPr sz="8200" b="0" i="0" u="none" strike="noStrike" cap="none" dirty="0">
              <a:solidFill>
                <a:schemeClr val="bg1">
                  <a:lumMod val="85000"/>
                </a:schemeClr>
              </a:solidFill>
              <a:latin typeface="Impact"/>
              <a:ea typeface="Impact"/>
              <a:cs typeface="Impact"/>
              <a:sym typeface="Impac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8"/>
          <p:cNvSpPr txBox="1"/>
          <p:nvPr/>
        </p:nvSpPr>
        <p:spPr>
          <a:xfrm>
            <a:off x="239941" y="8867544"/>
            <a:ext cx="132216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900">
                <a:solidFill>
                  <a:schemeClr val="dk1"/>
                </a:solidFill>
                <a:latin typeface="Calibri"/>
                <a:ea typeface="Calibri"/>
                <a:cs typeface="Calibri"/>
                <a:sym typeface="Calibri"/>
              </a:rPr>
              <a:t>Sourec : Wikipédia</a:t>
            </a:r>
            <a:endParaRPr sz="900">
              <a:solidFill>
                <a:schemeClr val="dk1"/>
              </a:solidFill>
              <a:latin typeface="Calibri"/>
              <a:ea typeface="Calibri"/>
              <a:cs typeface="Calibri"/>
              <a:sym typeface="Calibri"/>
            </a:endParaRPr>
          </a:p>
        </p:txBody>
      </p:sp>
      <p:sp>
        <p:nvSpPr>
          <p:cNvPr id="616" name="Google Shape;616;p28"/>
          <p:cNvSpPr txBox="1"/>
          <p:nvPr/>
        </p:nvSpPr>
        <p:spPr>
          <a:xfrm>
            <a:off x="0" y="6868"/>
            <a:ext cx="4967191"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a:solidFill>
                  <a:schemeClr val="dk1"/>
                </a:solidFill>
                <a:latin typeface="Calibri"/>
                <a:ea typeface="Calibri"/>
                <a:cs typeface="Calibri"/>
                <a:sym typeface="Calibri"/>
              </a:rPr>
              <a:t>Fiche TNI 2</a:t>
            </a:r>
            <a:endParaRPr/>
          </a:p>
          <a:p>
            <a:pPr marL="0" marR="0" lvl="0" indent="0" algn="l" rtl="0">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Mesures de la main</a:t>
            </a:r>
            <a:endParaRPr/>
          </a:p>
        </p:txBody>
      </p:sp>
      <p:pic>
        <p:nvPicPr>
          <p:cNvPr id="617" name="Google Shape;617;p28" descr="main.jpg"/>
          <p:cNvPicPr preferRelativeResize="0"/>
          <p:nvPr/>
        </p:nvPicPr>
        <p:blipFill rotWithShape="1">
          <a:blip r:embed="rId3">
            <a:alphaModFix/>
          </a:blip>
          <a:srcRect/>
          <a:stretch/>
        </p:blipFill>
        <p:spPr>
          <a:xfrm>
            <a:off x="0" y="878264"/>
            <a:ext cx="6858000" cy="7171765"/>
          </a:xfrm>
          <a:prstGeom prst="rect">
            <a:avLst/>
          </a:prstGeom>
          <a:noFill/>
          <a:ln>
            <a:noFill/>
          </a:ln>
        </p:spPr>
      </p:pic>
      <p:sp>
        <p:nvSpPr>
          <p:cNvPr id="618" name="Google Shape;618;p28"/>
          <p:cNvSpPr txBox="1">
            <a:spLocks noGrp="1"/>
          </p:cNvSpPr>
          <p:nvPr>
            <p:ph type="sldNum" idx="12"/>
          </p:nvPr>
        </p:nvSpPr>
        <p:spPr>
          <a:xfrm>
            <a:off x="5121488" y="8008203"/>
            <a:ext cx="17365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rgbClr val="000000"/>
                </a:buClr>
                <a:buSzPts val="8200"/>
                <a:buFont typeface="Impact"/>
                <a:buNone/>
              </a:pPr>
              <a:t>28</a:t>
            </a:fld>
            <a:endParaRPr sz="8200" b="0" i="0" u="none" strike="noStrike" cap="none" dirty="0">
              <a:solidFill>
                <a:schemeClr val="bg1">
                  <a:lumMod val="85000"/>
                </a:schemeClr>
              </a:solidFill>
              <a:latin typeface="Impact"/>
              <a:ea typeface="Impact"/>
              <a:cs typeface="Impact"/>
              <a:sym typeface="Impact"/>
            </a:endParaRPr>
          </a:p>
        </p:txBody>
      </p:sp>
      <p:graphicFrame>
        <p:nvGraphicFramePr>
          <p:cNvPr id="619" name="Google Shape;619;p28"/>
          <p:cNvGraphicFramePr/>
          <p:nvPr/>
        </p:nvGraphicFramePr>
        <p:xfrm>
          <a:off x="321946" y="6126480"/>
          <a:ext cx="2480300" cy="1342400"/>
        </p:xfrm>
        <a:graphic>
          <a:graphicData uri="http://schemas.openxmlformats.org/drawingml/2006/table">
            <a:tbl>
              <a:tblPr firstRow="1" bandRow="1">
                <a:noFill/>
                <a:tableStyleId>{E23F2DB1-6209-4CFD-B2FD-CEA28CB5A656}</a:tableStyleId>
              </a:tblPr>
              <a:tblGrid>
                <a:gridCol w="2480300"/>
              </a:tblGrid>
              <a:tr h="320050">
                <a:tc>
                  <a:txBody>
                    <a:bodyPr/>
                    <a:lstStyle/>
                    <a:p>
                      <a:pPr marL="0" marR="0" lvl="0" indent="0" algn="l" rtl="0">
                        <a:lnSpc>
                          <a:spcPct val="114000"/>
                        </a:lnSpc>
                        <a:spcBef>
                          <a:spcPts val="0"/>
                        </a:spcBef>
                        <a:spcAft>
                          <a:spcPts val="0"/>
                        </a:spcAft>
                        <a:buNone/>
                      </a:pPr>
                      <a:r>
                        <a:rPr lang="fr-CA" sz="1800" b="0" i="0">
                          <a:solidFill>
                            <a:schemeClr val="dk1"/>
                          </a:solidFill>
                          <a:latin typeface="Calibri"/>
                          <a:ea typeface="Calibri"/>
                          <a:cs typeface="Calibri"/>
                          <a:sym typeface="Calibri"/>
                        </a:rPr>
                        <a:t>Les mesures de la main :</a:t>
                      </a:r>
                      <a:r>
                        <a:rPr lang="fr-CA" sz="1400"/>
                        <a:t/>
                      </a:r>
                      <a:br>
                        <a:rPr lang="fr-CA" sz="1400"/>
                      </a:br>
                      <a:r>
                        <a:rPr lang="fr-CA" sz="1400"/>
                        <a:t>     </a:t>
                      </a:r>
                      <a:r>
                        <a:rPr lang="fr-CA" sz="1800" b="0" i="0">
                          <a:solidFill>
                            <a:schemeClr val="dk1"/>
                          </a:solidFill>
                          <a:latin typeface="Calibri"/>
                          <a:ea typeface="Calibri"/>
                          <a:cs typeface="Calibri"/>
                          <a:sym typeface="Calibri"/>
                        </a:rPr>
                        <a:t>1) Palme</a:t>
                      </a:r>
                      <a:r>
                        <a:rPr lang="fr-CA" sz="1400"/>
                        <a:t/>
                      </a:r>
                      <a:br>
                        <a:rPr lang="fr-CA" sz="1400"/>
                      </a:br>
                      <a:r>
                        <a:rPr lang="fr-CA" sz="1400"/>
                        <a:t>     </a:t>
                      </a:r>
                      <a:r>
                        <a:rPr lang="fr-CA" sz="1800" b="0" i="0">
                          <a:solidFill>
                            <a:schemeClr val="dk1"/>
                          </a:solidFill>
                          <a:latin typeface="Calibri"/>
                          <a:ea typeface="Calibri"/>
                          <a:cs typeface="Calibri"/>
                          <a:sym typeface="Calibri"/>
                        </a:rPr>
                        <a:t>2) Empan</a:t>
                      </a:r>
                      <a:r>
                        <a:rPr lang="fr-CA" sz="1400"/>
                        <a:t/>
                      </a:r>
                      <a:br>
                        <a:rPr lang="fr-CA" sz="1400"/>
                      </a:br>
                      <a:r>
                        <a:rPr lang="fr-CA" sz="1400"/>
                        <a:t>     </a:t>
                      </a:r>
                      <a:r>
                        <a:rPr lang="fr-CA" sz="1800" b="0" i="0">
                          <a:solidFill>
                            <a:schemeClr val="dk1"/>
                          </a:solidFill>
                          <a:latin typeface="Calibri"/>
                          <a:ea typeface="Calibri"/>
                          <a:cs typeface="Calibri"/>
                          <a:sym typeface="Calibri"/>
                        </a:rPr>
                        <a:t>3) Paume</a:t>
                      </a:r>
                      <a:endParaRPr sz="1400" b="0" i="0">
                        <a:solidFill>
                          <a:schemeClr val="dk1"/>
                        </a:solidFill>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9"/>
          <p:cNvSpPr txBox="1"/>
          <p:nvPr/>
        </p:nvSpPr>
        <p:spPr>
          <a:xfrm>
            <a:off x="239940" y="8867544"/>
            <a:ext cx="637811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900">
                <a:solidFill>
                  <a:schemeClr val="dk1"/>
                </a:solidFill>
                <a:latin typeface="Calibri"/>
                <a:ea typeface="Calibri"/>
                <a:cs typeface="Calibri"/>
                <a:sym typeface="Calibri"/>
              </a:rPr>
              <a:t>Note : les graphiques ont été faits à partir des données disponibles sur le site https://www.cdc.gov/</a:t>
            </a:r>
            <a:endParaRPr/>
          </a:p>
        </p:txBody>
      </p:sp>
      <p:grpSp>
        <p:nvGrpSpPr>
          <p:cNvPr id="625" name="Google Shape;625;p29"/>
          <p:cNvGrpSpPr/>
          <p:nvPr/>
        </p:nvGrpSpPr>
        <p:grpSpPr>
          <a:xfrm>
            <a:off x="134913" y="1353068"/>
            <a:ext cx="6588169" cy="3194085"/>
            <a:chOff x="134913" y="880628"/>
            <a:chExt cx="6588169" cy="3194085"/>
          </a:xfrm>
        </p:grpSpPr>
        <p:pic>
          <p:nvPicPr>
            <p:cNvPr id="626" name="Google Shape;626;p29"/>
            <p:cNvPicPr preferRelativeResize="0"/>
            <p:nvPr/>
          </p:nvPicPr>
          <p:blipFill rotWithShape="1">
            <a:blip r:embed="rId3">
              <a:alphaModFix/>
            </a:blip>
            <a:srcRect/>
            <a:stretch/>
          </p:blipFill>
          <p:spPr>
            <a:xfrm>
              <a:off x="134913" y="880628"/>
              <a:ext cx="6588169" cy="3194085"/>
            </a:xfrm>
            <a:prstGeom prst="rect">
              <a:avLst/>
            </a:prstGeom>
            <a:noFill/>
            <a:ln>
              <a:noFill/>
            </a:ln>
          </p:spPr>
        </p:pic>
        <p:cxnSp>
          <p:nvCxnSpPr>
            <p:cNvPr id="627" name="Google Shape;627;p29"/>
            <p:cNvCxnSpPr/>
            <p:nvPr/>
          </p:nvCxnSpPr>
          <p:spPr>
            <a:xfrm rot="10800000">
              <a:off x="754912" y="1222744"/>
              <a:ext cx="0" cy="2307265"/>
            </a:xfrm>
            <a:prstGeom prst="straightConnector1">
              <a:avLst/>
            </a:prstGeom>
            <a:noFill/>
            <a:ln w="19050" cap="flat" cmpd="sng">
              <a:solidFill>
                <a:schemeClr val="dk1"/>
              </a:solidFill>
              <a:prstDash val="solid"/>
              <a:round/>
              <a:headEnd type="none" w="sm" len="sm"/>
              <a:tailEnd type="triangle" w="med" len="med"/>
            </a:ln>
          </p:spPr>
        </p:cxnSp>
        <p:cxnSp>
          <p:nvCxnSpPr>
            <p:cNvPr id="628" name="Google Shape;628;p29"/>
            <p:cNvCxnSpPr/>
            <p:nvPr/>
          </p:nvCxnSpPr>
          <p:spPr>
            <a:xfrm>
              <a:off x="754912" y="3530009"/>
              <a:ext cx="5863145" cy="0"/>
            </a:xfrm>
            <a:prstGeom prst="straightConnector1">
              <a:avLst/>
            </a:prstGeom>
            <a:noFill/>
            <a:ln w="19050" cap="flat" cmpd="sng">
              <a:solidFill>
                <a:schemeClr val="dk1"/>
              </a:solidFill>
              <a:prstDash val="solid"/>
              <a:round/>
              <a:headEnd type="none" w="sm" len="sm"/>
              <a:tailEnd type="triangle" w="med" len="med"/>
            </a:ln>
          </p:spPr>
        </p:cxnSp>
      </p:grpSp>
      <p:grpSp>
        <p:nvGrpSpPr>
          <p:cNvPr id="629" name="Google Shape;629;p29"/>
          <p:cNvGrpSpPr/>
          <p:nvPr/>
        </p:nvGrpSpPr>
        <p:grpSpPr>
          <a:xfrm>
            <a:off x="134913" y="4903587"/>
            <a:ext cx="6588169" cy="3194085"/>
            <a:chOff x="134913" y="4454007"/>
            <a:chExt cx="6588169" cy="3194085"/>
          </a:xfrm>
        </p:grpSpPr>
        <p:pic>
          <p:nvPicPr>
            <p:cNvPr id="630" name="Google Shape;630;p29"/>
            <p:cNvPicPr preferRelativeResize="0"/>
            <p:nvPr/>
          </p:nvPicPr>
          <p:blipFill rotWithShape="1">
            <a:blip r:embed="rId4">
              <a:alphaModFix/>
            </a:blip>
            <a:srcRect/>
            <a:stretch/>
          </p:blipFill>
          <p:spPr>
            <a:xfrm>
              <a:off x="134913" y="4454007"/>
              <a:ext cx="6588169" cy="3194085"/>
            </a:xfrm>
            <a:prstGeom prst="rect">
              <a:avLst/>
            </a:prstGeom>
            <a:noFill/>
            <a:ln>
              <a:noFill/>
            </a:ln>
          </p:spPr>
        </p:pic>
        <p:cxnSp>
          <p:nvCxnSpPr>
            <p:cNvPr id="631" name="Google Shape;631;p29"/>
            <p:cNvCxnSpPr/>
            <p:nvPr/>
          </p:nvCxnSpPr>
          <p:spPr>
            <a:xfrm rot="10800000">
              <a:off x="754912" y="4837814"/>
              <a:ext cx="0" cy="2264735"/>
            </a:xfrm>
            <a:prstGeom prst="straightConnector1">
              <a:avLst/>
            </a:prstGeom>
            <a:noFill/>
            <a:ln w="19050" cap="flat" cmpd="sng">
              <a:solidFill>
                <a:schemeClr val="dk1"/>
              </a:solidFill>
              <a:prstDash val="solid"/>
              <a:round/>
              <a:headEnd type="none" w="sm" len="sm"/>
              <a:tailEnd type="triangle" w="med" len="med"/>
            </a:ln>
          </p:spPr>
        </p:cxnSp>
        <p:cxnSp>
          <p:nvCxnSpPr>
            <p:cNvPr id="632" name="Google Shape;632;p29"/>
            <p:cNvCxnSpPr/>
            <p:nvPr/>
          </p:nvCxnSpPr>
          <p:spPr>
            <a:xfrm>
              <a:off x="754912" y="7102549"/>
              <a:ext cx="5863145" cy="0"/>
            </a:xfrm>
            <a:prstGeom prst="straightConnector1">
              <a:avLst/>
            </a:prstGeom>
            <a:noFill/>
            <a:ln w="19050" cap="flat" cmpd="sng">
              <a:solidFill>
                <a:schemeClr val="dk1"/>
              </a:solidFill>
              <a:prstDash val="solid"/>
              <a:round/>
              <a:headEnd type="none" w="sm" len="sm"/>
              <a:tailEnd type="triangle" w="med" len="med"/>
            </a:ln>
          </p:spPr>
        </p:cxnSp>
      </p:grpSp>
      <p:sp>
        <p:nvSpPr>
          <p:cNvPr id="633" name="Google Shape;633;p29"/>
          <p:cNvSpPr txBox="1">
            <a:spLocks noGrp="1"/>
          </p:cNvSpPr>
          <p:nvPr>
            <p:ph type="sldNum" idx="12"/>
          </p:nvPr>
        </p:nvSpPr>
        <p:spPr>
          <a:xfrm>
            <a:off x="5121488" y="8008203"/>
            <a:ext cx="173651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rgbClr val="000000"/>
                </a:buClr>
                <a:buSzPts val="8200"/>
                <a:buFont typeface="Impact"/>
                <a:buNone/>
              </a:pPr>
              <a:t>29</a:t>
            </a:fld>
            <a:endParaRPr sz="8200" b="0" i="0" u="none" strike="noStrike" cap="none" dirty="0">
              <a:solidFill>
                <a:schemeClr val="bg1">
                  <a:lumMod val="85000"/>
                </a:schemeClr>
              </a:solidFill>
              <a:latin typeface="Impact"/>
              <a:ea typeface="Impact"/>
              <a:cs typeface="Impact"/>
              <a:sym typeface="Impact"/>
            </a:endParaRPr>
          </a:p>
        </p:txBody>
      </p:sp>
      <p:sp>
        <p:nvSpPr>
          <p:cNvPr id="634" name="Google Shape;634;p29"/>
          <p:cNvSpPr txBox="1"/>
          <p:nvPr/>
        </p:nvSpPr>
        <p:spPr>
          <a:xfrm>
            <a:off x="0" y="6868"/>
            <a:ext cx="4967191" cy="8713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a:solidFill>
                  <a:schemeClr val="dk1"/>
                </a:solidFill>
                <a:latin typeface="Calibri"/>
                <a:ea typeface="Calibri"/>
                <a:cs typeface="Calibri"/>
                <a:sym typeface="Calibri"/>
              </a:rPr>
              <a:t>Fiche TNI 3</a:t>
            </a:r>
            <a:endParaRPr/>
          </a:p>
          <a:p>
            <a:pPr marL="0" marR="0" lvl="0" indent="0" algn="l" rtl="0">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Courbes de croissance au Canada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
          <p:cNvSpPr txBox="1">
            <a:spLocks noGrp="1"/>
          </p:cNvSpPr>
          <p:nvPr>
            <p:ph type="title"/>
          </p:nvPr>
        </p:nvSpPr>
        <p:spPr>
          <a:xfrm>
            <a:off x="-68580" y="-4503"/>
            <a:ext cx="7147560" cy="8713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Calibri"/>
              <a:buNone/>
            </a:pPr>
            <a:r>
              <a:rPr lang="fr-CA" sz="3000"/>
              <a:t>Présentation de la situation d’apprentissage</a:t>
            </a:r>
            <a:endParaRPr sz="3000"/>
          </a:p>
        </p:txBody>
      </p:sp>
      <p:graphicFrame>
        <p:nvGraphicFramePr>
          <p:cNvPr id="362" name="Google Shape;362;p3"/>
          <p:cNvGraphicFramePr/>
          <p:nvPr/>
        </p:nvGraphicFramePr>
        <p:xfrm>
          <a:off x="86962" y="1036348"/>
          <a:ext cx="6684075" cy="1021080"/>
        </p:xfrm>
        <a:graphic>
          <a:graphicData uri="http://schemas.openxmlformats.org/drawingml/2006/table">
            <a:tbl>
              <a:tblPr firstRow="1" firstCol="1" bandRow="1">
                <a:noFill/>
                <a:tableStyleId>{20C6DAAB-AA61-48DF-ACC9-92D3E2813919}</a:tableStyleId>
              </a:tblPr>
              <a:tblGrid>
                <a:gridCol w="6684075"/>
              </a:tblGrid>
              <a:tr h="143600">
                <a:tc>
                  <a:txBody>
                    <a:bodyPr/>
                    <a:lstStyle/>
                    <a:p>
                      <a:pPr marL="0" marR="0" lvl="0" indent="0" algn="l" rtl="0">
                        <a:lnSpc>
                          <a:spcPct val="100000"/>
                        </a:lnSpc>
                        <a:spcBef>
                          <a:spcPts val="0"/>
                        </a:spcBef>
                        <a:spcAft>
                          <a:spcPts val="0"/>
                        </a:spcAft>
                        <a:buNone/>
                      </a:pPr>
                      <a:r>
                        <a:rPr lang="fr-CA" sz="1400">
                          <a:solidFill>
                            <a:schemeClr val="lt1"/>
                          </a:solidFill>
                        </a:rPr>
                        <a:t>Intentions pédagogiques générales</a:t>
                      </a:r>
                      <a:endParaRPr sz="1400" b="1">
                        <a:solidFill>
                          <a:schemeClr val="lt1"/>
                        </a:solidFill>
                        <a:latin typeface="Calibri"/>
                        <a:ea typeface="Calibri"/>
                        <a:cs typeface="Calibri"/>
                        <a:sym typeface="Calibri"/>
                      </a:endParaRPr>
                    </a:p>
                  </a:txBody>
                  <a:tcPr marL="54900" marR="54900" marT="0" marB="0"/>
                </a:tc>
              </a:tr>
              <a:tr h="287200">
                <a:tc>
                  <a:txBody>
                    <a:bodyPr/>
                    <a:lstStyle/>
                    <a:p>
                      <a:pPr marL="0" marR="0" lvl="0" indent="0" algn="just" rtl="0">
                        <a:lnSpc>
                          <a:spcPct val="100000"/>
                        </a:lnSpc>
                        <a:spcBef>
                          <a:spcPts val="0"/>
                        </a:spcBef>
                        <a:spcAft>
                          <a:spcPts val="0"/>
                        </a:spcAft>
                        <a:buNone/>
                      </a:pPr>
                      <a:r>
                        <a:rPr lang="fr-CA" sz="1200" b="0"/>
                        <a:t>Décrire la croissance des humains en comparant les mesures réelles d'un groupe de jeunes et identifier des erreurs de mesure possibles et leurs sources. </a:t>
                      </a:r>
                      <a:endParaRPr/>
                    </a:p>
                    <a:p>
                      <a:pPr marL="0" marR="0" lvl="0" indent="0" algn="just" rtl="0">
                        <a:lnSpc>
                          <a:spcPct val="100000"/>
                        </a:lnSpc>
                        <a:spcBef>
                          <a:spcPts val="600"/>
                        </a:spcBef>
                        <a:spcAft>
                          <a:spcPts val="0"/>
                        </a:spcAft>
                        <a:buNone/>
                      </a:pPr>
                      <a:r>
                        <a:rPr lang="fr-CA" sz="1200" b="0"/>
                        <a:t>L'activité se déroule sur toute l'année et les jeunes doivent se mesurer à intervalles réguliers, à partir d'un protocole qu'ils auront établi. Elle se fait en équipe.</a:t>
                      </a:r>
                      <a:endParaRPr sz="1200" b="0">
                        <a:latin typeface="Calibri"/>
                        <a:ea typeface="Calibri"/>
                        <a:cs typeface="Calibri"/>
                        <a:sym typeface="Calibri"/>
                      </a:endParaRPr>
                    </a:p>
                  </a:txBody>
                  <a:tcPr marL="54900" marR="54900" marT="0" marB="0"/>
                </a:tc>
              </a:tr>
            </a:tbl>
          </a:graphicData>
        </a:graphic>
      </p:graphicFrame>
      <p:graphicFrame>
        <p:nvGraphicFramePr>
          <p:cNvPr id="363" name="Google Shape;363;p3"/>
          <p:cNvGraphicFramePr/>
          <p:nvPr/>
        </p:nvGraphicFramePr>
        <p:xfrm>
          <a:off x="86962" y="2141220"/>
          <a:ext cx="6669100" cy="1356360"/>
        </p:xfrm>
        <a:graphic>
          <a:graphicData uri="http://schemas.openxmlformats.org/drawingml/2006/table">
            <a:tbl>
              <a:tblPr firstRow="1" firstCol="1" bandRow="1">
                <a:noFill/>
                <a:tableStyleId>{20C6DAAB-AA61-48DF-ACC9-92D3E2813919}</a:tableStyleId>
              </a:tblPr>
              <a:tblGrid>
                <a:gridCol w="6669100"/>
              </a:tblGrid>
              <a:tr h="143600">
                <a:tc>
                  <a:txBody>
                    <a:bodyPr/>
                    <a:lstStyle/>
                    <a:p>
                      <a:pPr marL="0" marR="0" lvl="0" indent="0" algn="l" rtl="0">
                        <a:lnSpc>
                          <a:spcPct val="100000"/>
                        </a:lnSpc>
                        <a:spcBef>
                          <a:spcPts val="0"/>
                        </a:spcBef>
                        <a:spcAft>
                          <a:spcPts val="0"/>
                        </a:spcAft>
                        <a:buNone/>
                      </a:pPr>
                      <a:r>
                        <a:rPr lang="fr-CA" sz="1400">
                          <a:solidFill>
                            <a:schemeClr val="lt1"/>
                          </a:solidFill>
                        </a:rPr>
                        <a:t>Objectifs</a:t>
                      </a:r>
                      <a:endParaRPr sz="1400">
                        <a:solidFill>
                          <a:schemeClr val="lt1"/>
                        </a:solidFill>
                        <a:latin typeface="Calibri"/>
                        <a:ea typeface="Calibri"/>
                        <a:cs typeface="Calibri"/>
                        <a:sym typeface="Calibri"/>
                      </a:endParaRPr>
                    </a:p>
                  </a:txBody>
                  <a:tcPr marL="54900" marR="54900" marT="0" marB="0"/>
                </a:tc>
              </a:tr>
              <a:tr h="287200">
                <a:tc>
                  <a:txBody>
                    <a:bodyPr/>
                    <a:lstStyle/>
                    <a:p>
                      <a:pPr marL="0" marR="0" lvl="0" indent="0" algn="l" rtl="0">
                        <a:lnSpc>
                          <a:spcPct val="100000"/>
                        </a:lnSpc>
                        <a:spcBef>
                          <a:spcPts val="0"/>
                        </a:spcBef>
                        <a:spcAft>
                          <a:spcPts val="0"/>
                        </a:spcAft>
                        <a:buNone/>
                      </a:pPr>
                      <a:r>
                        <a:rPr lang="fr-CA" sz="1200" b="0"/>
                        <a:t>Construire un instrument de mesure adéquat pour une situation particulière.</a:t>
                      </a:r>
                      <a:endParaRPr sz="1200" b="0"/>
                    </a:p>
                    <a:p>
                      <a:pPr marL="0" marR="0" lvl="0" indent="0" algn="l" rtl="0">
                        <a:lnSpc>
                          <a:spcPct val="100000"/>
                        </a:lnSpc>
                        <a:spcBef>
                          <a:spcPts val="600"/>
                        </a:spcBef>
                        <a:spcAft>
                          <a:spcPts val="0"/>
                        </a:spcAft>
                        <a:buNone/>
                      </a:pPr>
                      <a:r>
                        <a:rPr lang="fr-CA" sz="1200" b="0"/>
                        <a:t>Décrire la croissance des êtres humains et la comparer à celle observée chez les élèves de la classe.</a:t>
                      </a:r>
                      <a:endParaRPr sz="1200" b="0"/>
                    </a:p>
                    <a:p>
                      <a:pPr marL="0" marR="0" lvl="0" indent="0" algn="just" rtl="0">
                        <a:lnSpc>
                          <a:spcPct val="100000"/>
                        </a:lnSpc>
                        <a:spcBef>
                          <a:spcPts val="600"/>
                        </a:spcBef>
                        <a:spcAft>
                          <a:spcPts val="0"/>
                        </a:spcAft>
                        <a:buClr>
                          <a:schemeClr val="dk1"/>
                        </a:buClr>
                        <a:buSzPts val="1200"/>
                        <a:buFont typeface="Calibri"/>
                        <a:buNone/>
                      </a:pPr>
                      <a:r>
                        <a:rPr lang="fr-CA" sz="1200" b="0"/>
                        <a:t>Prendre à intervalles réguliers des mesures du même phénomène et identifier les causes d'erreur possibles lors de la mesure.</a:t>
                      </a:r>
                      <a:endParaRPr sz="1200" b="0"/>
                    </a:p>
                    <a:p>
                      <a:pPr marL="0" marR="0" lvl="0" indent="0" algn="l" rtl="0">
                        <a:lnSpc>
                          <a:spcPct val="100000"/>
                        </a:lnSpc>
                        <a:spcBef>
                          <a:spcPts val="600"/>
                        </a:spcBef>
                        <a:spcAft>
                          <a:spcPts val="0"/>
                        </a:spcAft>
                        <a:buNone/>
                      </a:pPr>
                      <a:r>
                        <a:rPr lang="fr-CA" sz="1200" b="0"/>
                        <a:t>Analyser une série de données à l'aide d'outils statistiques et construire des graphiques.</a:t>
                      </a:r>
                      <a:endParaRPr sz="1200" b="0">
                        <a:latin typeface="Calibri"/>
                        <a:ea typeface="Calibri"/>
                        <a:cs typeface="Calibri"/>
                        <a:sym typeface="Calibri"/>
                      </a:endParaRPr>
                    </a:p>
                  </a:txBody>
                  <a:tcPr marL="54900" marR="54900" marT="0" marB="0"/>
                </a:tc>
              </a:tr>
            </a:tbl>
          </a:graphicData>
        </a:graphic>
      </p:graphicFrame>
      <p:graphicFrame>
        <p:nvGraphicFramePr>
          <p:cNvPr id="364" name="Google Shape;364;p3"/>
          <p:cNvGraphicFramePr/>
          <p:nvPr/>
        </p:nvGraphicFramePr>
        <p:xfrm>
          <a:off x="94445" y="3950260"/>
          <a:ext cx="6661625" cy="2077276"/>
        </p:xfrm>
        <a:graphic>
          <a:graphicData uri="http://schemas.openxmlformats.org/drawingml/2006/table">
            <a:tbl>
              <a:tblPr firstRow="1" firstCol="1" bandRow="1">
                <a:noFill/>
                <a:tableStyleId>{8D8B42CB-930B-4E8F-AD63-F1C4722CFE4A}</a:tableStyleId>
              </a:tblPr>
              <a:tblGrid>
                <a:gridCol w="1216200"/>
                <a:gridCol w="4632950"/>
                <a:gridCol w="812475"/>
              </a:tblGrid>
              <a:tr h="105675">
                <a:tc gridSpan="2">
                  <a:txBody>
                    <a:bodyPr/>
                    <a:lstStyle/>
                    <a:p>
                      <a:pPr marL="0" marR="0" lvl="0" indent="0" algn="ctr" rtl="0">
                        <a:lnSpc>
                          <a:spcPct val="107000"/>
                        </a:lnSpc>
                        <a:spcBef>
                          <a:spcPts val="0"/>
                        </a:spcBef>
                        <a:spcAft>
                          <a:spcPts val="0"/>
                        </a:spcAft>
                        <a:buNone/>
                      </a:pPr>
                      <a:r>
                        <a:rPr lang="fr-CA" sz="1400">
                          <a:solidFill>
                            <a:schemeClr val="lt1"/>
                          </a:solidFill>
                        </a:rPr>
                        <a:t>Références à la PDA math</a:t>
                      </a:r>
                      <a:endParaRPr sz="1400">
                        <a:solidFill>
                          <a:schemeClr val="lt1"/>
                        </a:solidFill>
                        <a:latin typeface="Calibri"/>
                        <a:ea typeface="Calibri"/>
                        <a:cs typeface="Calibri"/>
                        <a:sym typeface="Calibri"/>
                      </a:endParaRPr>
                    </a:p>
                  </a:txBody>
                  <a:tcPr marL="54900" marR="54900" marT="0" marB="0" anchor="ctr"/>
                </a:tc>
                <a:tc hMerge="1">
                  <a:txBody>
                    <a:bodyPr/>
                    <a:lstStyle/>
                    <a:p>
                      <a:endParaRPr lang="fr-FR"/>
                    </a:p>
                  </a:txBody>
                  <a:tcPr/>
                </a:tc>
                <a:tc>
                  <a:txBody>
                    <a:bodyPr/>
                    <a:lstStyle/>
                    <a:p>
                      <a:pPr marL="0" marR="0" lvl="0" indent="0" algn="ctr" rtl="0">
                        <a:lnSpc>
                          <a:spcPct val="107000"/>
                        </a:lnSpc>
                        <a:spcBef>
                          <a:spcPts val="0"/>
                        </a:spcBef>
                        <a:spcAft>
                          <a:spcPts val="0"/>
                        </a:spcAft>
                        <a:buNone/>
                      </a:pPr>
                      <a:r>
                        <a:rPr lang="fr-CA" sz="1400">
                          <a:solidFill>
                            <a:schemeClr val="lt1"/>
                          </a:solidFill>
                        </a:rPr>
                        <a:t>Activités</a:t>
                      </a:r>
                      <a:endParaRPr sz="1400">
                        <a:solidFill>
                          <a:schemeClr val="lt1"/>
                        </a:solidFill>
                        <a:latin typeface="Calibri"/>
                        <a:ea typeface="Calibri"/>
                        <a:cs typeface="Calibri"/>
                        <a:sym typeface="Calibri"/>
                      </a:endParaRPr>
                    </a:p>
                  </a:txBody>
                  <a:tcPr marL="54900" marR="54900" marT="0" marB="0" anchor="ctr"/>
                </a:tc>
              </a:tr>
              <a:tr h="478425">
                <a:tc>
                  <a:txBody>
                    <a:bodyPr/>
                    <a:lstStyle/>
                    <a:p>
                      <a:pPr marL="71755" marR="71755" lvl="0" indent="0" algn="ctr" rtl="0">
                        <a:lnSpc>
                          <a:spcPct val="107000"/>
                        </a:lnSpc>
                        <a:spcBef>
                          <a:spcPts val="0"/>
                        </a:spcBef>
                        <a:spcAft>
                          <a:spcPts val="0"/>
                        </a:spcAft>
                        <a:buNone/>
                      </a:pPr>
                      <a:r>
                        <a:rPr lang="fr-CA" sz="1400"/>
                        <a:t>Mesure</a:t>
                      </a:r>
                      <a:endParaRPr sz="1400" b="1">
                        <a:solidFill>
                          <a:schemeClr val="lt1"/>
                        </a:solidFill>
                        <a:latin typeface="Calibri"/>
                        <a:ea typeface="Calibri"/>
                        <a:cs typeface="Calibri"/>
                        <a:sym typeface="Calibri"/>
                      </a:endParaRPr>
                    </a:p>
                  </a:txBody>
                  <a:tcPr marL="54900" marR="54900" marT="0" marB="0" anchor="ctr"/>
                </a:tc>
                <a:tc>
                  <a:txBody>
                    <a:bodyPr/>
                    <a:lstStyle/>
                    <a:p>
                      <a:pPr marL="0" marR="0" lvl="0" indent="0" algn="l" rtl="0">
                        <a:lnSpc>
                          <a:spcPct val="107000"/>
                        </a:lnSpc>
                        <a:spcBef>
                          <a:spcPts val="0"/>
                        </a:spcBef>
                        <a:spcAft>
                          <a:spcPts val="0"/>
                        </a:spcAft>
                        <a:buNone/>
                      </a:pPr>
                      <a:r>
                        <a:rPr lang="fr-CA" sz="1200"/>
                        <a:t>Estimer et mesurer les dimensions d’un objet à l’aide d’unités conventionnelles (mètre, décimètre, centimètre) et d'unités non conventionnelles.  (Cycle 2)</a:t>
                      </a:r>
                      <a:endParaRPr sz="1200">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None/>
                      </a:pPr>
                      <a:r>
                        <a:rPr lang="fr-CA" sz="1200">
                          <a:latin typeface="Calibri"/>
                          <a:ea typeface="Calibri"/>
                          <a:cs typeface="Calibri"/>
                          <a:sym typeface="Calibri"/>
                        </a:rPr>
                        <a:t>1; 3 à 7</a:t>
                      </a:r>
                      <a:endParaRPr/>
                    </a:p>
                  </a:txBody>
                  <a:tcPr marL="54900" marR="54900" marT="0" marB="0" anchor="ctr"/>
                </a:tc>
              </a:tr>
              <a:tr h="159700">
                <a:tc rowSpan="3">
                  <a:txBody>
                    <a:bodyPr/>
                    <a:lstStyle/>
                    <a:p>
                      <a:pPr marL="71755" marR="71755" lvl="0" indent="0" algn="ctr" rtl="0">
                        <a:lnSpc>
                          <a:spcPct val="107000"/>
                        </a:lnSpc>
                        <a:spcBef>
                          <a:spcPts val="0"/>
                        </a:spcBef>
                        <a:spcAft>
                          <a:spcPts val="0"/>
                        </a:spcAft>
                        <a:buClr>
                          <a:schemeClr val="dk1"/>
                        </a:buClr>
                        <a:buSzPts val="1400"/>
                        <a:buFont typeface="Calibri"/>
                        <a:buNone/>
                      </a:pPr>
                      <a:r>
                        <a:rPr lang="fr-CA" sz="1400"/>
                        <a:t> Statistiques</a:t>
                      </a:r>
                      <a:endParaRPr sz="1400">
                        <a:latin typeface="Calibri"/>
                        <a:ea typeface="Calibri"/>
                        <a:cs typeface="Calibri"/>
                        <a:sym typeface="Calibri"/>
                      </a:endParaRPr>
                    </a:p>
                  </a:txBody>
                  <a:tcPr marL="54900" marR="54900" marT="0" marB="0" anchor="ctr"/>
                </a:tc>
                <a:tc>
                  <a:txBody>
                    <a:bodyPr/>
                    <a:lstStyle/>
                    <a:p>
                      <a:pPr marL="0" marR="0" lvl="0" indent="0" algn="l" rtl="0">
                        <a:lnSpc>
                          <a:spcPct val="115000"/>
                        </a:lnSpc>
                        <a:spcBef>
                          <a:spcPts val="0"/>
                        </a:spcBef>
                        <a:spcAft>
                          <a:spcPts val="0"/>
                        </a:spcAft>
                        <a:buNone/>
                      </a:pPr>
                      <a:r>
                        <a:rPr lang="fr-CA" sz="1200"/>
                        <a:t>Collecter, décrire et organiser des données (classifier ou catégoriser) à l’aide de tableaux.  (Cycles 1-2-3)</a:t>
                      </a:r>
                      <a:endParaRPr sz="11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chemeClr val="dk1"/>
                        </a:buClr>
                        <a:buSzPts val="1200"/>
                        <a:buFont typeface="Calibri"/>
                        <a:buNone/>
                      </a:pPr>
                      <a:r>
                        <a:rPr lang="fr-CA" sz="1200">
                          <a:latin typeface="Calibri"/>
                          <a:ea typeface="Calibri"/>
                          <a:cs typeface="Calibri"/>
                          <a:sym typeface="Calibri"/>
                        </a:rPr>
                        <a:t>1; 3 à 7</a:t>
                      </a:r>
                      <a:endParaRPr/>
                    </a:p>
                  </a:txBody>
                  <a:tcPr marL="54900" marR="54900" marT="0" marB="0" anchor="ctr"/>
                </a:tc>
              </a:tr>
              <a:tr h="103225">
                <a:tc vMerge="1">
                  <a:txBody>
                    <a:bodyPr/>
                    <a:lstStyle/>
                    <a:p>
                      <a:endParaRPr lang="fr-FR"/>
                    </a:p>
                  </a:txBody>
                  <a:tcPr/>
                </a:tc>
                <a:tc>
                  <a:txBody>
                    <a:bodyPr/>
                    <a:lstStyle/>
                    <a:p>
                      <a:pPr marL="0" marR="0" lvl="0" indent="0" algn="l" rtl="0">
                        <a:lnSpc>
                          <a:spcPct val="115000"/>
                        </a:lnSpc>
                        <a:spcBef>
                          <a:spcPts val="0"/>
                        </a:spcBef>
                        <a:spcAft>
                          <a:spcPts val="0"/>
                        </a:spcAft>
                        <a:buNone/>
                      </a:pPr>
                      <a:r>
                        <a:rPr lang="fr-CA" sz="1200"/>
                        <a:t>Comprendre et calculer la moyenne arithmétique.  (Cycle 3)</a:t>
                      </a:r>
                      <a:endParaRPr sz="11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200">
                          <a:latin typeface="Calibri"/>
                          <a:ea typeface="Calibri"/>
                          <a:cs typeface="Calibri"/>
                          <a:sym typeface="Calibri"/>
                        </a:rPr>
                        <a:t>7</a:t>
                      </a:r>
                      <a:endParaRPr sz="1200">
                        <a:latin typeface="Calibri"/>
                        <a:ea typeface="Calibri"/>
                        <a:cs typeface="Calibri"/>
                        <a:sym typeface="Calibri"/>
                      </a:endParaRPr>
                    </a:p>
                  </a:txBody>
                  <a:tcPr marL="54900" marR="54900" marT="0" marB="0" anchor="ctr"/>
                </a:tc>
              </a:tr>
              <a:tr h="239550">
                <a:tc vMerge="1">
                  <a:txBody>
                    <a:bodyPr/>
                    <a:lstStyle/>
                    <a:p>
                      <a:endParaRPr lang="fr-FR"/>
                    </a:p>
                  </a:txBody>
                  <a:tcPr/>
                </a:tc>
                <a:tc>
                  <a:txBody>
                    <a:bodyPr/>
                    <a:lstStyle/>
                    <a:p>
                      <a:pPr marL="0" marR="0" lvl="0" indent="0" algn="l" rtl="0">
                        <a:lnSpc>
                          <a:spcPct val="115000"/>
                        </a:lnSpc>
                        <a:spcBef>
                          <a:spcPts val="0"/>
                        </a:spcBef>
                        <a:spcAft>
                          <a:spcPts val="0"/>
                        </a:spcAft>
                        <a:buNone/>
                      </a:pPr>
                      <a:r>
                        <a:rPr lang="fr-CA" sz="1200"/>
                        <a:t>Interpréter et représenter des données à l’aide d’un tableau, d’un diagramme à bandes, d’un diagramme à pictogrammes et d'un diagramme à ligne brisée. (Cycle 3)</a:t>
                      </a:r>
                      <a:endParaRPr sz="12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200">
                          <a:latin typeface="Calibri"/>
                          <a:ea typeface="Calibri"/>
                          <a:cs typeface="Calibri"/>
                          <a:sym typeface="Calibri"/>
                        </a:rPr>
                        <a:t>7</a:t>
                      </a:r>
                      <a:endParaRPr sz="1200">
                        <a:latin typeface="Calibri"/>
                        <a:ea typeface="Calibri"/>
                        <a:cs typeface="Calibri"/>
                        <a:sym typeface="Calibri"/>
                      </a:endParaRPr>
                    </a:p>
                  </a:txBody>
                  <a:tcPr marL="54900" marR="54900" marT="0" marB="0" anchor="ctr"/>
                </a:tc>
              </a:tr>
            </a:tbl>
          </a:graphicData>
        </a:graphic>
      </p:graphicFrame>
      <p:sp>
        <p:nvSpPr>
          <p:cNvPr id="365" name="Google Shape;365;p3"/>
          <p:cNvSpPr/>
          <p:nvPr/>
        </p:nvSpPr>
        <p:spPr>
          <a:xfrm>
            <a:off x="0" y="3554055"/>
            <a:ext cx="6858000"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CA" sz="1100" b="0" i="0" u="none" strike="noStrike" cap="none">
                <a:solidFill>
                  <a:schemeClr val="dk1"/>
                </a:solidFill>
                <a:latin typeface="Calibri"/>
                <a:ea typeface="Calibri"/>
                <a:cs typeface="Calibri"/>
                <a:sym typeface="Calibri"/>
              </a:rPr>
              <a:t>Les tableaux suivants sont une interprétation de la PDA fournie à titre indicatif. Par ailleurs, l'enseignant.e est la personne la mieux placée pour connaître le niveau de maîtrise des contenus par son groupe.</a:t>
            </a:r>
            <a:endParaRPr/>
          </a:p>
        </p:txBody>
      </p:sp>
      <p:graphicFrame>
        <p:nvGraphicFramePr>
          <p:cNvPr id="366" name="Google Shape;366;p3"/>
          <p:cNvGraphicFramePr/>
          <p:nvPr/>
        </p:nvGraphicFramePr>
        <p:xfrm>
          <a:off x="94445" y="6079137"/>
          <a:ext cx="6661625" cy="1663383"/>
        </p:xfrm>
        <a:graphic>
          <a:graphicData uri="http://schemas.openxmlformats.org/drawingml/2006/table">
            <a:tbl>
              <a:tblPr firstRow="1" firstCol="1" bandRow="1">
                <a:noFill/>
                <a:tableStyleId>{8D8B42CB-930B-4E8F-AD63-F1C4722CFE4A}</a:tableStyleId>
              </a:tblPr>
              <a:tblGrid>
                <a:gridCol w="972350"/>
                <a:gridCol w="4876800"/>
                <a:gridCol w="812475"/>
              </a:tblGrid>
              <a:tr h="107225">
                <a:tc gridSpan="2">
                  <a:txBody>
                    <a:bodyPr/>
                    <a:lstStyle/>
                    <a:p>
                      <a:pPr marL="0" marR="0" lvl="0" indent="0" algn="ctr" rtl="0">
                        <a:lnSpc>
                          <a:spcPct val="107000"/>
                        </a:lnSpc>
                        <a:spcBef>
                          <a:spcPts val="0"/>
                        </a:spcBef>
                        <a:spcAft>
                          <a:spcPts val="0"/>
                        </a:spcAft>
                        <a:buNone/>
                      </a:pPr>
                      <a:r>
                        <a:rPr lang="fr-CA" sz="1400">
                          <a:solidFill>
                            <a:schemeClr val="lt1"/>
                          </a:solidFill>
                        </a:rPr>
                        <a:t>Références à la PDA science</a:t>
                      </a:r>
                      <a:endParaRPr sz="1400">
                        <a:solidFill>
                          <a:schemeClr val="lt1"/>
                        </a:solidFill>
                        <a:latin typeface="Calibri"/>
                        <a:ea typeface="Calibri"/>
                        <a:cs typeface="Calibri"/>
                        <a:sym typeface="Calibri"/>
                      </a:endParaRPr>
                    </a:p>
                  </a:txBody>
                  <a:tcPr marL="54900" marR="54900" marT="0" marB="0" anchor="ctr"/>
                </a:tc>
                <a:tc hMerge="1">
                  <a:txBody>
                    <a:bodyPr/>
                    <a:lstStyle/>
                    <a:p>
                      <a:endParaRPr lang="fr-FR"/>
                    </a:p>
                  </a:txBody>
                  <a:tcPr/>
                </a:tc>
                <a:tc>
                  <a:txBody>
                    <a:bodyPr/>
                    <a:lstStyle/>
                    <a:p>
                      <a:pPr marL="0" marR="0" lvl="0" indent="0" algn="ctr" rtl="0">
                        <a:lnSpc>
                          <a:spcPct val="107000"/>
                        </a:lnSpc>
                        <a:spcBef>
                          <a:spcPts val="0"/>
                        </a:spcBef>
                        <a:spcAft>
                          <a:spcPts val="0"/>
                        </a:spcAft>
                        <a:buNone/>
                      </a:pPr>
                      <a:r>
                        <a:rPr lang="fr-CA" sz="1400">
                          <a:solidFill>
                            <a:schemeClr val="lt1"/>
                          </a:solidFill>
                        </a:rPr>
                        <a:t>Activités</a:t>
                      </a:r>
                      <a:endParaRPr sz="1400">
                        <a:solidFill>
                          <a:schemeClr val="lt1"/>
                        </a:solidFill>
                        <a:latin typeface="Calibri"/>
                        <a:ea typeface="Calibri"/>
                        <a:cs typeface="Calibri"/>
                        <a:sym typeface="Calibri"/>
                      </a:endParaRPr>
                    </a:p>
                  </a:txBody>
                  <a:tcPr marL="54900" marR="54900" marT="0" marB="0" anchor="ctr"/>
                </a:tc>
              </a:tr>
              <a:tr h="304025">
                <a:tc>
                  <a:txBody>
                    <a:bodyPr/>
                    <a:lstStyle/>
                    <a:p>
                      <a:pPr marL="71755" marR="71755" lvl="0" indent="0" algn="ctr" rtl="0">
                        <a:lnSpc>
                          <a:spcPct val="107000"/>
                        </a:lnSpc>
                        <a:spcBef>
                          <a:spcPts val="0"/>
                        </a:spcBef>
                        <a:spcAft>
                          <a:spcPts val="0"/>
                        </a:spcAft>
                        <a:buClr>
                          <a:schemeClr val="dk1"/>
                        </a:buClr>
                        <a:buSzPts val="1400"/>
                        <a:buFont typeface="Calibri"/>
                        <a:buNone/>
                      </a:pPr>
                      <a:r>
                        <a:rPr lang="fr-CA" sz="1400"/>
                        <a:t>Univers matériel</a:t>
                      </a:r>
                      <a:endParaRPr sz="1400" b="1">
                        <a:solidFill>
                          <a:schemeClr val="lt1"/>
                        </a:solidFill>
                        <a:latin typeface="Calibri"/>
                        <a:ea typeface="Calibri"/>
                        <a:cs typeface="Calibri"/>
                        <a:sym typeface="Calibri"/>
                      </a:endParaRPr>
                    </a:p>
                  </a:txBody>
                  <a:tcPr marL="54900" marR="54900" marT="0" marB="0" anchor="ctr"/>
                </a:tc>
                <a:tc>
                  <a:txBody>
                    <a:bodyPr/>
                    <a:lstStyle/>
                    <a:p>
                      <a:pPr marL="0" marR="0" lvl="0" indent="0" algn="l" rtl="0">
                        <a:lnSpc>
                          <a:spcPct val="115000"/>
                        </a:lnSpc>
                        <a:spcBef>
                          <a:spcPts val="0"/>
                        </a:spcBef>
                        <a:spcAft>
                          <a:spcPts val="0"/>
                        </a:spcAft>
                        <a:buClr>
                          <a:schemeClr val="dk1"/>
                        </a:buClr>
                        <a:buSzPts val="1200"/>
                        <a:buFont typeface="Calibri"/>
                        <a:buNone/>
                      </a:pPr>
                      <a:r>
                        <a:rPr lang="fr-CA" sz="1200"/>
                        <a:t>Techniques et instrumentation : Utiliser adéquatement et concevoir des instruments de mesure simples.  (Cycles 2-3)</a:t>
                      </a:r>
                      <a:endParaRPr sz="1200">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None/>
                      </a:pPr>
                      <a:r>
                        <a:rPr lang="fr-CA" sz="1200"/>
                        <a:t>1; 3 à 7</a:t>
                      </a:r>
                      <a:endParaRPr sz="1200">
                        <a:latin typeface="Calibri"/>
                        <a:ea typeface="Calibri"/>
                        <a:cs typeface="Calibri"/>
                        <a:sym typeface="Calibri"/>
                      </a:endParaRPr>
                    </a:p>
                  </a:txBody>
                  <a:tcPr marL="54900" marR="54900" marT="0" marB="0" anchor="ctr"/>
                </a:tc>
              </a:tr>
              <a:tr h="380475">
                <a:tc rowSpan="2">
                  <a:txBody>
                    <a:bodyPr/>
                    <a:lstStyle/>
                    <a:p>
                      <a:pPr marL="71755" marR="71755" lvl="0" indent="0" algn="ctr" rtl="0">
                        <a:lnSpc>
                          <a:spcPct val="107000"/>
                        </a:lnSpc>
                        <a:spcBef>
                          <a:spcPts val="0"/>
                        </a:spcBef>
                        <a:spcAft>
                          <a:spcPts val="0"/>
                        </a:spcAft>
                        <a:buClr>
                          <a:schemeClr val="dk1"/>
                        </a:buClr>
                        <a:buSzPts val="1400"/>
                        <a:buFont typeface="Calibri"/>
                        <a:buNone/>
                      </a:pPr>
                      <a:r>
                        <a:rPr lang="fr-CA" sz="1400"/>
                        <a:t> Univers vivant</a:t>
                      </a:r>
                      <a:endParaRPr sz="1400">
                        <a:latin typeface="Calibri"/>
                        <a:ea typeface="Calibri"/>
                        <a:cs typeface="Calibri"/>
                        <a:sym typeface="Calibri"/>
                      </a:endParaRPr>
                    </a:p>
                  </a:txBody>
                  <a:tcPr marL="54900" marR="54900" marT="0" marB="0" anchor="ctr"/>
                </a:tc>
                <a:tc>
                  <a:txBody>
                    <a:bodyPr/>
                    <a:lstStyle/>
                    <a:p>
                      <a:pPr marL="0" marR="0" lvl="0" indent="0" algn="l" rtl="0">
                        <a:lnSpc>
                          <a:spcPct val="107000"/>
                        </a:lnSpc>
                        <a:spcBef>
                          <a:spcPts val="0"/>
                        </a:spcBef>
                        <a:spcAft>
                          <a:spcPts val="0"/>
                        </a:spcAft>
                        <a:buClr>
                          <a:schemeClr val="dk1"/>
                        </a:buClr>
                        <a:buSzPts val="1200"/>
                        <a:buFont typeface="Calibri"/>
                        <a:buNone/>
                      </a:pPr>
                      <a:r>
                        <a:rPr lang="fr-CA" sz="1200"/>
                        <a:t>Langage approprié : Communiquer à l’aide des modes de représentation adéquats dans le respect des règles et des conventions propres à la science et à la technologie.  (Cycles 2-3)</a:t>
                      </a:r>
                      <a:endParaRPr sz="1200" b="0">
                        <a:solidFill>
                          <a:schemeClr val="dk1"/>
                        </a:solidFill>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Clr>
                          <a:schemeClr val="dk1"/>
                        </a:buClr>
                        <a:buSzPts val="1200"/>
                        <a:buFont typeface="Calibri"/>
                        <a:buNone/>
                      </a:pPr>
                      <a:r>
                        <a:rPr lang="fr-CA" sz="1200"/>
                        <a:t>1, 3, 7</a:t>
                      </a:r>
                      <a:endParaRPr sz="1200">
                        <a:latin typeface="Calibri"/>
                        <a:ea typeface="Calibri"/>
                        <a:cs typeface="Calibri"/>
                        <a:sym typeface="Calibri"/>
                      </a:endParaRPr>
                    </a:p>
                  </a:txBody>
                  <a:tcPr marL="54900" marR="54900" marT="0" marB="0" anchor="ctr"/>
                </a:tc>
              </a:tr>
              <a:tr h="284300">
                <a:tc vMerge="1">
                  <a:txBody>
                    <a:bodyPr/>
                    <a:lstStyle/>
                    <a:p>
                      <a:endParaRPr lang="fr-FR"/>
                    </a:p>
                  </a:txBody>
                  <a:tcPr/>
                </a:tc>
                <a:tc>
                  <a:txBody>
                    <a:bodyPr/>
                    <a:lstStyle/>
                    <a:p>
                      <a:pPr marL="0" marR="0" lvl="0" indent="0" algn="l" rtl="0">
                        <a:lnSpc>
                          <a:spcPct val="107000"/>
                        </a:lnSpc>
                        <a:spcBef>
                          <a:spcPts val="0"/>
                        </a:spcBef>
                        <a:spcAft>
                          <a:spcPts val="0"/>
                        </a:spcAft>
                        <a:buNone/>
                      </a:pPr>
                      <a:r>
                        <a:rPr lang="fr-CA" sz="1200"/>
                        <a:t>Matière, transformation du vivant: Expliquer les étapes de la croissance et du développement des humains.  (Cycle 3)</a:t>
                      </a:r>
                      <a:endParaRPr sz="1200" b="0">
                        <a:solidFill>
                          <a:schemeClr val="dk1"/>
                        </a:solidFill>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None/>
                      </a:pPr>
                      <a:r>
                        <a:rPr lang="fr-CA" sz="1200"/>
                        <a:t>2</a:t>
                      </a:r>
                      <a:endParaRPr sz="1200">
                        <a:latin typeface="Calibri"/>
                        <a:ea typeface="Calibri"/>
                        <a:cs typeface="Calibri"/>
                        <a:sym typeface="Calibri"/>
                      </a:endParaRPr>
                    </a:p>
                  </a:txBody>
                  <a:tcPr marL="54900" marR="54900" marT="0" marB="0" anchor="ctr"/>
                </a:tc>
              </a:tr>
            </a:tbl>
          </a:graphicData>
        </a:graphic>
      </p:graphicFrame>
      <p:graphicFrame>
        <p:nvGraphicFramePr>
          <p:cNvPr id="367" name="Google Shape;367;p3"/>
          <p:cNvGraphicFramePr/>
          <p:nvPr/>
        </p:nvGraphicFramePr>
        <p:xfrm>
          <a:off x="104932" y="7795860"/>
          <a:ext cx="6661625" cy="1250633"/>
        </p:xfrm>
        <a:graphic>
          <a:graphicData uri="http://schemas.openxmlformats.org/drawingml/2006/table">
            <a:tbl>
              <a:tblPr firstRow="1" firstCol="1" bandRow="1">
                <a:noFill/>
                <a:tableStyleId>{8D8B42CB-930B-4E8F-AD63-F1C4722CFE4A}</a:tableStyleId>
              </a:tblPr>
              <a:tblGrid>
                <a:gridCol w="972350"/>
                <a:gridCol w="4876800"/>
                <a:gridCol w="812475"/>
              </a:tblGrid>
              <a:tr h="85300">
                <a:tc gridSpan="2">
                  <a:txBody>
                    <a:bodyPr/>
                    <a:lstStyle/>
                    <a:p>
                      <a:pPr marL="0" marR="0" lvl="0" indent="0" algn="ctr" rtl="0">
                        <a:lnSpc>
                          <a:spcPct val="107000"/>
                        </a:lnSpc>
                        <a:spcBef>
                          <a:spcPts val="0"/>
                        </a:spcBef>
                        <a:spcAft>
                          <a:spcPts val="0"/>
                        </a:spcAft>
                        <a:buNone/>
                      </a:pPr>
                      <a:r>
                        <a:rPr lang="fr-CA" sz="1400">
                          <a:solidFill>
                            <a:schemeClr val="lt1"/>
                          </a:solidFill>
                        </a:rPr>
                        <a:t>Repères culturels</a:t>
                      </a:r>
                      <a:endParaRPr sz="1400">
                        <a:solidFill>
                          <a:schemeClr val="lt1"/>
                        </a:solidFill>
                        <a:latin typeface="Calibri"/>
                        <a:ea typeface="Calibri"/>
                        <a:cs typeface="Calibri"/>
                        <a:sym typeface="Calibri"/>
                      </a:endParaRPr>
                    </a:p>
                  </a:txBody>
                  <a:tcPr marL="54900" marR="54900" marT="0" marB="0" anchor="ctr"/>
                </a:tc>
                <a:tc hMerge="1">
                  <a:txBody>
                    <a:bodyPr/>
                    <a:lstStyle/>
                    <a:p>
                      <a:endParaRPr lang="fr-FR"/>
                    </a:p>
                  </a:txBody>
                  <a:tcPr/>
                </a:tc>
                <a:tc>
                  <a:txBody>
                    <a:bodyPr/>
                    <a:lstStyle/>
                    <a:p>
                      <a:pPr marL="0" marR="0" lvl="0" indent="0" algn="ctr" rtl="0">
                        <a:lnSpc>
                          <a:spcPct val="107000"/>
                        </a:lnSpc>
                        <a:spcBef>
                          <a:spcPts val="0"/>
                        </a:spcBef>
                        <a:spcAft>
                          <a:spcPts val="0"/>
                        </a:spcAft>
                        <a:buNone/>
                      </a:pPr>
                      <a:r>
                        <a:rPr lang="fr-CA" sz="1400"/>
                        <a:t>Activités</a:t>
                      </a:r>
                      <a:endParaRPr sz="1400">
                        <a:latin typeface="Calibri"/>
                        <a:ea typeface="Calibri"/>
                        <a:cs typeface="Calibri"/>
                        <a:sym typeface="Calibri"/>
                      </a:endParaRPr>
                    </a:p>
                  </a:txBody>
                  <a:tcPr marL="54900" marR="54900" marT="0" marB="0" anchor="ctr"/>
                </a:tc>
              </a:tr>
              <a:tr h="159650">
                <a:tc rowSpan="2">
                  <a:txBody>
                    <a:bodyPr/>
                    <a:lstStyle/>
                    <a:p>
                      <a:pPr marL="71755" marR="71755" lvl="0" indent="0" algn="ctr" rtl="0">
                        <a:lnSpc>
                          <a:spcPct val="107000"/>
                        </a:lnSpc>
                        <a:spcBef>
                          <a:spcPts val="0"/>
                        </a:spcBef>
                        <a:spcAft>
                          <a:spcPts val="0"/>
                        </a:spcAft>
                        <a:buClr>
                          <a:schemeClr val="dk1"/>
                        </a:buClr>
                        <a:buSzPts val="1400"/>
                        <a:buFont typeface="Calibri"/>
                        <a:buNone/>
                      </a:pPr>
                      <a:r>
                        <a:rPr lang="fr-CA" sz="1400" i="0"/>
                        <a:t>Intégrés </a:t>
                      </a:r>
                      <a:endParaRPr sz="1400" b="1">
                        <a:solidFill>
                          <a:schemeClr val="lt1"/>
                        </a:solidFill>
                        <a:latin typeface="Calibri"/>
                        <a:ea typeface="Calibri"/>
                        <a:cs typeface="Calibri"/>
                        <a:sym typeface="Calibri"/>
                      </a:endParaRPr>
                    </a:p>
                  </a:txBody>
                  <a:tcPr marL="54900" marR="54900" marT="0" marB="0" anchor="ctr"/>
                </a:tc>
                <a:tc>
                  <a:txBody>
                    <a:bodyPr/>
                    <a:lstStyle/>
                    <a:p>
                      <a:pPr marL="0" marR="0" lvl="0" indent="0" algn="l" rtl="0">
                        <a:lnSpc>
                          <a:spcPct val="115000"/>
                        </a:lnSpc>
                        <a:spcBef>
                          <a:spcPts val="0"/>
                        </a:spcBef>
                        <a:spcAft>
                          <a:spcPts val="0"/>
                        </a:spcAft>
                        <a:buClr>
                          <a:schemeClr val="dk1"/>
                        </a:buClr>
                        <a:buSzPts val="1200"/>
                        <a:buFont typeface="Calibri"/>
                        <a:buNone/>
                      </a:pPr>
                      <a:r>
                        <a:rPr lang="fr-CA" sz="1200" i="1"/>
                        <a:t>L’Homme de Vitruve, </a:t>
                      </a:r>
                      <a:r>
                        <a:rPr lang="fr-CA" sz="1200" i="0"/>
                        <a:t>de Léonard de Vinci (personnage historique, réalisation artistique).</a:t>
                      </a:r>
                      <a:endParaRPr sz="1200">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None/>
                      </a:pPr>
                      <a:r>
                        <a:rPr lang="fr-CA" sz="1200">
                          <a:latin typeface="Calibri"/>
                          <a:ea typeface="Calibri"/>
                          <a:cs typeface="Calibri"/>
                          <a:sym typeface="Calibri"/>
                        </a:rPr>
                        <a:t>1</a:t>
                      </a:r>
                      <a:endParaRPr/>
                    </a:p>
                  </a:txBody>
                  <a:tcPr marL="54900" marR="54900" marT="0" marB="0" anchor="ctr"/>
                </a:tc>
              </a:tr>
              <a:tr h="77400">
                <a:tc vMerge="1">
                  <a:txBody>
                    <a:bodyPr/>
                    <a:lstStyle/>
                    <a:p>
                      <a:endParaRPr lang="fr-FR"/>
                    </a:p>
                  </a:txBody>
                  <a:tcPr/>
                </a:tc>
                <a:tc>
                  <a:txBody>
                    <a:bodyPr/>
                    <a:lstStyle/>
                    <a:p>
                      <a:pPr marL="0" marR="0" lvl="0" indent="0" algn="l" rtl="0">
                        <a:lnSpc>
                          <a:spcPct val="115000"/>
                        </a:lnSpc>
                        <a:spcBef>
                          <a:spcPts val="0"/>
                        </a:spcBef>
                        <a:spcAft>
                          <a:spcPts val="0"/>
                        </a:spcAft>
                        <a:buClr>
                          <a:schemeClr val="dk1"/>
                        </a:buClr>
                        <a:buSzPts val="1200"/>
                        <a:buFont typeface="Calibri"/>
                        <a:buNone/>
                      </a:pPr>
                      <a:r>
                        <a:rPr lang="fr-CA" sz="1200"/>
                        <a:t>Unités de mesures ancestrales </a:t>
                      </a:r>
                      <a:r>
                        <a:rPr lang="fr-CA" sz="1200">
                          <a:latin typeface="Calibri"/>
                          <a:ea typeface="Calibri"/>
                          <a:cs typeface="Calibri"/>
                          <a:sym typeface="Calibri"/>
                        </a:rPr>
                        <a:t>(objet patrimonial).</a:t>
                      </a:r>
                      <a:endParaRPr/>
                    </a:p>
                  </a:txBody>
                  <a:tcPr marL="54900" marR="54900" marT="0" marB="0"/>
                </a:tc>
                <a:tc>
                  <a:txBody>
                    <a:bodyPr/>
                    <a:lstStyle/>
                    <a:p>
                      <a:pPr marL="0" marR="0" lvl="0" indent="0" algn="ctr" rtl="0">
                        <a:lnSpc>
                          <a:spcPct val="107000"/>
                        </a:lnSpc>
                        <a:spcBef>
                          <a:spcPts val="0"/>
                        </a:spcBef>
                        <a:spcAft>
                          <a:spcPts val="0"/>
                        </a:spcAft>
                        <a:buNone/>
                      </a:pPr>
                      <a:r>
                        <a:rPr lang="fr-CA" sz="1200">
                          <a:latin typeface="Calibri"/>
                          <a:ea typeface="Calibri"/>
                          <a:cs typeface="Calibri"/>
                          <a:sym typeface="Calibri"/>
                        </a:rPr>
                        <a:t>1</a:t>
                      </a:r>
                      <a:endParaRPr/>
                    </a:p>
                  </a:txBody>
                  <a:tcPr marL="54900" marR="54900" marT="0" marB="0" anchor="ctr"/>
                </a:tc>
              </a:tr>
              <a:tr h="73150">
                <a:tc rowSpan="2">
                  <a:txBody>
                    <a:bodyPr/>
                    <a:lstStyle/>
                    <a:p>
                      <a:pPr marL="71755" marR="71755" lvl="0" indent="0" algn="ctr" rtl="0">
                        <a:lnSpc>
                          <a:spcPct val="107000"/>
                        </a:lnSpc>
                        <a:spcBef>
                          <a:spcPts val="0"/>
                        </a:spcBef>
                        <a:spcAft>
                          <a:spcPts val="0"/>
                        </a:spcAft>
                        <a:buClr>
                          <a:schemeClr val="dk1"/>
                        </a:buClr>
                        <a:buSzPts val="1400"/>
                        <a:buFont typeface="Calibri"/>
                        <a:buNone/>
                      </a:pPr>
                      <a:r>
                        <a:rPr lang="fr-CA" sz="1400"/>
                        <a:t>Proposés</a:t>
                      </a:r>
                      <a:endParaRPr sz="1400">
                        <a:latin typeface="Calibri"/>
                        <a:ea typeface="Calibri"/>
                        <a:cs typeface="Calibri"/>
                        <a:sym typeface="Calibri"/>
                      </a:endParaRPr>
                    </a:p>
                  </a:txBody>
                  <a:tcPr marL="54900" marR="54900" marT="0" marB="0" anchor="ctr"/>
                </a:tc>
                <a:tc>
                  <a:txBody>
                    <a:bodyPr/>
                    <a:lstStyle/>
                    <a:p>
                      <a:pPr marL="0" marR="0" lvl="0" indent="0" algn="l" rtl="0">
                        <a:lnSpc>
                          <a:spcPct val="107000"/>
                        </a:lnSpc>
                        <a:spcBef>
                          <a:spcPts val="0"/>
                        </a:spcBef>
                        <a:spcAft>
                          <a:spcPts val="0"/>
                        </a:spcAft>
                        <a:buClr>
                          <a:schemeClr val="dk1"/>
                        </a:buClr>
                        <a:buSzPts val="1200"/>
                        <a:buFont typeface="Calibri"/>
                        <a:buNone/>
                      </a:pPr>
                      <a:r>
                        <a:rPr lang="fr-CA" sz="1200" i="0"/>
                        <a:t>L’aventure du mètre étalon (objet patrimonial, découverte scientifique).</a:t>
                      </a:r>
                      <a:endParaRPr sz="1200" b="0" i="0">
                        <a:solidFill>
                          <a:schemeClr val="dk1"/>
                        </a:solidFill>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Clr>
                          <a:schemeClr val="dk1"/>
                        </a:buClr>
                        <a:buSzPts val="1200"/>
                        <a:buFont typeface="Calibri"/>
                        <a:buNone/>
                      </a:pPr>
                      <a:r>
                        <a:rPr lang="fr-CA" sz="1200">
                          <a:latin typeface="Calibri"/>
                          <a:ea typeface="Calibri"/>
                          <a:cs typeface="Calibri"/>
                          <a:sym typeface="Calibri"/>
                        </a:rPr>
                        <a:t>1</a:t>
                      </a:r>
                      <a:endParaRPr/>
                    </a:p>
                  </a:txBody>
                  <a:tcPr marL="54900" marR="54900" marT="0" marB="0" anchor="ctr"/>
                </a:tc>
              </a:tr>
              <a:tr h="101425">
                <a:tc vMerge="1">
                  <a:txBody>
                    <a:bodyPr/>
                    <a:lstStyle/>
                    <a:p>
                      <a:endParaRPr lang="fr-FR"/>
                    </a:p>
                  </a:txBody>
                  <a:tcPr/>
                </a:tc>
                <a:tc>
                  <a:txBody>
                    <a:bodyPr/>
                    <a:lstStyle/>
                    <a:p>
                      <a:pPr marL="0" marR="0" lvl="0" indent="0" algn="l" rtl="0">
                        <a:lnSpc>
                          <a:spcPct val="107000"/>
                        </a:lnSpc>
                        <a:spcBef>
                          <a:spcPts val="0"/>
                        </a:spcBef>
                        <a:spcAft>
                          <a:spcPts val="0"/>
                        </a:spcAft>
                        <a:buNone/>
                      </a:pPr>
                      <a:r>
                        <a:rPr lang="fr-CA" sz="1200" i="0"/>
                        <a:t>Proportions des enfants en histoire de l’art </a:t>
                      </a:r>
                      <a:r>
                        <a:rPr lang="fr-CA" sz="1200"/>
                        <a:t>(réalisations artistiques)</a:t>
                      </a:r>
                      <a:endParaRPr sz="1200" b="0">
                        <a:solidFill>
                          <a:schemeClr val="dk1"/>
                        </a:solidFill>
                        <a:latin typeface="Calibri"/>
                        <a:ea typeface="Calibri"/>
                        <a:cs typeface="Calibri"/>
                        <a:sym typeface="Calibri"/>
                      </a:endParaRPr>
                    </a:p>
                  </a:txBody>
                  <a:tcPr marL="54900" marR="54900" marT="0" marB="0"/>
                </a:tc>
                <a:tc>
                  <a:txBody>
                    <a:bodyPr/>
                    <a:lstStyle/>
                    <a:p>
                      <a:pPr marL="0" marR="0" lvl="0" indent="0" algn="ctr" rtl="0">
                        <a:lnSpc>
                          <a:spcPct val="107000"/>
                        </a:lnSpc>
                        <a:spcBef>
                          <a:spcPts val="0"/>
                        </a:spcBef>
                        <a:spcAft>
                          <a:spcPts val="0"/>
                        </a:spcAft>
                        <a:buNone/>
                      </a:pPr>
                      <a:r>
                        <a:rPr lang="fr-CA" sz="1200">
                          <a:latin typeface="Calibri"/>
                          <a:ea typeface="Calibri"/>
                          <a:cs typeface="Calibri"/>
                          <a:sym typeface="Calibri"/>
                        </a:rPr>
                        <a:t>2</a:t>
                      </a:r>
                      <a:endParaRPr sz="1200">
                        <a:latin typeface="Calibri"/>
                        <a:ea typeface="Calibri"/>
                        <a:cs typeface="Calibri"/>
                        <a:sym typeface="Calibri"/>
                      </a:endParaRPr>
                    </a:p>
                  </a:txBody>
                  <a:tcPr marL="54900" marR="54900" marT="0"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0"/>
          <p:cNvSpPr txBox="1">
            <a:spLocks noGrp="1"/>
          </p:cNvSpPr>
          <p:nvPr>
            <p:ph type="sldNum" idx="12"/>
          </p:nvPr>
        </p:nvSpPr>
        <p:spPr>
          <a:xfrm>
            <a:off x="5174828" y="8008203"/>
            <a:ext cx="1683172" cy="113579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00"/>
              <a:buFont typeface="Impact"/>
              <a:buNone/>
            </a:pPr>
            <a:fld id="{00000000-1234-1234-1234-123412341234}" type="slidenum">
              <a:rPr lang="fr-CA" sz="8200" b="0" i="0" u="none" strike="noStrike" cap="none">
                <a:solidFill>
                  <a:schemeClr val="bg1">
                    <a:lumMod val="85000"/>
                  </a:schemeClr>
                </a:solidFill>
                <a:latin typeface="Impact"/>
                <a:ea typeface="Impact"/>
                <a:cs typeface="Impact"/>
                <a:sym typeface="Impact"/>
              </a:rPr>
              <a:pPr marL="0" marR="0" lvl="0" indent="0" algn="r" rtl="0">
                <a:lnSpc>
                  <a:spcPct val="100000"/>
                </a:lnSpc>
                <a:spcBef>
                  <a:spcPts val="0"/>
                </a:spcBef>
                <a:spcAft>
                  <a:spcPts val="0"/>
                </a:spcAft>
                <a:buClr>
                  <a:srgbClr val="000000"/>
                </a:buClr>
                <a:buSzPts val="8200"/>
                <a:buFont typeface="Impact"/>
                <a:buNone/>
              </a:pPr>
              <a:t>30</a:t>
            </a:fld>
            <a:endParaRPr sz="8200" b="0" i="0" u="none" strike="noStrike" cap="none" dirty="0">
              <a:solidFill>
                <a:schemeClr val="bg1">
                  <a:lumMod val="85000"/>
                </a:schemeClr>
              </a:solidFill>
              <a:latin typeface="Impact"/>
              <a:ea typeface="Impact"/>
              <a:cs typeface="Impact"/>
              <a:sym typeface="Impact"/>
            </a:endParaRPr>
          </a:p>
        </p:txBody>
      </p:sp>
      <p:grpSp>
        <p:nvGrpSpPr>
          <p:cNvPr id="640" name="Google Shape;640;p30"/>
          <p:cNvGrpSpPr/>
          <p:nvPr/>
        </p:nvGrpSpPr>
        <p:grpSpPr>
          <a:xfrm>
            <a:off x="134913" y="1368308"/>
            <a:ext cx="6588169" cy="3194085"/>
            <a:chOff x="134913" y="880628"/>
            <a:chExt cx="6588169" cy="3194085"/>
          </a:xfrm>
        </p:grpSpPr>
        <p:grpSp>
          <p:nvGrpSpPr>
            <p:cNvPr id="641" name="Google Shape;641;p30"/>
            <p:cNvGrpSpPr/>
            <p:nvPr/>
          </p:nvGrpSpPr>
          <p:grpSpPr>
            <a:xfrm>
              <a:off x="134913" y="880628"/>
              <a:ext cx="6588169" cy="3194085"/>
              <a:chOff x="134913" y="880628"/>
              <a:chExt cx="6588169" cy="3194085"/>
            </a:xfrm>
          </p:grpSpPr>
          <p:pic>
            <p:nvPicPr>
              <p:cNvPr id="642" name="Google Shape;642;p30"/>
              <p:cNvPicPr preferRelativeResize="0"/>
              <p:nvPr/>
            </p:nvPicPr>
            <p:blipFill rotWithShape="1">
              <a:blip r:embed="rId3">
                <a:alphaModFix/>
              </a:blip>
              <a:srcRect/>
              <a:stretch/>
            </p:blipFill>
            <p:spPr>
              <a:xfrm>
                <a:off x="134913" y="880628"/>
                <a:ext cx="6588169" cy="3194085"/>
              </a:xfrm>
              <a:prstGeom prst="rect">
                <a:avLst/>
              </a:prstGeom>
              <a:noFill/>
              <a:ln>
                <a:noFill/>
              </a:ln>
            </p:spPr>
          </p:pic>
          <p:cxnSp>
            <p:nvCxnSpPr>
              <p:cNvPr id="643" name="Google Shape;643;p30"/>
              <p:cNvCxnSpPr/>
              <p:nvPr/>
            </p:nvCxnSpPr>
            <p:spPr>
              <a:xfrm rot="10800000">
                <a:off x="754912" y="1222744"/>
                <a:ext cx="0" cy="2307265"/>
              </a:xfrm>
              <a:prstGeom prst="straightConnector1">
                <a:avLst/>
              </a:prstGeom>
              <a:noFill/>
              <a:ln w="19050" cap="flat" cmpd="sng">
                <a:solidFill>
                  <a:schemeClr val="dk1"/>
                </a:solidFill>
                <a:prstDash val="solid"/>
                <a:round/>
                <a:headEnd type="none" w="sm" len="sm"/>
                <a:tailEnd type="triangle" w="med" len="med"/>
              </a:ln>
            </p:spPr>
          </p:cxnSp>
          <p:cxnSp>
            <p:nvCxnSpPr>
              <p:cNvPr id="644" name="Google Shape;644;p30"/>
              <p:cNvCxnSpPr/>
              <p:nvPr/>
            </p:nvCxnSpPr>
            <p:spPr>
              <a:xfrm>
                <a:off x="754912" y="3530009"/>
                <a:ext cx="5863145" cy="0"/>
              </a:xfrm>
              <a:prstGeom prst="straightConnector1">
                <a:avLst/>
              </a:prstGeom>
              <a:noFill/>
              <a:ln w="19050" cap="flat" cmpd="sng">
                <a:solidFill>
                  <a:schemeClr val="dk1"/>
                </a:solidFill>
                <a:prstDash val="solid"/>
                <a:round/>
                <a:headEnd type="none" w="sm" len="sm"/>
                <a:tailEnd type="triangle" w="med" len="med"/>
              </a:ln>
            </p:spPr>
          </p:cxnSp>
        </p:grpSp>
        <p:cxnSp>
          <p:nvCxnSpPr>
            <p:cNvPr id="645" name="Google Shape;645;p30"/>
            <p:cNvCxnSpPr/>
            <p:nvPr/>
          </p:nvCxnSpPr>
          <p:spPr>
            <a:xfrm rot="10800000" flipH="1">
              <a:off x="403860" y="2408831"/>
              <a:ext cx="783495" cy="860149"/>
            </a:xfrm>
            <a:prstGeom prst="straightConnector1">
              <a:avLst/>
            </a:prstGeom>
            <a:noFill/>
            <a:ln w="12700" cap="flat" cmpd="sng">
              <a:solidFill>
                <a:schemeClr val="dk1"/>
              </a:solidFill>
              <a:prstDash val="dash"/>
              <a:round/>
              <a:headEnd type="none" w="sm" len="sm"/>
              <a:tailEnd type="none" w="sm" len="sm"/>
            </a:ln>
          </p:spPr>
        </p:cxnSp>
        <p:cxnSp>
          <p:nvCxnSpPr>
            <p:cNvPr id="646" name="Google Shape;646;p30"/>
            <p:cNvCxnSpPr/>
            <p:nvPr/>
          </p:nvCxnSpPr>
          <p:spPr>
            <a:xfrm rot="10800000" flipH="1">
              <a:off x="1678305" y="1783080"/>
              <a:ext cx="2097405" cy="561976"/>
            </a:xfrm>
            <a:prstGeom prst="straightConnector1">
              <a:avLst/>
            </a:prstGeom>
            <a:noFill/>
            <a:ln w="12700" cap="flat" cmpd="sng">
              <a:solidFill>
                <a:schemeClr val="dk1"/>
              </a:solidFill>
              <a:prstDash val="dash"/>
              <a:round/>
              <a:headEnd type="none" w="sm" len="sm"/>
              <a:tailEnd type="none" w="sm" len="sm"/>
            </a:ln>
          </p:spPr>
        </p:cxnSp>
        <p:cxnSp>
          <p:nvCxnSpPr>
            <p:cNvPr id="647" name="Google Shape;647;p30"/>
            <p:cNvCxnSpPr/>
            <p:nvPr/>
          </p:nvCxnSpPr>
          <p:spPr>
            <a:xfrm flipH="1">
              <a:off x="3383280" y="1379220"/>
              <a:ext cx="1687830" cy="588645"/>
            </a:xfrm>
            <a:prstGeom prst="straightConnector1">
              <a:avLst/>
            </a:prstGeom>
            <a:noFill/>
            <a:ln w="12700" cap="flat" cmpd="sng">
              <a:solidFill>
                <a:schemeClr val="dk1"/>
              </a:solidFill>
              <a:prstDash val="dash"/>
              <a:round/>
              <a:headEnd type="none" w="sm" len="sm"/>
              <a:tailEnd type="none" w="sm" len="sm"/>
            </a:ln>
          </p:spPr>
        </p:cxnSp>
      </p:grpSp>
      <p:grpSp>
        <p:nvGrpSpPr>
          <p:cNvPr id="648" name="Google Shape;648;p30"/>
          <p:cNvGrpSpPr/>
          <p:nvPr/>
        </p:nvGrpSpPr>
        <p:grpSpPr>
          <a:xfrm>
            <a:off x="134913" y="4911207"/>
            <a:ext cx="6588169" cy="3194085"/>
            <a:chOff x="134913" y="4454007"/>
            <a:chExt cx="6588169" cy="3194085"/>
          </a:xfrm>
        </p:grpSpPr>
        <p:grpSp>
          <p:nvGrpSpPr>
            <p:cNvPr id="649" name="Google Shape;649;p30"/>
            <p:cNvGrpSpPr/>
            <p:nvPr/>
          </p:nvGrpSpPr>
          <p:grpSpPr>
            <a:xfrm>
              <a:off x="134913" y="4454007"/>
              <a:ext cx="6588169" cy="3194085"/>
              <a:chOff x="134913" y="4454007"/>
              <a:chExt cx="6588169" cy="3194085"/>
            </a:xfrm>
          </p:grpSpPr>
          <p:pic>
            <p:nvPicPr>
              <p:cNvPr id="650" name="Google Shape;650;p30"/>
              <p:cNvPicPr preferRelativeResize="0"/>
              <p:nvPr/>
            </p:nvPicPr>
            <p:blipFill rotWithShape="1">
              <a:blip r:embed="rId4">
                <a:alphaModFix/>
              </a:blip>
              <a:srcRect/>
              <a:stretch/>
            </p:blipFill>
            <p:spPr>
              <a:xfrm>
                <a:off x="134913" y="4454007"/>
                <a:ext cx="6588169" cy="3194085"/>
              </a:xfrm>
              <a:prstGeom prst="rect">
                <a:avLst/>
              </a:prstGeom>
              <a:noFill/>
              <a:ln>
                <a:noFill/>
              </a:ln>
            </p:spPr>
          </p:pic>
          <p:cxnSp>
            <p:nvCxnSpPr>
              <p:cNvPr id="651" name="Google Shape;651;p30"/>
              <p:cNvCxnSpPr/>
              <p:nvPr/>
            </p:nvCxnSpPr>
            <p:spPr>
              <a:xfrm rot="10800000">
                <a:off x="754912" y="4837814"/>
                <a:ext cx="0" cy="2264735"/>
              </a:xfrm>
              <a:prstGeom prst="straightConnector1">
                <a:avLst/>
              </a:prstGeom>
              <a:noFill/>
              <a:ln w="19050" cap="flat" cmpd="sng">
                <a:solidFill>
                  <a:schemeClr val="dk1"/>
                </a:solidFill>
                <a:prstDash val="solid"/>
                <a:round/>
                <a:headEnd type="none" w="sm" len="sm"/>
                <a:tailEnd type="triangle" w="med" len="med"/>
              </a:ln>
            </p:spPr>
          </p:cxnSp>
          <p:cxnSp>
            <p:nvCxnSpPr>
              <p:cNvPr id="652" name="Google Shape;652;p30"/>
              <p:cNvCxnSpPr/>
              <p:nvPr/>
            </p:nvCxnSpPr>
            <p:spPr>
              <a:xfrm>
                <a:off x="754912" y="7102549"/>
                <a:ext cx="5863145" cy="0"/>
              </a:xfrm>
              <a:prstGeom prst="straightConnector1">
                <a:avLst/>
              </a:prstGeom>
              <a:noFill/>
              <a:ln w="19050" cap="flat" cmpd="sng">
                <a:solidFill>
                  <a:schemeClr val="dk1"/>
                </a:solidFill>
                <a:prstDash val="solid"/>
                <a:round/>
                <a:headEnd type="none" w="sm" len="sm"/>
                <a:tailEnd type="triangle" w="med" len="med"/>
              </a:ln>
            </p:spPr>
          </p:cxnSp>
        </p:grpSp>
        <p:cxnSp>
          <p:nvCxnSpPr>
            <p:cNvPr id="653" name="Google Shape;653;p30"/>
            <p:cNvCxnSpPr/>
            <p:nvPr/>
          </p:nvCxnSpPr>
          <p:spPr>
            <a:xfrm rot="10800000" flipH="1">
              <a:off x="533400" y="6115050"/>
              <a:ext cx="560070" cy="676276"/>
            </a:xfrm>
            <a:prstGeom prst="straightConnector1">
              <a:avLst/>
            </a:prstGeom>
            <a:noFill/>
            <a:ln w="12700" cap="flat" cmpd="sng">
              <a:solidFill>
                <a:schemeClr val="dk1"/>
              </a:solidFill>
              <a:prstDash val="dash"/>
              <a:round/>
              <a:headEnd type="none" w="sm" len="sm"/>
              <a:tailEnd type="none" w="sm" len="sm"/>
            </a:ln>
          </p:spPr>
        </p:cxnSp>
        <p:cxnSp>
          <p:nvCxnSpPr>
            <p:cNvPr id="654" name="Google Shape;654;p30"/>
            <p:cNvCxnSpPr/>
            <p:nvPr/>
          </p:nvCxnSpPr>
          <p:spPr>
            <a:xfrm rot="10800000" flipH="1">
              <a:off x="3554730" y="5052061"/>
              <a:ext cx="2057400" cy="615314"/>
            </a:xfrm>
            <a:prstGeom prst="straightConnector1">
              <a:avLst/>
            </a:prstGeom>
            <a:noFill/>
            <a:ln w="12700" cap="flat" cmpd="sng">
              <a:solidFill>
                <a:schemeClr val="dk1"/>
              </a:solidFill>
              <a:prstDash val="dash"/>
              <a:round/>
              <a:headEnd type="none" w="sm" len="sm"/>
              <a:tailEnd type="none" w="sm" len="sm"/>
            </a:ln>
          </p:spPr>
        </p:cxnSp>
        <p:cxnSp>
          <p:nvCxnSpPr>
            <p:cNvPr id="655" name="Google Shape;655;p30"/>
            <p:cNvCxnSpPr/>
            <p:nvPr/>
          </p:nvCxnSpPr>
          <p:spPr>
            <a:xfrm rot="10800000" flipH="1">
              <a:off x="1453515" y="5467350"/>
              <a:ext cx="2518410" cy="612629"/>
            </a:xfrm>
            <a:prstGeom prst="straightConnector1">
              <a:avLst/>
            </a:prstGeom>
            <a:noFill/>
            <a:ln w="12700" cap="flat" cmpd="sng">
              <a:solidFill>
                <a:schemeClr val="dk1"/>
              </a:solidFill>
              <a:prstDash val="dash"/>
              <a:round/>
              <a:headEnd type="none" w="sm" len="sm"/>
              <a:tailEnd type="none" w="sm" len="sm"/>
            </a:ln>
          </p:spPr>
        </p:cxnSp>
      </p:grpSp>
      <p:sp>
        <p:nvSpPr>
          <p:cNvPr id="656" name="Google Shape;656;p30"/>
          <p:cNvSpPr txBox="1"/>
          <p:nvPr/>
        </p:nvSpPr>
        <p:spPr>
          <a:xfrm>
            <a:off x="239940" y="8867544"/>
            <a:ext cx="637811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900">
                <a:solidFill>
                  <a:schemeClr val="dk1"/>
                </a:solidFill>
                <a:latin typeface="Calibri"/>
                <a:ea typeface="Calibri"/>
                <a:cs typeface="Calibri"/>
                <a:sym typeface="Calibri"/>
              </a:rPr>
              <a:t>Note : les graphiques ont été faits à partir des données disponibles sur le site https://www.cdc.gov/</a:t>
            </a:r>
            <a:endParaRPr/>
          </a:p>
        </p:txBody>
      </p:sp>
      <p:sp>
        <p:nvSpPr>
          <p:cNvPr id="657" name="Google Shape;657;p30"/>
          <p:cNvSpPr txBox="1"/>
          <p:nvPr/>
        </p:nvSpPr>
        <p:spPr>
          <a:xfrm>
            <a:off x="0" y="6868"/>
            <a:ext cx="6858000" cy="12504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000"/>
              <a:buFont typeface="Calibri"/>
              <a:buNone/>
            </a:pPr>
            <a:r>
              <a:rPr lang="fr-CA" sz="3000">
                <a:solidFill>
                  <a:schemeClr val="dk1"/>
                </a:solidFill>
                <a:latin typeface="Calibri"/>
                <a:ea typeface="Calibri"/>
                <a:cs typeface="Calibri"/>
                <a:sym typeface="Calibri"/>
              </a:rPr>
              <a:t>Fiche TNI 4</a:t>
            </a:r>
            <a:endParaRPr/>
          </a:p>
          <a:p>
            <a:pPr marL="0" marR="0" lvl="0" indent="0" algn="l" rtl="0">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Courbes de croissance au Canada</a:t>
            </a:r>
            <a:endParaRPr/>
          </a:p>
          <a:p>
            <a:pPr marL="0" marR="0" lvl="0" indent="0" algn="l" rtl="0">
              <a:spcBef>
                <a:spcPts val="0"/>
              </a:spcBef>
              <a:spcAft>
                <a:spcPts val="0"/>
              </a:spcAft>
              <a:buClr>
                <a:schemeClr val="dk1"/>
              </a:buClr>
              <a:buSzPts val="1800"/>
              <a:buFont typeface="Calibri"/>
              <a:buNone/>
            </a:pPr>
            <a:r>
              <a:rPr lang="fr-CA" sz="1800">
                <a:solidFill>
                  <a:schemeClr val="dk1"/>
                </a:solidFill>
                <a:latin typeface="Calibri"/>
                <a:ea typeface="Calibri"/>
                <a:cs typeface="Calibri"/>
                <a:sym typeface="Calibri"/>
              </a:rPr>
              <a:t>(avec identification des changements de rythme de croissance)</a:t>
            </a:r>
            <a:endParaRPr/>
          </a:p>
        </p:txBody>
      </p:sp>
      <p:cxnSp>
        <p:nvCxnSpPr>
          <p:cNvPr id="658" name="Google Shape;658;p30"/>
          <p:cNvCxnSpPr/>
          <p:nvPr/>
        </p:nvCxnSpPr>
        <p:spPr>
          <a:xfrm>
            <a:off x="5025390" y="2017395"/>
            <a:ext cx="1664970" cy="0"/>
          </a:xfrm>
          <a:prstGeom prst="straightConnector1">
            <a:avLst/>
          </a:prstGeom>
          <a:noFill/>
          <a:ln w="12700" cap="flat" cmpd="sng">
            <a:solidFill>
              <a:schemeClr val="dk1"/>
            </a:solidFill>
            <a:prstDash val="dash"/>
            <a:round/>
            <a:headEnd type="none" w="sm" len="sm"/>
            <a:tailEnd type="none" w="sm" len="sm"/>
          </a:ln>
        </p:spPr>
      </p:cxnSp>
      <p:cxnSp>
        <p:nvCxnSpPr>
          <p:cNvPr id="659" name="Google Shape;659;p30"/>
          <p:cNvCxnSpPr/>
          <p:nvPr/>
        </p:nvCxnSpPr>
        <p:spPr>
          <a:xfrm>
            <a:off x="5682615" y="5614035"/>
            <a:ext cx="1040467" cy="0"/>
          </a:xfrm>
          <a:prstGeom prst="straightConnector1">
            <a:avLst/>
          </a:prstGeom>
          <a:noFill/>
          <a:ln w="12700" cap="flat" cmpd="sng">
            <a:solidFill>
              <a:schemeClr val="dk1"/>
            </a:solidFill>
            <a:prstDash val="dash"/>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1"/>
          <p:cNvSpPr txBox="1">
            <a:spLocks noGrp="1"/>
          </p:cNvSpPr>
          <p:nvPr>
            <p:ph type="title"/>
          </p:nvPr>
        </p:nvSpPr>
        <p:spPr>
          <a:xfrm>
            <a:off x="0" y="1508760"/>
            <a:ext cx="6858000" cy="8713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fr-CA" sz="3000"/>
              <a:t>Fiches d’activité</a:t>
            </a:r>
            <a:endParaRPr sz="3000"/>
          </a:p>
        </p:txBody>
      </p:sp>
      <p:graphicFrame>
        <p:nvGraphicFramePr>
          <p:cNvPr id="665" name="Google Shape;665;p31"/>
          <p:cNvGraphicFramePr/>
          <p:nvPr/>
        </p:nvGraphicFramePr>
        <p:xfrm>
          <a:off x="1109663" y="2773680"/>
          <a:ext cx="4638700" cy="1889820"/>
        </p:xfrm>
        <a:graphic>
          <a:graphicData uri="http://schemas.openxmlformats.org/drawingml/2006/table">
            <a:tbl>
              <a:tblPr firstRow="1" bandRow="1">
                <a:noFill/>
                <a:tableStyleId>{8D8B42CB-930B-4E8F-AD63-F1C4722CFE4A}</a:tableStyleId>
              </a:tblPr>
              <a:tblGrid>
                <a:gridCol w="1179200"/>
                <a:gridCol w="2796550"/>
                <a:gridCol w="662950"/>
              </a:tblGrid>
              <a:tr h="194300">
                <a:tc>
                  <a:txBody>
                    <a:bodyPr/>
                    <a:lstStyle/>
                    <a:p>
                      <a:pPr marL="0" marR="0" lvl="0" indent="0" algn="ctr" rtl="0">
                        <a:spcBef>
                          <a:spcPts val="0"/>
                        </a:spcBef>
                        <a:spcAft>
                          <a:spcPts val="0"/>
                        </a:spcAft>
                        <a:buNone/>
                      </a:pPr>
                      <a:r>
                        <a:rPr lang="fr-CA" sz="1400"/>
                        <a:t>Identification de la fiche</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Nom</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Page</a:t>
                      </a:r>
                      <a:endParaRPr sz="1400">
                        <a:latin typeface="Calibri"/>
                        <a:ea typeface="Calibri"/>
                        <a:cs typeface="Calibri"/>
                        <a:sym typeface="Calibri"/>
                      </a:endParaRPr>
                    </a:p>
                  </a:txBody>
                  <a:tcPr marL="91450" marR="91450" marT="45725" marB="45725" anchor="ctr"/>
                </a:tc>
              </a:tr>
              <a:tr h="152400">
                <a:tc>
                  <a:txBody>
                    <a:bodyPr/>
                    <a:lstStyle/>
                    <a:p>
                      <a:pPr marL="0" marR="0" lvl="0" indent="0" algn="ctr" rtl="0">
                        <a:spcBef>
                          <a:spcPts val="0"/>
                        </a:spcBef>
                        <a:spcAft>
                          <a:spcPts val="0"/>
                        </a:spcAft>
                        <a:buNone/>
                      </a:pPr>
                      <a:r>
                        <a:rPr lang="fr-CA" sz="1200">
                          <a:latin typeface="Calibri"/>
                          <a:ea typeface="Calibri"/>
                          <a:cs typeface="Calibri"/>
                          <a:sym typeface="Calibri"/>
                        </a:rPr>
                        <a:t>A</a:t>
                      </a:r>
                      <a:endParaRPr/>
                    </a:p>
                  </a:txBody>
                  <a:tcPr marL="91450" marR="91450" marT="45725" marB="45725" anchor="ctr"/>
                </a:tc>
                <a:tc>
                  <a:txBody>
                    <a:bodyPr/>
                    <a:lstStyle/>
                    <a:p>
                      <a:pPr marL="0" marR="0" lvl="0" indent="0" algn="l" rtl="0">
                        <a:spcBef>
                          <a:spcPts val="0"/>
                        </a:spcBef>
                        <a:spcAft>
                          <a:spcPts val="0"/>
                        </a:spcAft>
                        <a:buNone/>
                      </a:pPr>
                      <a:r>
                        <a:rPr lang="fr-CA" sz="1200">
                          <a:latin typeface="Calibri"/>
                          <a:ea typeface="Calibri"/>
                          <a:cs typeface="Calibri"/>
                          <a:sym typeface="Calibri"/>
                        </a:rPr>
                        <a:t>Mesure de l’empan</a:t>
                      </a:r>
                      <a:endParaRPr sz="12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200">
                          <a:latin typeface="Calibri"/>
                          <a:ea typeface="Calibri"/>
                          <a:cs typeface="Calibri"/>
                          <a:sym typeface="Calibri"/>
                        </a:rPr>
                        <a:t>01</a:t>
                      </a:r>
                      <a:endParaRPr/>
                    </a:p>
                  </a:txBody>
                  <a:tcPr marL="91450" marR="91450" marT="45725" marB="45725" anchor="ctr"/>
                </a:tc>
              </a:tr>
              <a:tr h="152400">
                <a:tc>
                  <a:txBody>
                    <a:bodyPr/>
                    <a:lstStyle/>
                    <a:p>
                      <a:pPr marL="0" marR="0" lvl="0" indent="0" algn="ctr" rtl="0">
                        <a:spcBef>
                          <a:spcPts val="0"/>
                        </a:spcBef>
                        <a:spcAft>
                          <a:spcPts val="0"/>
                        </a:spcAft>
                        <a:buNone/>
                      </a:pPr>
                      <a:r>
                        <a:rPr lang="fr-CA" sz="1200">
                          <a:latin typeface="Calibri"/>
                          <a:ea typeface="Calibri"/>
                          <a:cs typeface="Calibri"/>
                          <a:sym typeface="Calibri"/>
                        </a:rPr>
                        <a:t>B</a:t>
                      </a:r>
                      <a:endParaRPr/>
                    </a:p>
                  </a:txBody>
                  <a:tcPr marL="91450" marR="91450" marT="45725" marB="45725" anchor="ctr"/>
                </a:tc>
                <a:tc>
                  <a:txBody>
                    <a:bodyPr/>
                    <a:lstStyle/>
                    <a:p>
                      <a:pPr marL="0" marR="0" lvl="0" indent="0" algn="l" rtl="0">
                        <a:spcBef>
                          <a:spcPts val="0"/>
                        </a:spcBef>
                        <a:spcAft>
                          <a:spcPts val="0"/>
                        </a:spcAft>
                        <a:buNone/>
                      </a:pPr>
                      <a:r>
                        <a:rPr lang="fr-CA" sz="1200">
                          <a:latin typeface="Calibri"/>
                          <a:ea typeface="Calibri"/>
                          <a:cs typeface="Calibri"/>
                          <a:sym typeface="Calibri"/>
                        </a:rPr>
                        <a:t>Croissance d’un individu</a:t>
                      </a:r>
                      <a:endParaRPr/>
                    </a:p>
                  </a:txBody>
                  <a:tcPr marL="91450" marR="91450" marT="45725" marB="45725" anchor="ctr"/>
                </a:tc>
                <a:tc>
                  <a:txBody>
                    <a:bodyPr/>
                    <a:lstStyle/>
                    <a:p>
                      <a:pPr marL="0" marR="0" lvl="0" indent="0" algn="ctr" rtl="0">
                        <a:spcBef>
                          <a:spcPts val="0"/>
                        </a:spcBef>
                        <a:spcAft>
                          <a:spcPts val="0"/>
                        </a:spcAft>
                        <a:buNone/>
                      </a:pPr>
                      <a:r>
                        <a:rPr lang="fr-CA" sz="1200">
                          <a:latin typeface="Calibri"/>
                          <a:ea typeface="Calibri"/>
                          <a:cs typeface="Calibri"/>
                          <a:sym typeface="Calibri"/>
                        </a:rPr>
                        <a:t>02</a:t>
                      </a:r>
                      <a:endParaRPr/>
                    </a:p>
                  </a:txBody>
                  <a:tcPr marL="91450" marR="91450" marT="45725" marB="45725" anchor="ctr"/>
                </a:tc>
              </a:tr>
              <a:tr h="152400">
                <a:tc>
                  <a:txBody>
                    <a:bodyPr/>
                    <a:lstStyle/>
                    <a:p>
                      <a:pPr marL="0" marR="0" lvl="0" indent="0" algn="ctr" rtl="0">
                        <a:spcBef>
                          <a:spcPts val="0"/>
                        </a:spcBef>
                        <a:spcAft>
                          <a:spcPts val="0"/>
                        </a:spcAft>
                        <a:buNone/>
                      </a:pPr>
                      <a:r>
                        <a:rPr lang="fr-CA" sz="1200">
                          <a:latin typeface="Calibri"/>
                          <a:ea typeface="Calibri"/>
                          <a:cs typeface="Calibri"/>
                          <a:sym typeface="Calibri"/>
                        </a:rPr>
                        <a:t>C</a:t>
                      </a:r>
                      <a:endParaRPr sz="1200">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fr-CA" sz="1200">
                          <a:latin typeface="Calibri"/>
                          <a:ea typeface="Calibri"/>
                          <a:cs typeface="Calibri"/>
                          <a:sym typeface="Calibri"/>
                        </a:rPr>
                        <a:t>Élaboration d’un protocole</a:t>
                      </a:r>
                      <a:endParaRPr/>
                    </a:p>
                  </a:txBody>
                  <a:tcPr marL="91450" marR="91450" marT="45725" marB="45725" anchor="ctr"/>
                </a:tc>
                <a:tc>
                  <a:txBody>
                    <a:bodyPr/>
                    <a:lstStyle/>
                    <a:p>
                      <a:pPr marL="0" marR="0" lvl="0" indent="0" algn="ctr" rtl="0">
                        <a:spcBef>
                          <a:spcPts val="0"/>
                        </a:spcBef>
                        <a:spcAft>
                          <a:spcPts val="0"/>
                        </a:spcAft>
                        <a:buNone/>
                      </a:pPr>
                      <a:r>
                        <a:rPr lang="fr-CA" sz="1200">
                          <a:latin typeface="Calibri"/>
                          <a:ea typeface="Calibri"/>
                          <a:cs typeface="Calibri"/>
                          <a:sym typeface="Calibri"/>
                        </a:rPr>
                        <a:t>03-04</a:t>
                      </a:r>
                      <a:endParaRPr/>
                    </a:p>
                  </a:txBody>
                  <a:tcPr marL="91450" marR="91450" marT="45725" marB="45725" anchor="ctr"/>
                </a:tc>
              </a:tr>
              <a:tr h="152400">
                <a:tc>
                  <a:txBody>
                    <a:bodyPr/>
                    <a:lstStyle/>
                    <a:p>
                      <a:pPr marL="0" marR="0" lvl="0" indent="0" algn="ctr" rtl="0">
                        <a:spcBef>
                          <a:spcPts val="0"/>
                        </a:spcBef>
                        <a:spcAft>
                          <a:spcPts val="0"/>
                        </a:spcAft>
                        <a:buNone/>
                      </a:pPr>
                      <a:r>
                        <a:rPr lang="fr-CA" sz="1200">
                          <a:latin typeface="Calibri"/>
                          <a:ea typeface="Calibri"/>
                          <a:cs typeface="Calibri"/>
                          <a:sym typeface="Calibri"/>
                        </a:rPr>
                        <a:t>D</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15000"/>
                        </a:lnSpc>
                        <a:spcBef>
                          <a:spcPts val="0"/>
                        </a:spcBef>
                        <a:spcAft>
                          <a:spcPts val="0"/>
                        </a:spcAft>
                        <a:buNone/>
                      </a:pPr>
                      <a:r>
                        <a:rPr lang="fr-CA" sz="1200">
                          <a:solidFill>
                            <a:srgbClr val="00000A"/>
                          </a:solidFill>
                          <a:latin typeface="Calibri"/>
                          <a:ea typeface="Calibri"/>
                          <a:cs typeface="Calibri"/>
                          <a:sym typeface="Calibri"/>
                        </a:rPr>
                        <a:t>Croissance des équipes</a:t>
                      </a:r>
                      <a:endParaRPr sz="1200">
                        <a:solidFill>
                          <a:srgbClr val="00000A"/>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fr-CA" sz="1200">
                          <a:latin typeface="Calibri"/>
                          <a:ea typeface="Calibri"/>
                          <a:cs typeface="Calibri"/>
                          <a:sym typeface="Calibri"/>
                        </a:rPr>
                        <a:t>05-06</a:t>
                      </a:r>
                      <a:endParaRPr/>
                    </a:p>
                  </a:txBody>
                  <a:tcPr marL="91450" marR="91450" marT="45725" marB="45725" anchor="ctr"/>
                </a:tc>
              </a:tr>
              <a:tr h="152400">
                <a:tc>
                  <a:txBody>
                    <a:bodyPr/>
                    <a:lstStyle/>
                    <a:p>
                      <a:pPr marL="0" marR="0" lvl="0" indent="0" algn="ctr" rtl="0">
                        <a:spcBef>
                          <a:spcPts val="0"/>
                        </a:spcBef>
                        <a:spcAft>
                          <a:spcPts val="0"/>
                        </a:spcAft>
                        <a:buNone/>
                      </a:pPr>
                      <a:r>
                        <a:rPr lang="fr-CA" sz="1200">
                          <a:latin typeface="Calibri"/>
                          <a:ea typeface="Calibri"/>
                          <a:cs typeface="Calibri"/>
                          <a:sym typeface="Calibri"/>
                        </a:rPr>
                        <a:t>E</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15000"/>
                        </a:lnSpc>
                        <a:spcBef>
                          <a:spcPts val="0"/>
                        </a:spcBef>
                        <a:spcAft>
                          <a:spcPts val="0"/>
                        </a:spcAft>
                        <a:buNone/>
                      </a:pPr>
                      <a:r>
                        <a:rPr lang="fr-CA" sz="1200">
                          <a:solidFill>
                            <a:srgbClr val="00000A"/>
                          </a:solidFill>
                          <a:latin typeface="Calibri"/>
                          <a:ea typeface="Calibri"/>
                          <a:cs typeface="Calibri"/>
                          <a:sym typeface="Calibri"/>
                        </a:rPr>
                        <a:t>Ma courbe de croissance</a:t>
                      </a:r>
                      <a:endParaRPr sz="1200">
                        <a:solidFill>
                          <a:srgbClr val="00000A"/>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fr-CA" sz="1200">
                          <a:latin typeface="Calibri"/>
                          <a:ea typeface="Calibri"/>
                          <a:cs typeface="Calibri"/>
                          <a:sym typeface="Calibri"/>
                        </a:rPr>
                        <a:t>07</a:t>
                      </a:r>
                      <a:endParaRPr sz="1200">
                        <a:latin typeface="Calibri"/>
                        <a:ea typeface="Calibri"/>
                        <a:cs typeface="Calibri"/>
                        <a:sym typeface="Calibri"/>
                      </a:endParaRPr>
                    </a:p>
                  </a:txBody>
                  <a:tcPr marL="91450" marR="91450" marT="45725" marB="45725" anchor="ctr"/>
                </a:tc>
              </a:tr>
            </a:tbl>
          </a:graphicData>
        </a:graphic>
      </p:graphicFrame>
      <p:sp>
        <p:nvSpPr>
          <p:cNvPr id="666" name="Google Shape;666;p31"/>
          <p:cNvSpPr txBox="1">
            <a:spLocks noGrp="1"/>
          </p:cNvSpPr>
          <p:nvPr>
            <p:ph type="sldNum" idx="12"/>
          </p:nvPr>
        </p:nvSpPr>
        <p:spPr>
          <a:xfrm>
            <a:off x="5516088" y="8008203"/>
            <a:ext cx="1361936"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31</a:t>
            </a:fld>
            <a:endParaRPr dirty="0">
              <a:solidFill>
                <a:schemeClr val="bg1">
                  <a:lumMod val="8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12" name="Espace réservé du texte 11"/>
          <p:cNvSpPr>
            <a:spLocks noGrp="1"/>
          </p:cNvSpPr>
          <p:nvPr>
            <p:ph type="body" idx="1"/>
          </p:nvPr>
        </p:nvSpPr>
        <p:spPr/>
        <p:txBody>
          <a:bodyPr/>
          <a:lstStyle/>
          <a:p>
            <a:endParaRPr lang="fr-FR"/>
          </a:p>
        </p:txBody>
      </p:sp>
      <p:sp>
        <p:nvSpPr>
          <p:cNvPr id="13" name="Espace réservé du texte 12"/>
          <p:cNvSpPr>
            <a:spLocks noGrp="1"/>
          </p:cNvSpPr>
          <p:nvPr>
            <p:ph type="body" idx="1"/>
          </p:nvPr>
        </p:nvSpPr>
        <p:spPr/>
        <p:txBody>
          <a:bodyPr/>
          <a:lstStyle/>
          <a:p>
            <a:endParaRPr lang="fr-FR"/>
          </a:p>
        </p:txBody>
      </p:sp>
      <p:pic>
        <p:nvPicPr>
          <p:cNvPr id="14" name="Image 13" descr="Fiches d'activité - Mesure des jeunes_Page_1.jpg"/>
          <p:cNvPicPr>
            <a:picLocks noChangeAspect="1"/>
          </p:cNvPicPr>
          <p:nvPr/>
        </p:nvPicPr>
        <p:blipFill>
          <a:blip r:embed="rId3"/>
          <a:stretch>
            <a:fillRect/>
          </a:stretch>
        </p:blipFill>
        <p:spPr>
          <a:xfrm>
            <a:off x="0" y="134470"/>
            <a:ext cx="6858000" cy="887505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43" name="Espace réservé du texte 42"/>
          <p:cNvSpPr>
            <a:spLocks noGrp="1"/>
          </p:cNvSpPr>
          <p:nvPr>
            <p:ph type="body" idx="1"/>
          </p:nvPr>
        </p:nvSpPr>
        <p:spPr/>
        <p:txBody>
          <a:bodyPr/>
          <a:lstStyle/>
          <a:p>
            <a:endParaRPr lang="fr-FR"/>
          </a:p>
        </p:txBody>
      </p:sp>
      <p:pic>
        <p:nvPicPr>
          <p:cNvPr id="44" name="Image 43" descr="Fiches d'activité - Mesure des jeunes_Page_2.jpg"/>
          <p:cNvPicPr>
            <a:picLocks noChangeAspect="1"/>
          </p:cNvPicPr>
          <p:nvPr/>
        </p:nvPicPr>
        <p:blipFill>
          <a:blip r:embed="rId3"/>
          <a:stretch>
            <a:fillRect/>
          </a:stretch>
        </p:blipFill>
        <p:spPr>
          <a:xfrm>
            <a:off x="0" y="134470"/>
            <a:ext cx="6858000" cy="887505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0" name="Espace réservé du texte 9"/>
          <p:cNvSpPr>
            <a:spLocks noGrp="1"/>
          </p:cNvSpPr>
          <p:nvPr>
            <p:ph type="body" idx="1"/>
          </p:nvPr>
        </p:nvSpPr>
        <p:spPr/>
        <p:txBody>
          <a:bodyPr/>
          <a:lstStyle/>
          <a:p>
            <a:endParaRPr lang="fr-FR"/>
          </a:p>
        </p:txBody>
      </p:sp>
      <p:sp>
        <p:nvSpPr>
          <p:cNvPr id="11" name="Espace réservé du texte 10"/>
          <p:cNvSpPr>
            <a:spLocks noGrp="1"/>
          </p:cNvSpPr>
          <p:nvPr>
            <p:ph type="body" idx="1"/>
          </p:nvPr>
        </p:nvSpPr>
        <p:spPr/>
        <p:txBody>
          <a:bodyPr/>
          <a:lstStyle/>
          <a:p>
            <a:endParaRPr lang="fr-FR"/>
          </a:p>
        </p:txBody>
      </p:sp>
      <p:pic>
        <p:nvPicPr>
          <p:cNvPr id="12" name="Image 11" descr="Fiches d'activité - Mesure des jeunes_Page_3.jpg"/>
          <p:cNvPicPr>
            <a:picLocks noChangeAspect="1"/>
          </p:cNvPicPr>
          <p:nvPr/>
        </p:nvPicPr>
        <p:blipFill>
          <a:blip r:embed="rId3"/>
          <a:stretch>
            <a:fillRect/>
          </a:stretch>
        </p:blipFill>
        <p:spPr>
          <a:xfrm>
            <a:off x="0" y="134470"/>
            <a:ext cx="6858000" cy="887505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11" name="Espace réservé du texte 10"/>
          <p:cNvSpPr>
            <a:spLocks noGrp="1"/>
          </p:cNvSpPr>
          <p:nvPr>
            <p:ph type="body" idx="1"/>
          </p:nvPr>
        </p:nvSpPr>
        <p:spPr/>
        <p:txBody>
          <a:bodyPr/>
          <a:lstStyle/>
          <a:p>
            <a:endParaRPr lang="fr-FR"/>
          </a:p>
        </p:txBody>
      </p:sp>
      <p:pic>
        <p:nvPicPr>
          <p:cNvPr id="12" name="Image 11" descr="Fiches d'activité - Mesure des jeunes_Page_4.jpg"/>
          <p:cNvPicPr>
            <a:picLocks noChangeAspect="1"/>
          </p:cNvPicPr>
          <p:nvPr/>
        </p:nvPicPr>
        <p:blipFill>
          <a:blip r:embed="rId3"/>
          <a:stretch>
            <a:fillRect/>
          </a:stretch>
        </p:blipFill>
        <p:spPr>
          <a:xfrm>
            <a:off x="0" y="135528"/>
            <a:ext cx="6858000" cy="88729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11" name="Espace réservé du texte 10"/>
          <p:cNvSpPr>
            <a:spLocks noGrp="1"/>
          </p:cNvSpPr>
          <p:nvPr>
            <p:ph type="body" idx="1"/>
          </p:nvPr>
        </p:nvSpPr>
        <p:spPr/>
        <p:txBody>
          <a:bodyPr/>
          <a:lstStyle/>
          <a:p>
            <a:endParaRPr lang="fr-FR"/>
          </a:p>
        </p:txBody>
      </p:sp>
      <p:sp>
        <p:nvSpPr>
          <p:cNvPr id="12" name="Espace réservé du texte 11"/>
          <p:cNvSpPr>
            <a:spLocks noGrp="1"/>
          </p:cNvSpPr>
          <p:nvPr>
            <p:ph type="body" idx="1"/>
          </p:nvPr>
        </p:nvSpPr>
        <p:spPr/>
        <p:txBody>
          <a:bodyPr/>
          <a:lstStyle/>
          <a:p>
            <a:endParaRPr lang="fr-FR"/>
          </a:p>
        </p:txBody>
      </p:sp>
      <p:pic>
        <p:nvPicPr>
          <p:cNvPr id="13" name="Image 12" descr="Fiches d'activité - Mesure des jeunes_Page_5.jpg"/>
          <p:cNvPicPr>
            <a:picLocks noChangeAspect="1"/>
          </p:cNvPicPr>
          <p:nvPr/>
        </p:nvPicPr>
        <p:blipFill>
          <a:blip r:embed="rId3"/>
          <a:stretch>
            <a:fillRect/>
          </a:stretch>
        </p:blipFill>
        <p:spPr>
          <a:xfrm>
            <a:off x="0" y="134470"/>
            <a:ext cx="6858000" cy="887505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10" name="Espace réservé du texte 9"/>
          <p:cNvSpPr>
            <a:spLocks noGrp="1"/>
          </p:cNvSpPr>
          <p:nvPr>
            <p:ph type="body" idx="1"/>
          </p:nvPr>
        </p:nvSpPr>
        <p:spPr/>
        <p:txBody>
          <a:bodyPr/>
          <a:lstStyle/>
          <a:p>
            <a:endParaRPr lang="fr-FR"/>
          </a:p>
        </p:txBody>
      </p:sp>
      <p:pic>
        <p:nvPicPr>
          <p:cNvPr id="11" name="Image 10" descr="Fiches d'activité - Mesure des jeunes_Page_6.jpg"/>
          <p:cNvPicPr>
            <a:picLocks noChangeAspect="1"/>
          </p:cNvPicPr>
          <p:nvPr/>
        </p:nvPicPr>
        <p:blipFill>
          <a:blip r:embed="rId3"/>
          <a:stretch>
            <a:fillRect/>
          </a:stretch>
        </p:blipFill>
        <p:spPr>
          <a:xfrm>
            <a:off x="0" y="136176"/>
            <a:ext cx="6858000" cy="887164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8" name="Espace réservé du texte 7"/>
          <p:cNvSpPr>
            <a:spLocks noGrp="1"/>
          </p:cNvSpPr>
          <p:nvPr>
            <p:ph type="body" idx="1"/>
          </p:nvPr>
        </p:nvSpPr>
        <p:spPr/>
        <p:txBody>
          <a:bodyPr/>
          <a:lstStyle/>
          <a:p>
            <a:endParaRPr lang="fr-FR"/>
          </a:p>
        </p:txBody>
      </p:sp>
      <p:sp>
        <p:nvSpPr>
          <p:cNvPr id="9" name="Espace réservé du texte 8"/>
          <p:cNvSpPr>
            <a:spLocks noGrp="1"/>
          </p:cNvSpPr>
          <p:nvPr>
            <p:ph type="body" idx="1"/>
          </p:nvPr>
        </p:nvSpPr>
        <p:spPr/>
        <p:txBody>
          <a:bodyPr/>
          <a:lstStyle/>
          <a:p>
            <a:endParaRPr lang="fr-FR"/>
          </a:p>
        </p:txBody>
      </p:sp>
      <p:pic>
        <p:nvPicPr>
          <p:cNvPr id="10" name="Image 9" descr="Fiches d'activité - Mesure des jeunes_Page_7.jpg"/>
          <p:cNvPicPr>
            <a:picLocks noChangeAspect="1"/>
          </p:cNvPicPr>
          <p:nvPr/>
        </p:nvPicPr>
        <p:blipFill>
          <a:blip r:embed="rId3"/>
          <a:stretch>
            <a:fillRect/>
          </a:stretch>
        </p:blipFill>
        <p:spPr>
          <a:xfrm>
            <a:off x="0" y="134470"/>
            <a:ext cx="6858000" cy="88750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
          <p:cNvSpPr txBox="1">
            <a:spLocks noGrp="1"/>
          </p:cNvSpPr>
          <p:nvPr>
            <p:ph type="title"/>
          </p:nvPr>
        </p:nvSpPr>
        <p:spPr>
          <a:xfrm>
            <a:off x="1218053" y="53340"/>
            <a:ext cx="4315972" cy="7367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000"/>
              <a:buFont typeface="Calibri"/>
              <a:buNone/>
            </a:pPr>
            <a:r>
              <a:rPr lang="fr-CA" sz="3000"/>
              <a:t>Séquence d’enseignement</a:t>
            </a:r>
            <a:endParaRPr/>
          </a:p>
        </p:txBody>
      </p:sp>
      <p:graphicFrame>
        <p:nvGraphicFramePr>
          <p:cNvPr id="374" name="Google Shape;374;p4"/>
          <p:cNvGraphicFramePr/>
          <p:nvPr/>
        </p:nvGraphicFramePr>
        <p:xfrm>
          <a:off x="66573" y="922020"/>
          <a:ext cx="6715225" cy="5212150"/>
        </p:xfrm>
        <a:graphic>
          <a:graphicData uri="http://schemas.openxmlformats.org/drawingml/2006/table">
            <a:tbl>
              <a:tblPr firstRow="1" bandRow="1">
                <a:noFill/>
                <a:tableStyleId>{8D8B42CB-930B-4E8F-AD63-F1C4722CFE4A}</a:tableStyleId>
              </a:tblPr>
              <a:tblGrid>
                <a:gridCol w="450050"/>
                <a:gridCol w="1462525"/>
                <a:gridCol w="2829075"/>
                <a:gridCol w="572350"/>
                <a:gridCol w="509675"/>
                <a:gridCol w="891550"/>
              </a:tblGrid>
              <a:tr h="278000">
                <a:tc gridSpan="2">
                  <a:txBody>
                    <a:bodyPr/>
                    <a:lstStyle/>
                    <a:p>
                      <a:pPr marL="0" marR="0" lvl="0" indent="0" algn="ctr" rtl="0">
                        <a:lnSpc>
                          <a:spcPct val="100000"/>
                        </a:lnSpc>
                        <a:spcBef>
                          <a:spcPts val="0"/>
                        </a:spcBef>
                        <a:spcAft>
                          <a:spcPts val="0"/>
                        </a:spcAft>
                        <a:buNone/>
                      </a:pPr>
                      <a:r>
                        <a:rPr lang="fr-CA" sz="1200"/>
                        <a:t>Nom </a:t>
                      </a:r>
                      <a:endParaRPr sz="1200">
                        <a:latin typeface="Calibri"/>
                        <a:ea typeface="Calibri"/>
                        <a:cs typeface="Calibri"/>
                        <a:sym typeface="Calibri"/>
                      </a:endParaRPr>
                    </a:p>
                  </a:txBody>
                  <a:tcPr marL="91450" marR="91450" marT="45725" marB="45725" anchor="ctr"/>
                </a:tc>
                <a:tc hMerge="1">
                  <a:txBody>
                    <a:bodyPr/>
                    <a:lstStyle/>
                    <a:p>
                      <a:endParaRPr lang="fr-FR"/>
                    </a:p>
                  </a:txBody>
                  <a:tcPr/>
                </a:tc>
                <a:tc>
                  <a:txBody>
                    <a:bodyPr/>
                    <a:lstStyle/>
                    <a:p>
                      <a:pPr marL="0" marR="0" lvl="0" indent="0" algn="ctr" rtl="0">
                        <a:lnSpc>
                          <a:spcPct val="100000"/>
                        </a:lnSpc>
                        <a:spcBef>
                          <a:spcPts val="0"/>
                        </a:spcBef>
                        <a:spcAft>
                          <a:spcPts val="0"/>
                        </a:spcAft>
                        <a:buNone/>
                      </a:pPr>
                      <a:r>
                        <a:rPr lang="fr-CA" sz="1200"/>
                        <a:t>Description</a:t>
                      </a:r>
                      <a:endParaRPr sz="1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t>Durée</a:t>
                      </a:r>
                      <a:endParaRPr/>
                    </a:p>
                    <a:p>
                      <a:pPr marL="0" marR="0" lvl="0" indent="0" algn="ctr" rtl="0">
                        <a:lnSpc>
                          <a:spcPct val="100000"/>
                        </a:lnSpc>
                        <a:spcBef>
                          <a:spcPts val="0"/>
                        </a:spcBef>
                        <a:spcAft>
                          <a:spcPts val="0"/>
                        </a:spcAft>
                        <a:buNone/>
                      </a:pPr>
                      <a:r>
                        <a:rPr lang="fr-CA" sz="1200"/>
                        <a:t>(min)</a:t>
                      </a:r>
                      <a:endParaRPr sz="1200">
                        <a:latin typeface="Calibri"/>
                        <a:ea typeface="Calibri"/>
                        <a:cs typeface="Calibri"/>
                        <a:sym typeface="Calibri"/>
                      </a:endParaRPr>
                    </a:p>
                  </a:txBody>
                  <a:tcPr marL="36000" marR="36000" marT="45725" marB="45725" anchor="ctr"/>
                </a:tc>
                <a:tc>
                  <a:txBody>
                    <a:bodyPr/>
                    <a:lstStyle/>
                    <a:p>
                      <a:pPr marL="0" marR="0" lvl="0" indent="0" algn="ctr" rtl="0">
                        <a:lnSpc>
                          <a:spcPct val="100000"/>
                        </a:lnSpc>
                        <a:spcBef>
                          <a:spcPts val="0"/>
                        </a:spcBef>
                        <a:spcAft>
                          <a:spcPts val="0"/>
                        </a:spcAft>
                        <a:buNone/>
                      </a:pPr>
                      <a:r>
                        <a:rPr lang="fr-CA" sz="1200"/>
                        <a:t>Fiches</a:t>
                      </a:r>
                      <a:endParaRPr/>
                    </a:p>
                    <a:p>
                      <a:pPr marL="0" marR="0" lvl="0" indent="0" algn="ctr" rtl="0">
                        <a:lnSpc>
                          <a:spcPct val="100000"/>
                        </a:lnSpc>
                        <a:spcBef>
                          <a:spcPts val="0"/>
                        </a:spcBef>
                        <a:spcAft>
                          <a:spcPts val="0"/>
                        </a:spcAft>
                        <a:buNone/>
                      </a:pPr>
                      <a:r>
                        <a:rPr lang="fr-CA" sz="1200"/>
                        <a:t>TNI</a:t>
                      </a:r>
                      <a:endParaRPr sz="1200">
                        <a:latin typeface="Calibri"/>
                        <a:ea typeface="Calibri"/>
                        <a:cs typeface="Calibri"/>
                        <a:sym typeface="Calibri"/>
                      </a:endParaRPr>
                    </a:p>
                  </a:txBody>
                  <a:tcPr marL="36000" marR="36000" marT="45725" marB="45725" anchor="ctr"/>
                </a:tc>
                <a:tc>
                  <a:txBody>
                    <a:bodyPr/>
                    <a:lstStyle/>
                    <a:p>
                      <a:pPr marL="0" marR="0" lvl="0" indent="0" algn="ctr" rtl="0">
                        <a:lnSpc>
                          <a:spcPct val="100000"/>
                        </a:lnSpc>
                        <a:spcBef>
                          <a:spcPts val="0"/>
                        </a:spcBef>
                        <a:spcAft>
                          <a:spcPts val="0"/>
                        </a:spcAft>
                        <a:buNone/>
                      </a:pPr>
                      <a:r>
                        <a:rPr lang="fr-CA" sz="1200"/>
                        <a:t>Fiches imprimées</a:t>
                      </a:r>
                      <a:endParaRPr sz="1200">
                        <a:latin typeface="Calibri"/>
                        <a:ea typeface="Calibri"/>
                        <a:cs typeface="Calibri"/>
                        <a:sym typeface="Calibri"/>
                      </a:endParaRPr>
                    </a:p>
                  </a:txBody>
                  <a:tcPr marL="36000" marR="36000" marT="45725" marB="45725" anchor="ctr"/>
                </a:tc>
              </a:tr>
              <a:tr h="278000">
                <a:tc>
                  <a:txBody>
                    <a:bodyPr/>
                    <a:lstStyle/>
                    <a:p>
                      <a:pPr marL="0" marR="0" lvl="0" indent="0" algn="ctr" rtl="0">
                        <a:lnSpc>
                          <a:spcPct val="100000"/>
                        </a:lnSpc>
                        <a:spcBef>
                          <a:spcPts val="0"/>
                        </a:spcBef>
                        <a:spcAft>
                          <a:spcPts val="0"/>
                        </a:spcAft>
                        <a:buNone/>
                      </a:pP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Préalables mathématiques</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Rappels concernant la lecture et la construction du diagramme à ligne brisée.</a:t>
                      </a:r>
                      <a:endParaRPr sz="1200">
                        <a:solidFill>
                          <a:srgbClr val="00000A"/>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t>30</a:t>
                      </a:r>
                      <a:endParaRPr sz="1200">
                        <a:latin typeface="Calibri"/>
                        <a:ea typeface="Calibri"/>
                        <a:cs typeface="Calibri"/>
                        <a:sym typeface="Calibri"/>
                      </a:endParaRPr>
                    </a:p>
                  </a:txBody>
                  <a:tcPr marL="36000" marR="36000" marT="45725" marB="45725" anchor="ctr"/>
                </a:tc>
                <a:tc>
                  <a:txBody>
                    <a:bodyPr/>
                    <a:lstStyle/>
                    <a:p>
                      <a:pPr marL="0" marR="0" lvl="0" indent="0" algn="ctr" rtl="0">
                        <a:lnSpc>
                          <a:spcPct val="100000"/>
                        </a:lnSpc>
                        <a:spcBef>
                          <a:spcPts val="0"/>
                        </a:spcBef>
                        <a:spcAft>
                          <a:spcPts val="0"/>
                        </a:spcAft>
                        <a:buNone/>
                      </a:pPr>
                      <a:endParaRPr sz="1200">
                        <a:latin typeface="Calibri"/>
                        <a:ea typeface="Calibri"/>
                        <a:cs typeface="Calibri"/>
                        <a:sym typeface="Calibri"/>
                      </a:endParaRPr>
                    </a:p>
                  </a:txBody>
                  <a:tcPr marL="36000" marR="36000" marT="45725" marB="45725" anchor="ctr"/>
                </a:tc>
                <a:tc>
                  <a:txBody>
                    <a:bodyPr/>
                    <a:lstStyle/>
                    <a:p>
                      <a:pPr marL="0" marR="0" lvl="0" indent="0" algn="l" rtl="0">
                        <a:spcBef>
                          <a:spcPts val="0"/>
                        </a:spcBef>
                        <a:spcAft>
                          <a:spcPts val="0"/>
                        </a:spcAft>
                        <a:buNone/>
                      </a:pPr>
                      <a:endParaRPr sz="1800"/>
                    </a:p>
                  </a:txBody>
                  <a:tcPr marL="36000" marR="36000" marT="45725" marB="45725" anchor="ctr"/>
                </a:tc>
              </a:tr>
              <a:tr h="166800">
                <a:tc gridSpan="6">
                  <a:txBody>
                    <a:bodyPr/>
                    <a:lstStyle/>
                    <a:p>
                      <a:pPr marL="0" marR="0" lvl="0" indent="0" algn="ctr" rtl="0">
                        <a:lnSpc>
                          <a:spcPct val="100000"/>
                        </a:lnSpc>
                        <a:spcBef>
                          <a:spcPts val="0"/>
                        </a:spcBef>
                        <a:spcAft>
                          <a:spcPts val="0"/>
                        </a:spcAft>
                        <a:buNone/>
                      </a:pPr>
                      <a:r>
                        <a:rPr lang="fr-CA" sz="1200"/>
                        <a:t> </a:t>
                      </a:r>
                      <a:r>
                        <a:rPr lang="fr-CA" sz="1200" b="1"/>
                        <a:t>Amorce</a:t>
                      </a:r>
                      <a:endParaRPr sz="1200" b="1">
                        <a:solidFill>
                          <a:schemeClr val="lt1"/>
                        </a:solidFill>
                        <a:latin typeface="Calibri"/>
                        <a:ea typeface="Calibri"/>
                        <a:cs typeface="Calibri"/>
                        <a:sym typeface="Calibri"/>
                      </a:endParaRPr>
                    </a:p>
                  </a:txBody>
                  <a:tcPr marL="91450" marR="91450" marT="45725" marB="45725"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7125">
                <a:tc>
                  <a:txBody>
                    <a:bodyPr/>
                    <a:lstStyle/>
                    <a:p>
                      <a:pPr marL="0" marR="0" lvl="0" indent="0" algn="ctr" rtl="0">
                        <a:lnSpc>
                          <a:spcPct val="100000"/>
                        </a:lnSpc>
                        <a:spcBef>
                          <a:spcPts val="0"/>
                        </a:spcBef>
                        <a:spcAft>
                          <a:spcPts val="0"/>
                        </a:spcAft>
                        <a:buClr>
                          <a:schemeClr val="dk1"/>
                        </a:buClr>
                        <a:buSzPts val="1200"/>
                        <a:buFont typeface="Calibri"/>
                        <a:buNone/>
                      </a:pPr>
                      <a:r>
                        <a:rPr lang="fr-CA"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Mesures et unités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l" rtl="0">
                        <a:lnSpc>
                          <a:spcPct val="100000"/>
                        </a:lnSpc>
                        <a:spcBef>
                          <a:spcPts val="0"/>
                        </a:spcBef>
                        <a:spcAft>
                          <a:spcPts val="0"/>
                        </a:spcAft>
                        <a:buNone/>
                      </a:pPr>
                      <a:r>
                        <a:rPr lang="fr-CA" sz="1200"/>
                        <a:t>Mesure des mains des élèves avec des unités non conventionnelles. Activités d’estimation de grandeurs.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t>60</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latin typeface="Calibri"/>
                          <a:ea typeface="Calibri"/>
                          <a:cs typeface="Calibri"/>
                          <a:sym typeface="Calibri"/>
                        </a:rPr>
                        <a:t>1, 2</a:t>
                      </a:r>
                      <a:endParaRPr sz="1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latin typeface="Calibri"/>
                          <a:ea typeface="Calibri"/>
                          <a:cs typeface="Calibri"/>
                          <a:sym typeface="Calibri"/>
                        </a:rPr>
                        <a:t>A</a:t>
                      </a:r>
                      <a:endParaRPr sz="1200">
                        <a:latin typeface="Calibri"/>
                        <a:ea typeface="Calibri"/>
                        <a:cs typeface="Calibri"/>
                        <a:sym typeface="Calibri"/>
                      </a:endParaRPr>
                    </a:p>
                  </a:txBody>
                  <a:tcPr marL="91450" marR="91450" marT="45725" marB="45725" anchor="ctr"/>
                </a:tc>
              </a:tr>
              <a:tr h="217125">
                <a:tc gridSpan="6">
                  <a:txBody>
                    <a:bodyPr/>
                    <a:lstStyle/>
                    <a:p>
                      <a:pPr marL="0" marR="0" lvl="0" indent="0" algn="ctr" rtl="0">
                        <a:lnSpc>
                          <a:spcPct val="100000"/>
                        </a:lnSpc>
                        <a:spcBef>
                          <a:spcPts val="0"/>
                        </a:spcBef>
                        <a:spcAft>
                          <a:spcPts val="0"/>
                        </a:spcAft>
                        <a:buNone/>
                      </a:pPr>
                      <a:r>
                        <a:rPr lang="fr-CA" sz="1200" b="1"/>
                        <a:t>Réalisations</a:t>
                      </a:r>
                      <a:endParaRPr sz="1200" b="1">
                        <a:solidFill>
                          <a:schemeClr val="lt1"/>
                        </a:solidFill>
                        <a:latin typeface="Calibri"/>
                        <a:ea typeface="Calibri"/>
                        <a:cs typeface="Calibri"/>
                        <a:sym typeface="Calibri"/>
                      </a:endParaRPr>
                    </a:p>
                  </a:txBody>
                  <a:tcPr marL="91450" marR="91450" marT="45725" marB="45725"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7125">
                <a:tc>
                  <a:txBody>
                    <a:bodyPr/>
                    <a:lstStyle/>
                    <a:p>
                      <a:pPr marL="0" marR="0" lvl="0" indent="0" algn="ctr" rtl="0">
                        <a:lnSpc>
                          <a:spcPct val="100000"/>
                        </a:lnSpc>
                        <a:spcBef>
                          <a:spcPts val="0"/>
                        </a:spcBef>
                        <a:spcAft>
                          <a:spcPts val="0"/>
                        </a:spcAft>
                        <a:buClr>
                          <a:schemeClr val="dk1"/>
                        </a:buClr>
                        <a:buSzPts val="1200"/>
                        <a:buFont typeface="Calibri"/>
                        <a:buNone/>
                      </a:pPr>
                      <a:r>
                        <a:rPr lang="fr-CA" sz="1200">
                          <a:solidFill>
                            <a:schemeClr val="dk1"/>
                          </a:solidFill>
                          <a:latin typeface="Calibri"/>
                          <a:ea typeface="Calibri"/>
                          <a:cs typeface="Calibri"/>
                          <a:sym typeface="Calibri"/>
                        </a:rPr>
                        <a:t>2</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Calibri"/>
                        <a:buNone/>
                      </a:pPr>
                      <a:r>
                        <a:rPr lang="fr-CA" sz="1200"/>
                        <a:t>La croissance des êtres humains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l" rtl="0">
                        <a:lnSpc>
                          <a:spcPct val="100000"/>
                        </a:lnSpc>
                        <a:spcBef>
                          <a:spcPts val="0"/>
                        </a:spcBef>
                        <a:spcAft>
                          <a:spcPts val="0"/>
                        </a:spcAft>
                        <a:buNone/>
                      </a:pPr>
                      <a:r>
                        <a:rPr lang="fr-CA" sz="1200"/>
                        <a:t>Découverte des étapes de la croissance, ainsi que des facteurs d’influence.</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t>60</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solidFill>
                            <a:schemeClr val="dk1"/>
                          </a:solidFill>
                          <a:latin typeface="Calibri"/>
                          <a:ea typeface="Calibri"/>
                          <a:cs typeface="Calibri"/>
                          <a:sym typeface="Calibri"/>
                        </a:rPr>
                        <a:t>3, 4</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solidFill>
                            <a:schemeClr val="dk1"/>
                          </a:solidFill>
                          <a:latin typeface="Calibri"/>
                          <a:ea typeface="Calibri"/>
                          <a:cs typeface="Calibri"/>
                          <a:sym typeface="Calibri"/>
                        </a:rPr>
                        <a:t>B</a:t>
                      </a:r>
                      <a:endParaRPr sz="1200">
                        <a:solidFill>
                          <a:schemeClr val="dk1"/>
                        </a:solidFill>
                        <a:latin typeface="Calibri"/>
                        <a:ea typeface="Calibri"/>
                        <a:cs typeface="Calibri"/>
                        <a:sym typeface="Calibri"/>
                      </a:endParaRPr>
                    </a:p>
                  </a:txBody>
                  <a:tcPr marL="91450" marR="91450" marT="45725" marB="45725" anchor="ctr"/>
                </a:tc>
              </a:tr>
              <a:tr h="217125">
                <a:tc>
                  <a:txBody>
                    <a:bodyPr/>
                    <a:lstStyle/>
                    <a:p>
                      <a:pPr marL="0" marR="0" lvl="0" indent="0" algn="ctr" rtl="0">
                        <a:lnSpc>
                          <a:spcPct val="100000"/>
                        </a:lnSpc>
                        <a:spcBef>
                          <a:spcPts val="0"/>
                        </a:spcBef>
                        <a:spcAft>
                          <a:spcPts val="0"/>
                        </a:spcAft>
                        <a:buClr>
                          <a:schemeClr val="dk1"/>
                        </a:buClr>
                        <a:buSzPts val="1200"/>
                        <a:buFont typeface="Calibri"/>
                        <a:buNone/>
                      </a:pPr>
                      <a:r>
                        <a:rPr lang="fr-CA" sz="1200"/>
                        <a:t>3</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Protocole et 1</a:t>
                      </a:r>
                      <a:r>
                        <a:rPr lang="fr-CA" sz="1200" baseline="30000"/>
                        <a:t>e</a:t>
                      </a:r>
                      <a:r>
                        <a:rPr lang="fr-CA" sz="1200"/>
                        <a:t> prise de données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l" rtl="0">
                        <a:lnSpc>
                          <a:spcPct val="100000"/>
                        </a:lnSpc>
                        <a:spcBef>
                          <a:spcPts val="0"/>
                        </a:spcBef>
                        <a:spcAft>
                          <a:spcPts val="0"/>
                        </a:spcAft>
                        <a:buNone/>
                      </a:pPr>
                      <a:r>
                        <a:rPr lang="fr-CA" sz="1200"/>
                        <a:t>Rédaction d’un protocole pour la mesure des élèves pendant toute l’année.</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t>60</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endParaRPr sz="1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t>C, D</a:t>
                      </a:r>
                      <a:endParaRPr sz="1200">
                        <a:latin typeface="Calibri"/>
                        <a:ea typeface="Calibri"/>
                        <a:cs typeface="Calibri"/>
                        <a:sym typeface="Calibri"/>
                      </a:endParaRPr>
                    </a:p>
                  </a:txBody>
                  <a:tcPr marL="91450" marR="91450" marT="45725" marB="45725" anchor="ctr"/>
                </a:tc>
              </a:tr>
              <a:tr h="187625">
                <a:tc>
                  <a:txBody>
                    <a:bodyPr/>
                    <a:lstStyle/>
                    <a:p>
                      <a:pPr marL="0" marR="0" lvl="0" indent="0" algn="ctr" rtl="0">
                        <a:lnSpc>
                          <a:spcPct val="100000"/>
                        </a:lnSpc>
                        <a:spcBef>
                          <a:spcPts val="0"/>
                        </a:spcBef>
                        <a:spcAft>
                          <a:spcPts val="0"/>
                        </a:spcAft>
                        <a:buClr>
                          <a:schemeClr val="dk1"/>
                        </a:buClr>
                        <a:buSzPts val="1200"/>
                        <a:buFont typeface="Calibri"/>
                        <a:buNone/>
                      </a:pPr>
                      <a:r>
                        <a:rPr lang="fr-CA" sz="1200"/>
                        <a:t>4*</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Hypothèse et 2</a:t>
                      </a:r>
                      <a:r>
                        <a:rPr lang="fr-CA" sz="1200" baseline="30000"/>
                        <a:t>e</a:t>
                      </a:r>
                      <a:r>
                        <a:rPr lang="fr-CA" sz="1200"/>
                        <a:t> prise de données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l" rtl="0">
                        <a:lnSpc>
                          <a:spcPct val="100000"/>
                        </a:lnSpc>
                        <a:spcBef>
                          <a:spcPts val="0"/>
                        </a:spcBef>
                        <a:spcAft>
                          <a:spcPts val="0"/>
                        </a:spcAft>
                        <a:buNone/>
                      </a:pPr>
                      <a:r>
                        <a:rPr lang="fr-CA" sz="1200"/>
                        <a:t>Formulation d’hypothèses concernant les grandeurs des élèves.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t>35 </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endParaRPr sz="1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t>D</a:t>
                      </a:r>
                      <a:endParaRPr sz="1200">
                        <a:latin typeface="Calibri"/>
                        <a:ea typeface="Calibri"/>
                        <a:cs typeface="Calibri"/>
                        <a:sym typeface="Calibri"/>
                      </a:endParaRPr>
                    </a:p>
                  </a:txBody>
                  <a:tcPr marL="91450" marR="91450" marT="45725" marB="45725" anchor="ctr"/>
                </a:tc>
              </a:tr>
              <a:tr h="217125">
                <a:tc>
                  <a:txBody>
                    <a:bodyPr/>
                    <a:lstStyle/>
                    <a:p>
                      <a:pPr marL="0" marR="0" lvl="0" indent="0" algn="ctr" rtl="0">
                        <a:lnSpc>
                          <a:spcPct val="100000"/>
                        </a:lnSpc>
                        <a:spcBef>
                          <a:spcPts val="0"/>
                        </a:spcBef>
                        <a:spcAft>
                          <a:spcPts val="0"/>
                        </a:spcAft>
                        <a:buClr>
                          <a:schemeClr val="dk1"/>
                        </a:buClr>
                        <a:buSzPts val="1200"/>
                        <a:buFont typeface="Calibri"/>
                        <a:buNone/>
                      </a:pPr>
                      <a:r>
                        <a:rPr lang="fr-CA" sz="1200"/>
                        <a:t>5* et 6*</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3</a:t>
                      </a:r>
                      <a:r>
                        <a:rPr lang="fr-CA" sz="1200" baseline="30000"/>
                        <a:t>e</a:t>
                      </a:r>
                      <a:r>
                        <a:rPr lang="fr-CA" sz="1200"/>
                        <a:t> et 4</a:t>
                      </a:r>
                      <a:r>
                        <a:rPr lang="fr-CA" sz="1200" baseline="30000"/>
                        <a:t>e</a:t>
                      </a:r>
                      <a:r>
                        <a:rPr lang="fr-CA" sz="1200"/>
                        <a:t> prises de données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l" rtl="0">
                        <a:lnSpc>
                          <a:spcPct val="100000"/>
                        </a:lnSpc>
                        <a:spcBef>
                          <a:spcPts val="0"/>
                        </a:spcBef>
                        <a:spcAft>
                          <a:spcPts val="0"/>
                        </a:spcAft>
                        <a:buNone/>
                      </a:pPr>
                      <a:r>
                        <a:rPr lang="fr-CA" sz="1200"/>
                        <a:t>Collectes de données.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t>2 x 20</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endParaRPr sz="1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fr-CA" sz="1200"/>
                        <a:t>D</a:t>
                      </a:r>
                      <a:endParaRPr sz="1200">
                        <a:latin typeface="Calibri"/>
                        <a:ea typeface="Calibri"/>
                        <a:cs typeface="Calibri"/>
                        <a:sym typeface="Calibri"/>
                      </a:endParaRPr>
                    </a:p>
                  </a:txBody>
                  <a:tcPr marL="91450" marR="91450" marT="45725" marB="45725" anchor="ctr"/>
                </a:tc>
              </a:tr>
              <a:tr h="217125">
                <a:tc gridSpan="6">
                  <a:txBody>
                    <a:bodyPr/>
                    <a:lstStyle/>
                    <a:p>
                      <a:pPr marL="0" marR="0" lvl="0" indent="0" algn="ctr" rtl="0">
                        <a:lnSpc>
                          <a:spcPct val="100000"/>
                        </a:lnSpc>
                        <a:spcBef>
                          <a:spcPts val="0"/>
                        </a:spcBef>
                        <a:spcAft>
                          <a:spcPts val="0"/>
                        </a:spcAft>
                        <a:buNone/>
                      </a:pPr>
                      <a:r>
                        <a:rPr lang="fr-CA" sz="1200" b="1"/>
                        <a:t>Intégration des acquis</a:t>
                      </a:r>
                      <a:endParaRPr sz="1200" b="1">
                        <a:solidFill>
                          <a:schemeClr val="lt1"/>
                        </a:solidFill>
                        <a:latin typeface="Calibri"/>
                        <a:ea typeface="Calibri"/>
                        <a:cs typeface="Calibri"/>
                        <a:sym typeface="Calibri"/>
                      </a:endParaRPr>
                    </a:p>
                  </a:txBody>
                  <a:tcPr marL="91450" marR="91450" marT="45725" marB="45725"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7125">
                <a:tc>
                  <a:txBody>
                    <a:bodyPr/>
                    <a:lstStyle/>
                    <a:p>
                      <a:pPr marL="0" marR="0" lvl="0" indent="0" algn="ctr" rtl="0">
                        <a:lnSpc>
                          <a:spcPct val="100000"/>
                        </a:lnSpc>
                        <a:spcBef>
                          <a:spcPts val="0"/>
                        </a:spcBef>
                        <a:spcAft>
                          <a:spcPts val="0"/>
                        </a:spcAft>
                        <a:buClr>
                          <a:schemeClr val="dk1"/>
                        </a:buClr>
                        <a:buSzPts val="1200"/>
                        <a:buFont typeface="Calibri"/>
                        <a:buNone/>
                      </a:pPr>
                      <a:r>
                        <a:rPr lang="fr-CA" sz="1200"/>
                        <a:t> 7*</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5</a:t>
                      </a:r>
                      <a:r>
                        <a:rPr lang="fr-CA" sz="1200" baseline="30000"/>
                        <a:t>e</a:t>
                      </a:r>
                      <a:r>
                        <a:rPr lang="fr-CA" sz="1200"/>
                        <a:t> prise de données, analyse finale des données et objectivation</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l" rtl="0">
                        <a:lnSpc>
                          <a:spcPct val="100000"/>
                        </a:lnSpc>
                        <a:spcBef>
                          <a:spcPts val="0"/>
                        </a:spcBef>
                        <a:spcAft>
                          <a:spcPts val="0"/>
                        </a:spcAft>
                        <a:buNone/>
                      </a:pPr>
                      <a:r>
                        <a:rPr lang="fr-CA" sz="1200"/>
                        <a:t>Construction d'un diagramme à ligne brisée; analyse des équipes ayant le plus grandi, en moyenne; vérification de la cohérence avec la théorie.</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None/>
                      </a:pPr>
                      <a:r>
                        <a:rPr lang="fr-CA" sz="1200"/>
                        <a:t>70</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fr-CA" sz="1200">
                          <a:solidFill>
                            <a:schemeClr val="dk1"/>
                          </a:solidFill>
                          <a:latin typeface="Calibri"/>
                          <a:ea typeface="Calibri"/>
                          <a:cs typeface="Calibri"/>
                          <a:sym typeface="Calibri"/>
                        </a:rPr>
                        <a:t>D, E</a:t>
                      </a:r>
                      <a:endParaRPr sz="1200">
                        <a:solidFill>
                          <a:schemeClr val="dk1"/>
                        </a:solidFill>
                        <a:latin typeface="Calibri"/>
                        <a:ea typeface="Calibri"/>
                        <a:cs typeface="Calibri"/>
                        <a:sym typeface="Calibri"/>
                      </a:endParaRPr>
                    </a:p>
                  </a:txBody>
                  <a:tcPr marL="91450" marR="91450" marT="45725" marB="45725" anchor="ctr"/>
                </a:tc>
              </a:tr>
              <a:tr h="217125">
                <a:tc gridSpan="6">
                  <a:txBody>
                    <a:bodyPr/>
                    <a:lstStyle/>
                    <a:p>
                      <a:pPr marL="0" marR="0" lvl="0" indent="0" algn="l" rtl="0">
                        <a:lnSpc>
                          <a:spcPct val="100000"/>
                        </a:lnSpc>
                        <a:spcBef>
                          <a:spcPts val="0"/>
                        </a:spcBef>
                        <a:spcAft>
                          <a:spcPts val="0"/>
                        </a:spcAft>
                        <a:buClr>
                          <a:schemeClr val="dk1"/>
                        </a:buClr>
                        <a:buSzPts val="1200"/>
                        <a:buFont typeface="Calibri"/>
                        <a:buNone/>
                      </a:pPr>
                      <a:r>
                        <a:rPr lang="fr-CA" sz="1200" i="1">
                          <a:solidFill>
                            <a:schemeClr val="dk1"/>
                          </a:solidFill>
                          <a:latin typeface="Calibri"/>
                          <a:ea typeface="Calibri"/>
                          <a:cs typeface="Calibri"/>
                          <a:sym typeface="Calibri"/>
                        </a:rPr>
                        <a:t>* Dans le cadre du programme PuMS, les activités 4 à 7 doivent être entièrement prises en charge par l’enseignant.e, </a:t>
                      </a:r>
                      <a:r>
                        <a:rPr lang="fr-CA" sz="1200" b="1" i="1">
                          <a:solidFill>
                            <a:schemeClr val="dk1"/>
                          </a:solidFill>
                          <a:latin typeface="Calibri"/>
                          <a:ea typeface="Calibri"/>
                          <a:cs typeface="Calibri"/>
                          <a:sym typeface="Calibri"/>
                        </a:rPr>
                        <a:t>sans</a:t>
                      </a:r>
                      <a:r>
                        <a:rPr lang="fr-CA" sz="1200" i="1">
                          <a:solidFill>
                            <a:schemeClr val="dk1"/>
                          </a:solidFill>
                          <a:latin typeface="Calibri"/>
                          <a:ea typeface="Calibri"/>
                          <a:cs typeface="Calibri"/>
                          <a:sym typeface="Calibri"/>
                        </a:rPr>
                        <a:t> l’aide de l’étudiant.e de cégep.</a:t>
                      </a:r>
                      <a:endParaRPr sz="1200" i="1">
                        <a:solidFill>
                          <a:schemeClr val="dk1"/>
                        </a:solidFill>
                        <a:latin typeface="Calibri"/>
                        <a:ea typeface="Calibri"/>
                        <a:cs typeface="Calibri"/>
                        <a:sym typeface="Calibri"/>
                      </a:endParaRPr>
                    </a:p>
                  </a:txBody>
                  <a:tcPr marL="91450" marR="91450" marT="45725" marB="45725"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pic>
        <p:nvPicPr>
          <p:cNvPr id="375" name="Google Shape;375;p4" descr="Mathematik, Sig, Summe"/>
          <p:cNvPicPr preferRelativeResize="0"/>
          <p:nvPr/>
        </p:nvPicPr>
        <p:blipFill rotWithShape="1">
          <a:blip r:embed="rId3">
            <a:alphaModFix/>
          </a:blip>
          <a:srcRect/>
          <a:stretch/>
        </p:blipFill>
        <p:spPr>
          <a:xfrm rot="5400000">
            <a:off x="178310" y="8078575"/>
            <a:ext cx="338739" cy="343510"/>
          </a:xfrm>
          <a:prstGeom prst="rect">
            <a:avLst/>
          </a:prstGeom>
          <a:noFill/>
          <a:ln>
            <a:noFill/>
          </a:ln>
        </p:spPr>
      </p:pic>
      <p:sp>
        <p:nvSpPr>
          <p:cNvPr id="377" name="Google Shape;377;p4"/>
          <p:cNvSpPr txBox="1">
            <a:spLocks noGrp="1"/>
          </p:cNvSpPr>
          <p:nvPr>
            <p:ph type="sldNum" idx="12"/>
          </p:nvPr>
        </p:nvSpPr>
        <p:spPr>
          <a:xfrm>
            <a:off x="5745708" y="8008203"/>
            <a:ext cx="111229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4</a:t>
            </a:fld>
            <a:endParaRPr dirty="0">
              <a:solidFill>
                <a:schemeClr val="bg1">
                  <a:lumMod val="85000"/>
                </a:schemeClr>
              </a:solidFill>
            </a:endParaRPr>
          </a:p>
        </p:txBody>
      </p:sp>
      <p:pic>
        <p:nvPicPr>
          <p:cNvPr id="378" name="Google Shape;378;p4" descr="Mathematik, Sig, Summe"/>
          <p:cNvPicPr preferRelativeResize="0"/>
          <p:nvPr/>
        </p:nvPicPr>
        <p:blipFill rotWithShape="1">
          <a:blip r:embed="rId3">
            <a:alphaModFix/>
          </a:blip>
          <a:srcRect/>
          <a:stretch/>
        </p:blipFill>
        <p:spPr>
          <a:xfrm rot="5400000">
            <a:off x="206968" y="1541944"/>
            <a:ext cx="162521" cy="164811"/>
          </a:xfrm>
          <a:prstGeom prst="rect">
            <a:avLst/>
          </a:prstGeom>
          <a:noFill/>
          <a:ln>
            <a:noFill/>
          </a:ln>
        </p:spPr>
      </p:pic>
      <p:pic>
        <p:nvPicPr>
          <p:cNvPr id="379" name="Google Shape;379;p4" descr="Mathematik, Sig, Summe"/>
          <p:cNvPicPr preferRelativeResize="0"/>
          <p:nvPr/>
        </p:nvPicPr>
        <p:blipFill rotWithShape="1">
          <a:blip r:embed="rId3">
            <a:alphaModFix/>
          </a:blip>
          <a:srcRect/>
          <a:stretch/>
        </p:blipFill>
        <p:spPr>
          <a:xfrm rot="5400000">
            <a:off x="6239301" y="1527974"/>
            <a:ext cx="162521" cy="164811"/>
          </a:xfrm>
          <a:prstGeom prst="rect">
            <a:avLst/>
          </a:prstGeom>
          <a:noFill/>
          <a:ln>
            <a:noFill/>
          </a:ln>
        </p:spPr>
      </p:pic>
      <p:pic>
        <p:nvPicPr>
          <p:cNvPr id="380" name="Google Shape;380;p4"/>
          <p:cNvPicPr preferRelativeResize="0"/>
          <p:nvPr/>
        </p:nvPicPr>
        <p:blipFill rotWithShape="1">
          <a:blip r:embed="rId4">
            <a:alphaModFix/>
          </a:blip>
          <a:srcRect/>
          <a:stretch/>
        </p:blipFill>
        <p:spPr>
          <a:xfrm>
            <a:off x="104673" y="8503520"/>
            <a:ext cx="505648" cy="501641"/>
          </a:xfrm>
          <a:prstGeom prst="rect">
            <a:avLst/>
          </a:prstGeom>
          <a:noFill/>
          <a:ln>
            <a:noFill/>
          </a:ln>
        </p:spPr>
      </p:pic>
      <p:sp>
        <p:nvSpPr>
          <p:cNvPr id="381" name="Google Shape;381;p4"/>
          <p:cNvSpPr/>
          <p:nvPr/>
        </p:nvSpPr>
        <p:spPr>
          <a:xfrm>
            <a:off x="343621" y="6277257"/>
            <a:ext cx="3415021"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CA" sz="1400" b="1" i="0" u="none" strike="noStrike" cap="none">
                <a:solidFill>
                  <a:schemeClr val="dk1"/>
                </a:solidFill>
                <a:latin typeface="Calibri"/>
                <a:ea typeface="Calibri"/>
                <a:cs typeface="Calibri"/>
                <a:sym typeface="Calibri"/>
              </a:rPr>
              <a:t>Calendrier</a:t>
            </a:r>
            <a:endParaRPr sz="1400" b="1" i="0" u="none" strike="noStrike" cap="none">
              <a:solidFill>
                <a:schemeClr val="dk1"/>
              </a:solidFill>
              <a:latin typeface="Calibri"/>
              <a:ea typeface="Calibri"/>
              <a:cs typeface="Calibri"/>
              <a:sym typeface="Calibri"/>
            </a:endParaRPr>
          </a:p>
          <a:p>
            <a:pPr marL="0" marR="0" lvl="0" indent="0" algn="just" rtl="0">
              <a:spcBef>
                <a:spcPts val="600"/>
              </a:spcBef>
              <a:spcAft>
                <a:spcPts val="0"/>
              </a:spcAft>
              <a:buNone/>
            </a:pPr>
            <a:r>
              <a:rPr lang="fr-CA" sz="1200" b="0" i="0" u="none" strike="noStrike" cap="none">
                <a:solidFill>
                  <a:schemeClr val="dk1"/>
                </a:solidFill>
                <a:latin typeface="Calibri"/>
                <a:ea typeface="Calibri"/>
                <a:cs typeface="Calibri"/>
                <a:sym typeface="Calibri"/>
              </a:rPr>
              <a:t>Idéalement, les prises de données (mesures) seront réalisées à intervalles réguliers, tout au long de l'année. Cela concerne donc les activités 3 à 7.</a:t>
            </a:r>
            <a:endParaRPr/>
          </a:p>
          <a:p>
            <a:pPr marL="0" marR="0" lvl="0" indent="0" algn="just" rtl="0">
              <a:spcBef>
                <a:spcPts val="600"/>
              </a:spcBef>
              <a:spcAft>
                <a:spcPts val="0"/>
              </a:spcAft>
              <a:buNone/>
            </a:pPr>
            <a:r>
              <a:rPr lang="fr-CA" sz="1200" b="0" i="0" u="none" strike="noStrike" cap="none">
                <a:solidFill>
                  <a:schemeClr val="dk1"/>
                </a:solidFill>
                <a:latin typeface="Calibri"/>
                <a:ea typeface="Calibri"/>
                <a:cs typeface="Calibri"/>
                <a:sym typeface="Calibri"/>
              </a:rPr>
              <a:t>Voir la proposition de calendrier dans le tableau ci-contre :</a:t>
            </a:r>
            <a:endParaRPr sz="1200" b="0" i="0" u="none" strike="noStrike" cap="none">
              <a:solidFill>
                <a:schemeClr val="dk1"/>
              </a:solidFill>
              <a:latin typeface="Calibri"/>
              <a:ea typeface="Calibri"/>
              <a:cs typeface="Calibri"/>
              <a:sym typeface="Calibri"/>
            </a:endParaRPr>
          </a:p>
        </p:txBody>
      </p:sp>
      <p:graphicFrame>
        <p:nvGraphicFramePr>
          <p:cNvPr id="382" name="Google Shape;382;p4"/>
          <p:cNvGraphicFramePr/>
          <p:nvPr/>
        </p:nvGraphicFramePr>
        <p:xfrm>
          <a:off x="3888182" y="6285891"/>
          <a:ext cx="2604050" cy="1296000"/>
        </p:xfrm>
        <a:graphic>
          <a:graphicData uri="http://schemas.openxmlformats.org/drawingml/2006/table">
            <a:tbl>
              <a:tblPr>
                <a:noFill/>
                <a:tableStyleId>{1397509C-6D28-495D-87FF-B6EEF17FF800}</a:tableStyleId>
              </a:tblPr>
              <a:tblGrid>
                <a:gridCol w="645075"/>
                <a:gridCol w="1958975"/>
              </a:tblGrid>
              <a:tr h="216000">
                <a:tc>
                  <a:txBody>
                    <a:bodyPr/>
                    <a:lstStyle/>
                    <a:p>
                      <a:pPr marL="0" marR="0" lvl="0" indent="0" algn="ctr" rtl="0">
                        <a:lnSpc>
                          <a:spcPct val="115000"/>
                        </a:lnSpc>
                        <a:spcBef>
                          <a:spcPts val="0"/>
                        </a:spcBef>
                        <a:spcAft>
                          <a:spcPts val="0"/>
                        </a:spcAft>
                        <a:buNone/>
                      </a:pPr>
                      <a:r>
                        <a:rPr lang="fr-CA" sz="1200" b="1"/>
                        <a:t>Activité</a:t>
                      </a:r>
                      <a:endParaRPr sz="1200" b="1">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None/>
                      </a:pPr>
                      <a:r>
                        <a:rPr lang="fr-CA" sz="1200" b="1"/>
                        <a:t>Date suggérées</a:t>
                      </a:r>
                      <a:endParaRPr sz="1200" b="1">
                        <a:solidFill>
                          <a:srgbClr val="00000A"/>
                        </a:solidFill>
                        <a:latin typeface="Calibri"/>
                        <a:ea typeface="Calibri"/>
                        <a:cs typeface="Calibri"/>
                        <a:sym typeface="Calibri"/>
                      </a:endParaRPr>
                    </a:p>
                  </a:txBody>
                  <a:tcPr marL="68575" marR="68575" marT="0" marB="0"/>
                </a:tc>
              </a:tr>
              <a:tr h="216000">
                <a:tc>
                  <a:txBody>
                    <a:bodyPr/>
                    <a:lstStyle/>
                    <a:p>
                      <a:pPr marL="0" marR="0" lvl="0" indent="0" algn="ctr" rtl="0">
                        <a:lnSpc>
                          <a:spcPct val="115000"/>
                        </a:lnSpc>
                        <a:spcBef>
                          <a:spcPts val="0"/>
                        </a:spcBef>
                        <a:spcAft>
                          <a:spcPts val="0"/>
                        </a:spcAft>
                        <a:buNone/>
                      </a:pPr>
                      <a:r>
                        <a:rPr lang="fr-CA" sz="1200"/>
                        <a:t>3</a:t>
                      </a:r>
                      <a:endParaRPr sz="12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None/>
                      </a:pPr>
                      <a:r>
                        <a:rPr lang="fr-CA" sz="1200"/>
                        <a:t>Mi-octobre</a:t>
                      </a:r>
                      <a:endParaRPr sz="1200">
                        <a:solidFill>
                          <a:srgbClr val="00000A"/>
                        </a:solidFill>
                        <a:latin typeface="Calibri"/>
                        <a:ea typeface="Calibri"/>
                        <a:cs typeface="Calibri"/>
                        <a:sym typeface="Calibri"/>
                      </a:endParaRPr>
                    </a:p>
                  </a:txBody>
                  <a:tcPr marL="68575" marR="68575" marT="0" marB="0"/>
                </a:tc>
              </a:tr>
              <a:tr h="216000">
                <a:tc>
                  <a:txBody>
                    <a:bodyPr/>
                    <a:lstStyle/>
                    <a:p>
                      <a:pPr marL="0" marR="0" lvl="0" indent="0" algn="ctr" rtl="0">
                        <a:lnSpc>
                          <a:spcPct val="115000"/>
                        </a:lnSpc>
                        <a:spcBef>
                          <a:spcPts val="0"/>
                        </a:spcBef>
                        <a:spcAft>
                          <a:spcPts val="0"/>
                        </a:spcAft>
                        <a:buNone/>
                      </a:pPr>
                      <a:r>
                        <a:rPr lang="fr-CA" sz="1200"/>
                        <a:t>4</a:t>
                      </a:r>
                      <a:endParaRPr sz="12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None/>
                      </a:pPr>
                      <a:r>
                        <a:rPr lang="fr-CA" sz="1200"/>
                        <a:t>Fin novembre</a:t>
                      </a:r>
                      <a:endParaRPr sz="1200">
                        <a:solidFill>
                          <a:srgbClr val="00000A"/>
                        </a:solidFill>
                        <a:latin typeface="Calibri"/>
                        <a:ea typeface="Calibri"/>
                        <a:cs typeface="Calibri"/>
                        <a:sym typeface="Calibri"/>
                      </a:endParaRPr>
                    </a:p>
                  </a:txBody>
                  <a:tcPr marL="68575" marR="68575" marT="0" marB="0"/>
                </a:tc>
              </a:tr>
              <a:tr h="216000">
                <a:tc>
                  <a:txBody>
                    <a:bodyPr/>
                    <a:lstStyle/>
                    <a:p>
                      <a:pPr marL="0" marR="0" lvl="0" indent="0" algn="ctr" rtl="0">
                        <a:lnSpc>
                          <a:spcPct val="115000"/>
                        </a:lnSpc>
                        <a:spcBef>
                          <a:spcPts val="0"/>
                        </a:spcBef>
                        <a:spcAft>
                          <a:spcPts val="0"/>
                        </a:spcAft>
                        <a:buNone/>
                      </a:pPr>
                      <a:r>
                        <a:rPr lang="fr-CA" sz="1200"/>
                        <a:t>5</a:t>
                      </a:r>
                      <a:endParaRPr sz="12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None/>
                      </a:pPr>
                      <a:r>
                        <a:rPr lang="fr-CA" sz="1200"/>
                        <a:t>Mi-janvier</a:t>
                      </a:r>
                      <a:endParaRPr sz="1200">
                        <a:solidFill>
                          <a:srgbClr val="00000A"/>
                        </a:solidFill>
                        <a:latin typeface="Calibri"/>
                        <a:ea typeface="Calibri"/>
                        <a:cs typeface="Calibri"/>
                        <a:sym typeface="Calibri"/>
                      </a:endParaRPr>
                    </a:p>
                  </a:txBody>
                  <a:tcPr marL="68575" marR="68575" marT="0" marB="0"/>
                </a:tc>
              </a:tr>
              <a:tr h="216000">
                <a:tc>
                  <a:txBody>
                    <a:bodyPr/>
                    <a:lstStyle/>
                    <a:p>
                      <a:pPr marL="0" marR="0" lvl="0" indent="0" algn="ctr" rtl="0">
                        <a:lnSpc>
                          <a:spcPct val="115000"/>
                        </a:lnSpc>
                        <a:spcBef>
                          <a:spcPts val="0"/>
                        </a:spcBef>
                        <a:spcAft>
                          <a:spcPts val="0"/>
                        </a:spcAft>
                        <a:buNone/>
                      </a:pPr>
                      <a:r>
                        <a:rPr lang="fr-CA" sz="1200">
                          <a:solidFill>
                            <a:schemeClr val="dk1"/>
                          </a:solidFill>
                          <a:latin typeface="Calibri"/>
                          <a:ea typeface="Calibri"/>
                          <a:cs typeface="Calibri"/>
                          <a:sym typeface="Calibri"/>
                        </a:rPr>
                        <a:t>6</a:t>
                      </a:r>
                      <a:endParaRPr sz="1200">
                        <a:solidFill>
                          <a:srgbClr val="00000A"/>
                        </a:solidFill>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None/>
                      </a:pPr>
                      <a:r>
                        <a:rPr lang="fr-CA" sz="1200"/>
                        <a:t>Fin février</a:t>
                      </a:r>
                      <a:endParaRPr sz="1200">
                        <a:solidFill>
                          <a:srgbClr val="00000A"/>
                        </a:solidFill>
                        <a:latin typeface="Calibri"/>
                        <a:ea typeface="Calibri"/>
                        <a:cs typeface="Calibri"/>
                        <a:sym typeface="Calibri"/>
                      </a:endParaRPr>
                    </a:p>
                  </a:txBody>
                  <a:tcPr marL="68575" marR="68575" marT="0" marB="0"/>
                </a:tc>
              </a:tr>
              <a:tr h="216000">
                <a:tc>
                  <a:txBody>
                    <a:bodyPr/>
                    <a:lstStyle/>
                    <a:p>
                      <a:pPr marL="0" marR="0" lvl="0" indent="0" algn="ctr" rtl="0">
                        <a:lnSpc>
                          <a:spcPct val="115000"/>
                        </a:lnSpc>
                        <a:spcBef>
                          <a:spcPts val="0"/>
                        </a:spcBef>
                        <a:spcAft>
                          <a:spcPts val="0"/>
                        </a:spcAft>
                        <a:buNone/>
                      </a:pPr>
                      <a:r>
                        <a:rPr lang="fr-CA" sz="1200">
                          <a:solidFill>
                            <a:srgbClr val="00000A"/>
                          </a:solidFill>
                          <a:latin typeface="Calibri"/>
                          <a:ea typeface="Calibri"/>
                          <a:cs typeface="Calibri"/>
                          <a:sym typeface="Calibri"/>
                        </a:rPr>
                        <a:t>7</a:t>
                      </a:r>
                      <a:endParaRPr/>
                    </a:p>
                  </a:txBody>
                  <a:tcPr marL="68575" marR="68575" marT="0" marB="0"/>
                </a:tc>
                <a:tc>
                  <a:txBody>
                    <a:bodyPr/>
                    <a:lstStyle/>
                    <a:p>
                      <a:pPr marL="0" marR="0" lvl="0" indent="0" algn="ctr" rtl="0">
                        <a:lnSpc>
                          <a:spcPct val="115000"/>
                        </a:lnSpc>
                        <a:spcBef>
                          <a:spcPts val="0"/>
                        </a:spcBef>
                        <a:spcAft>
                          <a:spcPts val="0"/>
                        </a:spcAft>
                        <a:buNone/>
                      </a:pPr>
                      <a:r>
                        <a:rPr lang="fr-CA" sz="1200"/>
                        <a:t>Mi-avril</a:t>
                      </a:r>
                      <a:endParaRPr sz="1200">
                        <a:solidFill>
                          <a:srgbClr val="00000A"/>
                        </a:solidFill>
                        <a:latin typeface="Calibri"/>
                        <a:ea typeface="Calibri"/>
                        <a:cs typeface="Calibri"/>
                        <a:sym typeface="Calibri"/>
                      </a:endParaRPr>
                    </a:p>
                  </a:txBody>
                  <a:tcPr marL="68575" marR="68575" marT="0" marB="0"/>
                </a:tc>
              </a:tr>
            </a:tbl>
          </a:graphicData>
        </a:graphic>
      </p:graphicFrame>
      <p:sp>
        <p:nvSpPr>
          <p:cNvPr id="376" name="Google Shape;376;p4"/>
          <p:cNvSpPr txBox="1"/>
          <p:nvPr/>
        </p:nvSpPr>
        <p:spPr>
          <a:xfrm>
            <a:off x="645693" y="7818119"/>
            <a:ext cx="6136106" cy="138647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CA" sz="1100" b="0" i="0" u="none" strike="noStrike" cap="none" dirty="0">
                <a:solidFill>
                  <a:schemeClr val="dk1"/>
                </a:solidFill>
                <a:latin typeface="Calibri"/>
                <a:ea typeface="Calibri"/>
                <a:cs typeface="Calibri"/>
                <a:sym typeface="Calibri"/>
              </a:rPr>
              <a:t>Ce symbole signifie la présence de préalables mathématiques. </a:t>
            </a:r>
            <a:r>
              <a:rPr lang="fr-CA" sz="1100" b="1" i="0" u="none" strike="noStrike" cap="none" dirty="0">
                <a:solidFill>
                  <a:schemeClr val="dk1"/>
                </a:solidFill>
                <a:latin typeface="Calibri"/>
                <a:ea typeface="Calibri"/>
                <a:cs typeface="Calibri"/>
                <a:sym typeface="Calibri"/>
              </a:rPr>
              <a:t>Ces activités ne sont PAS obligatoires</a:t>
            </a:r>
            <a:r>
              <a:rPr lang="fr-CA" sz="1100" b="0" i="0" u="none" strike="noStrike" cap="none" dirty="0">
                <a:solidFill>
                  <a:schemeClr val="dk1"/>
                </a:solidFill>
                <a:latin typeface="Calibri"/>
                <a:ea typeface="Calibri"/>
                <a:cs typeface="Calibri"/>
                <a:sym typeface="Calibri"/>
              </a:rPr>
              <a:t>. Il est suggéré de les réaliser avant l’activité 7, si vous le jugez nécessaire pour vos élèves. </a:t>
            </a:r>
            <a:endParaRPr dirty="0"/>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fr-CA" sz="1100" b="0" i="0" u="none" strike="noStrike" cap="none" dirty="0">
                <a:solidFill>
                  <a:srgbClr val="000000"/>
                </a:solidFill>
                <a:latin typeface="Calibri"/>
                <a:ea typeface="Calibri"/>
                <a:cs typeface="Calibri"/>
                <a:sym typeface="Calibri"/>
              </a:rPr>
              <a:t>Vous rencontrerez ce symbole chaque fois que la tâche implique une application des contenus mathématiques dans les sciences. </a:t>
            </a:r>
            <a:endParaRPr sz="11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
          <p:cNvSpPr txBox="1">
            <a:spLocks noGrp="1"/>
          </p:cNvSpPr>
          <p:nvPr>
            <p:ph type="title"/>
          </p:nvPr>
        </p:nvSpPr>
        <p:spPr>
          <a:xfrm>
            <a:off x="139977" y="1497751"/>
            <a:ext cx="6611350" cy="8713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fr-CA" sz="3000" dirty="0"/>
              <a:t>Description des activités</a:t>
            </a:r>
            <a:endParaRPr dirty="0"/>
          </a:p>
        </p:txBody>
      </p:sp>
      <p:sp>
        <p:nvSpPr>
          <p:cNvPr id="388" name="Google Shape;388;p5"/>
          <p:cNvSpPr txBox="1">
            <a:spLocks noGrp="1"/>
          </p:cNvSpPr>
          <p:nvPr>
            <p:ph type="sldNum" idx="12"/>
          </p:nvPr>
        </p:nvSpPr>
        <p:spPr>
          <a:xfrm>
            <a:off x="5745708" y="8008203"/>
            <a:ext cx="111229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5</a:t>
            </a:fld>
            <a:endParaRPr dirty="0">
              <a:solidFill>
                <a:schemeClr val="bg1">
                  <a:lumMod val="85000"/>
                </a:schemeClr>
              </a:solidFill>
            </a:endParaRPr>
          </a:p>
        </p:txBody>
      </p:sp>
      <p:graphicFrame>
        <p:nvGraphicFramePr>
          <p:cNvPr id="389" name="Google Shape;389;p5"/>
          <p:cNvGraphicFramePr/>
          <p:nvPr/>
        </p:nvGraphicFramePr>
        <p:xfrm>
          <a:off x="741604" y="2800350"/>
          <a:ext cx="5374800" cy="2372420"/>
        </p:xfrm>
        <a:graphic>
          <a:graphicData uri="http://schemas.openxmlformats.org/drawingml/2006/table">
            <a:tbl>
              <a:tblPr firstRow="1" bandRow="1">
                <a:noFill/>
                <a:tableStyleId>{8D8B42CB-930B-4E8F-AD63-F1C4722CFE4A}</a:tableStyleId>
              </a:tblPr>
              <a:tblGrid>
                <a:gridCol w="1281450"/>
                <a:gridCol w="3302200"/>
                <a:gridCol w="791150"/>
              </a:tblGrid>
              <a:tr h="370850">
                <a:tc>
                  <a:txBody>
                    <a:bodyPr/>
                    <a:lstStyle/>
                    <a:p>
                      <a:pPr marL="0" marR="0" lvl="0" indent="0" algn="ctr" rtl="0">
                        <a:spcBef>
                          <a:spcPts val="0"/>
                        </a:spcBef>
                        <a:spcAft>
                          <a:spcPts val="0"/>
                        </a:spcAft>
                        <a:buNone/>
                      </a:pPr>
                      <a:r>
                        <a:rPr lang="fr-CA" sz="1400"/>
                        <a:t>Numéro de</a:t>
                      </a:r>
                      <a:endParaRPr/>
                    </a:p>
                    <a:p>
                      <a:pPr marL="0" marR="0" lvl="0" indent="0" algn="ctr" rtl="0">
                        <a:spcBef>
                          <a:spcPts val="0"/>
                        </a:spcBef>
                        <a:spcAft>
                          <a:spcPts val="0"/>
                        </a:spcAft>
                        <a:buNone/>
                      </a:pPr>
                      <a:r>
                        <a:rPr lang="fr-CA" sz="1400"/>
                        <a:t>l’activité</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Nom</a:t>
                      </a:r>
                      <a:endParaRPr sz="140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400"/>
                        <a:t>Page</a:t>
                      </a:r>
                      <a:endParaRPr sz="1400">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1</a:t>
                      </a:r>
                      <a:endParaRPr sz="1200" b="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fr-CA" sz="1200"/>
                        <a:t>Mesures et unités</a:t>
                      </a:r>
                      <a:endParaRPr sz="1200" b="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fr-CA" sz="1200"/>
                        <a:t>6-9</a:t>
                      </a:r>
                      <a:endParaRPr sz="1200" b="0">
                        <a:solidFill>
                          <a:schemeClr val="dk1"/>
                        </a:solidFill>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2</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La croissance des êtres humains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spcBef>
                          <a:spcPts val="0"/>
                        </a:spcBef>
                        <a:spcAft>
                          <a:spcPts val="0"/>
                        </a:spcAft>
                        <a:buNone/>
                      </a:pPr>
                      <a:r>
                        <a:rPr lang="fr-CA" sz="1200"/>
                        <a:t>10-13</a:t>
                      </a:r>
                      <a:endParaRPr sz="1200">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3</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Protocole et 1</a:t>
                      </a:r>
                      <a:r>
                        <a:rPr lang="fr-CA" sz="1200" baseline="30000"/>
                        <a:t>re</a:t>
                      </a:r>
                      <a:r>
                        <a:rPr lang="fr-CA" sz="1200"/>
                        <a:t> prise de données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spcBef>
                          <a:spcPts val="0"/>
                        </a:spcBef>
                        <a:spcAft>
                          <a:spcPts val="0"/>
                        </a:spcAft>
                        <a:buNone/>
                      </a:pPr>
                      <a:r>
                        <a:rPr lang="fr-CA" sz="1200"/>
                        <a:t>14-15</a:t>
                      </a:r>
                      <a:endParaRPr sz="1200">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4-5-6</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Hypothèse et autres prises de données</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spcBef>
                          <a:spcPts val="0"/>
                        </a:spcBef>
                        <a:spcAft>
                          <a:spcPts val="0"/>
                        </a:spcAft>
                        <a:buNone/>
                      </a:pPr>
                      <a:r>
                        <a:rPr lang="fr-CA" sz="1200"/>
                        <a:t>16</a:t>
                      </a:r>
                      <a:endParaRPr sz="1200">
                        <a:latin typeface="Calibri"/>
                        <a:ea typeface="Calibri"/>
                        <a:cs typeface="Calibri"/>
                        <a:sym typeface="Calibri"/>
                      </a:endParaRPr>
                    </a:p>
                  </a:txBody>
                  <a:tcPr marL="91450" marR="91450" marT="45725" marB="45725" anchor="ctr"/>
                </a:tc>
              </a:tr>
              <a:tr h="370850">
                <a:tc>
                  <a:txBody>
                    <a:bodyPr/>
                    <a:lstStyle/>
                    <a:p>
                      <a:pPr marL="0" marR="0" lvl="0" indent="0" algn="ctr" rtl="0">
                        <a:spcBef>
                          <a:spcPts val="0"/>
                        </a:spcBef>
                        <a:spcAft>
                          <a:spcPts val="0"/>
                        </a:spcAft>
                        <a:buNone/>
                      </a:pPr>
                      <a:r>
                        <a:rPr lang="fr-CA" sz="1200"/>
                        <a:t>7</a:t>
                      </a:r>
                      <a:endParaRPr sz="1200">
                        <a:latin typeface="Calibri"/>
                        <a:ea typeface="Calibri"/>
                        <a:cs typeface="Calibri"/>
                        <a:sym typeface="Calibri"/>
                      </a:endParaRPr>
                    </a:p>
                  </a:txBody>
                  <a:tcPr marL="91450" marR="91450" marT="45725" marB="45725" anchor="ctr"/>
                </a:tc>
                <a:tc>
                  <a:txBody>
                    <a:bodyPr/>
                    <a:lstStyle/>
                    <a:p>
                      <a:pPr marL="0" marR="0" lvl="0" indent="0" algn="l" rtl="0">
                        <a:lnSpc>
                          <a:spcPct val="100000"/>
                        </a:lnSpc>
                        <a:spcBef>
                          <a:spcPts val="0"/>
                        </a:spcBef>
                        <a:spcAft>
                          <a:spcPts val="0"/>
                        </a:spcAft>
                        <a:buNone/>
                      </a:pPr>
                      <a:r>
                        <a:rPr lang="fr-CA" sz="1200"/>
                        <a:t>Analyse et objectivation</a:t>
                      </a:r>
                      <a:endParaRPr sz="1200">
                        <a:solidFill>
                          <a:srgbClr val="00000A"/>
                        </a:solidFill>
                        <a:latin typeface="Calibri"/>
                        <a:ea typeface="Calibri"/>
                        <a:cs typeface="Calibri"/>
                        <a:sym typeface="Calibri"/>
                      </a:endParaRPr>
                    </a:p>
                  </a:txBody>
                  <a:tcPr marL="54325" marR="54325" marT="0" marB="0" anchor="ctr"/>
                </a:tc>
                <a:tc>
                  <a:txBody>
                    <a:bodyPr/>
                    <a:lstStyle/>
                    <a:p>
                      <a:pPr marL="0" marR="0" lvl="0" indent="0" algn="ctr" rtl="0">
                        <a:spcBef>
                          <a:spcPts val="0"/>
                        </a:spcBef>
                        <a:spcAft>
                          <a:spcPts val="0"/>
                        </a:spcAft>
                        <a:buNone/>
                      </a:pPr>
                      <a:r>
                        <a:rPr lang="fr-CA" sz="1200"/>
                        <a:t>17</a:t>
                      </a:r>
                      <a:endParaRPr sz="1200">
                        <a:latin typeface="Calibri"/>
                        <a:ea typeface="Calibri"/>
                        <a:cs typeface="Calibri"/>
                        <a:sym typeface="Calibri"/>
                      </a:endParaRPr>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6"/>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6</a:t>
            </a:fld>
            <a:endParaRPr dirty="0">
              <a:solidFill>
                <a:schemeClr val="bg1">
                  <a:lumMod val="85000"/>
                </a:schemeClr>
              </a:solidFill>
            </a:endParaRPr>
          </a:p>
        </p:txBody>
      </p:sp>
      <p:graphicFrame>
        <p:nvGraphicFramePr>
          <p:cNvPr id="396" name="Google Shape;396;p6"/>
          <p:cNvGraphicFramePr/>
          <p:nvPr/>
        </p:nvGraphicFramePr>
        <p:xfrm>
          <a:off x="44190" y="1703961"/>
          <a:ext cx="1677050" cy="2651830"/>
        </p:xfrm>
        <a:graphic>
          <a:graphicData uri="http://schemas.openxmlformats.org/drawingml/2006/table">
            <a:tbl>
              <a:tblPr firstRow="1" bandRow="1">
                <a:noFill/>
                <a:tableStyleId>{8D8B42CB-930B-4E8F-AD63-F1C4722CFE4A}</a:tableStyleId>
              </a:tblPr>
              <a:tblGrid>
                <a:gridCol w="1677050"/>
              </a:tblGrid>
              <a:tr h="214850">
                <a:tc>
                  <a:txBody>
                    <a:bodyPr/>
                    <a:lstStyle/>
                    <a:p>
                      <a:pPr marL="0" marR="0" lvl="0" indent="0" algn="ctr" rtl="0">
                        <a:spcBef>
                          <a:spcPts val="0"/>
                        </a:spcBef>
                        <a:spcAft>
                          <a:spcPts val="0"/>
                        </a:spcAft>
                        <a:buNone/>
                      </a:pPr>
                      <a:r>
                        <a:rPr lang="fr-CA" sz="1400"/>
                        <a:t>Matériel nécessaire</a:t>
                      </a:r>
                      <a:endParaRPr sz="1400">
                        <a:latin typeface="Calibri"/>
                        <a:ea typeface="Calibri"/>
                        <a:cs typeface="Calibri"/>
                        <a:sym typeface="Calibri"/>
                      </a:endParaRPr>
                    </a:p>
                  </a:txBody>
                  <a:tcPr marL="91450" marR="91450" marT="45725" marB="45725" anchor="ctr"/>
                </a:tc>
              </a:tr>
              <a:tr h="176025">
                <a:tc>
                  <a:txBody>
                    <a:bodyPr/>
                    <a:lstStyle/>
                    <a:p>
                      <a:pPr marL="0" marR="0" lvl="0" indent="0" algn="ctr" rtl="0">
                        <a:spcBef>
                          <a:spcPts val="0"/>
                        </a:spcBef>
                        <a:spcAft>
                          <a:spcPts val="0"/>
                        </a:spcAft>
                        <a:buNone/>
                      </a:pPr>
                      <a:r>
                        <a:rPr lang="fr-CA" sz="1200" b="1">
                          <a:latin typeface="Calibri"/>
                          <a:ea typeface="Calibri"/>
                          <a:cs typeface="Calibri"/>
                          <a:sym typeface="Calibri"/>
                        </a:rPr>
                        <a:t>Pour l’enseignant.e</a:t>
                      </a:r>
                      <a:endParaRPr sz="1200" b="1">
                        <a:latin typeface="Calibri"/>
                        <a:ea typeface="Calibri"/>
                        <a:cs typeface="Calibri"/>
                        <a:sym typeface="Calibri"/>
                      </a:endParaRPr>
                    </a:p>
                  </a:txBody>
                  <a:tcPr marL="91450" marR="91450" marT="45725" marB="45725" anchor="ctr"/>
                </a:tc>
              </a:tr>
              <a:tr h="508500">
                <a:tc>
                  <a:txBody>
                    <a:bodyPr/>
                    <a:lstStyle/>
                    <a:p>
                      <a:pPr marL="0" marR="0" lvl="0" indent="0" algn="l" rtl="0">
                        <a:lnSpc>
                          <a:spcPct val="100000"/>
                        </a:lnSpc>
                        <a:spcBef>
                          <a:spcPts val="0"/>
                        </a:spcBef>
                        <a:spcAft>
                          <a:spcPts val="0"/>
                        </a:spcAft>
                        <a:buClr>
                          <a:srgbClr val="000000"/>
                        </a:buClr>
                        <a:buSzPts val="1200"/>
                        <a:buFont typeface="Calibri"/>
                        <a:buNone/>
                      </a:pPr>
                      <a:r>
                        <a:rPr lang="fr-CA" sz="1200">
                          <a:solidFill>
                            <a:srgbClr val="000000"/>
                          </a:solidFill>
                          <a:latin typeface="Calibri"/>
                          <a:ea typeface="Calibri"/>
                          <a:cs typeface="Calibri"/>
                          <a:sym typeface="Calibri"/>
                        </a:rPr>
                        <a:t>Ficelle de 2 m</a:t>
                      </a:r>
                      <a:endParaRPr sz="1200" u="sng">
                        <a:solidFill>
                          <a:srgbClr val="000000"/>
                        </a:solidFill>
                        <a:latin typeface="Calibri"/>
                        <a:ea typeface="Calibri"/>
                        <a:cs typeface="Calibri"/>
                        <a:sym typeface="Calibri"/>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rtl="0">
                        <a:lnSpc>
                          <a:spcPct val="100000"/>
                        </a:lnSpc>
                        <a:spcBef>
                          <a:spcPts val="600"/>
                        </a:spcBef>
                        <a:spcAft>
                          <a:spcPts val="0"/>
                        </a:spcAft>
                        <a:buClr>
                          <a:srgbClr val="000000"/>
                        </a:buClr>
                        <a:buSzPts val="1200"/>
                        <a:buFont typeface="Calibri"/>
                        <a:buNone/>
                      </a:pPr>
                      <a:r>
                        <a:rPr lang="fr-CA" sz="1200" u="sng">
                          <a:solidFill>
                            <a:srgbClr val="000000"/>
                          </a:solidFill>
                          <a:latin typeface="Calibri"/>
                          <a:ea typeface="Calibri"/>
                          <a:cs typeface="Calibri"/>
                          <a:sym typeface="Calibri"/>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Fiches TNI 1 et 2</a:t>
                      </a:r>
                      <a:endParaRPr sz="120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200"/>
                        <a:buFont typeface="Calibri"/>
                        <a:buNone/>
                      </a:pPr>
                      <a:r>
                        <a:rPr lang="fr-CA" sz="1200" u="sng">
                          <a:solidFill>
                            <a:srgbClr val="000000"/>
                          </a:solidFill>
                          <a:latin typeface="Calibri"/>
                          <a:ea typeface="Calibri"/>
                          <a:cs typeface="Calibri"/>
                          <a:sym typeface="Calibri"/>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 théorique</a:t>
                      </a:r>
                      <a:r>
                        <a:rPr lang="fr-CA" sz="1200" u="sng">
                          <a:solidFill>
                            <a:srgbClr val="000000"/>
                          </a:solidFill>
                          <a:latin typeface="Calibri"/>
                          <a:ea typeface="Calibri"/>
                          <a:cs typeface="Calibri"/>
                          <a:sym typeface="Calibri"/>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1</a:t>
                      </a:r>
                      <a:endParaRPr sz="1200">
                        <a:solidFill>
                          <a:srgbClr val="000000"/>
                        </a:solidFill>
                        <a:latin typeface="Calibri"/>
                        <a:ea typeface="Calibri"/>
                        <a:cs typeface="Calibri"/>
                        <a:sym typeface="Calibri"/>
                      </a:endParaRPr>
                    </a:p>
                  </a:txBody>
                  <a:tcPr marL="91450" marR="91450" marT="45725" marB="45725" anchor="ctr"/>
                </a:tc>
              </a:tr>
              <a:tr h="176025">
                <a:tc>
                  <a:txBody>
                    <a:bodyPr/>
                    <a:lstStyle/>
                    <a:p>
                      <a:pPr marL="0" marR="0" lvl="0" indent="0" algn="ctr" rtl="0">
                        <a:spcBef>
                          <a:spcPts val="0"/>
                        </a:spcBef>
                        <a:spcAft>
                          <a:spcPts val="0"/>
                        </a:spcAft>
                        <a:buNone/>
                      </a:pPr>
                      <a:r>
                        <a:rPr lang="fr-CA" sz="1200" b="1"/>
                        <a:t>Par élève</a:t>
                      </a:r>
                      <a:endParaRPr sz="1200" b="1">
                        <a:latin typeface="Calibri"/>
                        <a:ea typeface="Calibri"/>
                        <a:cs typeface="Calibri"/>
                        <a:sym typeface="Calibri"/>
                      </a:endParaRPr>
                    </a:p>
                  </a:txBody>
                  <a:tcPr marL="91450" marR="91450" marT="45725" marB="45725" anchor="ctr"/>
                </a:tc>
              </a:tr>
              <a:tr h="176025">
                <a:tc>
                  <a:txBody>
                    <a:bodyPr/>
                    <a:lstStyle/>
                    <a:p>
                      <a:pPr marL="0" marR="0" lvl="0" indent="0" algn="l" rtl="0">
                        <a:lnSpc>
                          <a:spcPct val="100000"/>
                        </a:lnSpc>
                        <a:spcBef>
                          <a:spcPts val="0"/>
                        </a:spcBef>
                        <a:spcAft>
                          <a:spcPts val="0"/>
                        </a:spcAft>
                        <a:buClr>
                          <a:schemeClr val="dk1"/>
                        </a:buClr>
                        <a:buSzPts val="1200"/>
                        <a:buFont typeface="Calibri"/>
                        <a:buNone/>
                      </a:pPr>
                      <a:r>
                        <a:rPr lang="fr-CA" sz="1200" u="sng">
                          <a:solidFill>
                            <a:schemeClr val="hlink"/>
                          </a:solidFill>
                          <a:hlinkClick r:id="rId5" action="ppaction://hlinksldjump"/>
                        </a:rPr>
                        <a:t>Fiche d’activité A</a:t>
                      </a:r>
                      <a:endParaRPr sz="1200"/>
                    </a:p>
                  </a:txBody>
                  <a:tcPr marL="91450" marR="91450" marT="45725" marB="45725"/>
                </a:tc>
              </a:tr>
              <a:tr h="176025">
                <a:tc>
                  <a:txBody>
                    <a:bodyPr/>
                    <a:lstStyle/>
                    <a:p>
                      <a:pPr marL="0" marR="0" lvl="0" indent="0" algn="ctr" rtl="0">
                        <a:spcBef>
                          <a:spcPts val="0"/>
                        </a:spcBef>
                        <a:spcAft>
                          <a:spcPts val="0"/>
                        </a:spcAft>
                        <a:buNone/>
                      </a:pPr>
                      <a:r>
                        <a:rPr lang="fr-CA" sz="1200" b="1">
                          <a:latin typeface="Calibri"/>
                          <a:ea typeface="Calibri"/>
                          <a:cs typeface="Calibri"/>
                          <a:sym typeface="Calibri"/>
                        </a:rPr>
                        <a:t>Par équipe de 3-4</a:t>
                      </a:r>
                      <a:endParaRPr sz="1200" b="1">
                        <a:latin typeface="Calibri"/>
                        <a:ea typeface="Calibri"/>
                        <a:cs typeface="Calibri"/>
                        <a:sym typeface="Calibri"/>
                      </a:endParaRPr>
                    </a:p>
                  </a:txBody>
                  <a:tcPr marL="91450" marR="91450" marT="45725" marB="45725"/>
                </a:tc>
              </a:tr>
              <a:tr h="293375">
                <a:tc>
                  <a:txBody>
                    <a:bodyPr/>
                    <a:lstStyle/>
                    <a:p>
                      <a:pPr marL="0" marR="0" lvl="0" indent="0" algn="l" rtl="0">
                        <a:lnSpc>
                          <a:spcPct val="100000"/>
                        </a:lnSpc>
                        <a:spcBef>
                          <a:spcPts val="0"/>
                        </a:spcBef>
                        <a:spcAft>
                          <a:spcPts val="0"/>
                        </a:spcAft>
                        <a:buClr>
                          <a:schemeClr val="dk1"/>
                        </a:buClr>
                        <a:buSzPts val="1200"/>
                        <a:buFont typeface="Calibri"/>
                        <a:buNone/>
                      </a:pPr>
                      <a:r>
                        <a:rPr lang="fr-CA" sz="1200" b="0">
                          <a:solidFill>
                            <a:schemeClr val="dk1"/>
                          </a:solidFill>
                          <a:latin typeface="Calibri"/>
                          <a:ea typeface="Calibri"/>
                          <a:cs typeface="Calibri"/>
                          <a:sym typeface="Calibri"/>
                        </a:rPr>
                        <a:t>Objets divers, trouvés dans la classe.</a:t>
                      </a:r>
                      <a:endParaRPr sz="1200" b="0">
                        <a:solidFill>
                          <a:schemeClr val="dk1"/>
                        </a:solidFill>
                        <a:latin typeface="Calibri"/>
                        <a:ea typeface="Calibri"/>
                        <a:cs typeface="Calibri"/>
                        <a:sym typeface="Calibri"/>
                      </a:endParaRPr>
                    </a:p>
                  </a:txBody>
                  <a:tcPr marL="91450" marR="91450" marT="45725" marB="45725"/>
                </a:tc>
              </a:tr>
            </a:tbl>
          </a:graphicData>
        </a:graphic>
      </p:graphicFrame>
      <p:graphicFrame>
        <p:nvGraphicFramePr>
          <p:cNvPr id="397" name="Google Shape;397;p6"/>
          <p:cNvGraphicFramePr/>
          <p:nvPr/>
        </p:nvGraphicFramePr>
        <p:xfrm>
          <a:off x="64679" y="1273736"/>
          <a:ext cx="1656575" cy="33529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l" rtl="0">
                        <a:spcBef>
                          <a:spcPts val="0"/>
                        </a:spcBef>
                        <a:spcAft>
                          <a:spcPts val="0"/>
                        </a:spcAft>
                        <a:buNone/>
                      </a:pPr>
                      <a:endParaRPr sz="200" dirty="0"/>
                    </a:p>
                    <a:p>
                      <a:pPr marL="0" marR="0" lvl="0" indent="0" algn="ctr" rtl="0">
                        <a:spcBef>
                          <a:spcPts val="0"/>
                        </a:spcBef>
                        <a:spcAft>
                          <a:spcPts val="0"/>
                        </a:spcAft>
                        <a:buNone/>
                      </a:pPr>
                      <a:r>
                        <a:rPr lang="fr-CA" sz="1400" dirty="0"/>
                        <a:t>Durée : </a:t>
                      </a:r>
                      <a:r>
                        <a:rPr lang="fr-CA" sz="1400" b="0" dirty="0"/>
                        <a:t>60 minutes</a:t>
                      </a:r>
                      <a:endParaRPr sz="1400" b="0" dirty="0">
                        <a:latin typeface="Calibri"/>
                        <a:ea typeface="Calibri"/>
                        <a:cs typeface="Calibri"/>
                        <a:sym typeface="Calibri"/>
                      </a:endParaRPr>
                    </a:p>
                  </a:txBody>
                  <a:tcPr marL="91450" marR="91450" marT="45725" marB="45725" anchor="ctr"/>
                </a:tc>
              </a:tr>
            </a:tbl>
          </a:graphicData>
        </a:graphic>
      </p:graphicFrame>
      <p:sp>
        <p:nvSpPr>
          <p:cNvPr id="398" name="Google Shape;398;p6"/>
          <p:cNvSpPr txBox="1"/>
          <p:nvPr/>
        </p:nvSpPr>
        <p:spPr>
          <a:xfrm>
            <a:off x="3719" y="3548"/>
            <a:ext cx="5056719" cy="12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Amorce</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1. Mesures et unités</a:t>
            </a:r>
            <a:endParaRPr dirty="0"/>
          </a:p>
        </p:txBody>
      </p:sp>
      <p:graphicFrame>
        <p:nvGraphicFramePr>
          <p:cNvPr id="399" name="Google Shape;399;p6"/>
          <p:cNvGraphicFramePr/>
          <p:nvPr/>
        </p:nvGraphicFramePr>
        <p:xfrm>
          <a:off x="44190" y="4945380"/>
          <a:ext cx="1656575" cy="4130050"/>
        </p:xfrm>
        <a:graphic>
          <a:graphicData uri="http://schemas.openxmlformats.org/drawingml/2006/table">
            <a:tbl>
              <a:tblPr firstRow="1" bandRow="1">
                <a:noFill/>
                <a:tableStyleId>{DD469A6F-5DC7-4233-B616-A2E9DB3C3D73}</a:tableStyleId>
              </a:tblPr>
              <a:tblGrid>
                <a:gridCol w="1656575"/>
              </a:tblGrid>
              <a:tr h="268200">
                <a:tc>
                  <a:txBody>
                    <a:bodyPr/>
                    <a:lstStyle/>
                    <a:p>
                      <a:pPr marL="0" marR="0" lvl="0" indent="0" algn="ctr" rtl="0">
                        <a:lnSpc>
                          <a:spcPct val="100000"/>
                        </a:lnSpc>
                        <a:spcBef>
                          <a:spcPts val="0"/>
                        </a:spcBef>
                        <a:spcAft>
                          <a:spcPts val="0"/>
                        </a:spcAft>
                        <a:buNone/>
                      </a:pPr>
                      <a:r>
                        <a:rPr lang="fr-CA" sz="1400" b="1"/>
                        <a:t>Unités corporelles</a:t>
                      </a:r>
                      <a:endParaRPr sz="1400" b="1"/>
                    </a:p>
                    <a:p>
                      <a:pPr marL="108000" marR="0" lvl="1" indent="-108000" algn="l" rtl="0">
                        <a:spcBef>
                          <a:spcPts val="600"/>
                        </a:spcBef>
                        <a:spcAft>
                          <a:spcPts val="0"/>
                        </a:spcAft>
                        <a:buClr>
                          <a:srgbClr val="000000"/>
                        </a:buClr>
                        <a:buSzPts val="1200"/>
                        <a:buFont typeface="Noto Sans Symbols"/>
                        <a:buChar char="⮚"/>
                      </a:pPr>
                      <a:r>
                        <a:rPr lang="fr-CA" sz="1200" b="1" i="0" u="none" strike="noStrike" cap="none">
                          <a:solidFill>
                            <a:srgbClr val="000000"/>
                          </a:solidFill>
                          <a:latin typeface="Calibri"/>
                          <a:ea typeface="Calibri"/>
                          <a:cs typeface="Calibri"/>
                          <a:sym typeface="Calibri"/>
                        </a:rPr>
                        <a:t>Doigt</a:t>
                      </a:r>
                      <a:r>
                        <a:rPr lang="fr-CA" sz="1200" b="0" i="0" u="none" strike="noStrike" cap="none">
                          <a:solidFill>
                            <a:srgbClr val="000000"/>
                          </a:solidFill>
                          <a:latin typeface="Calibri"/>
                          <a:ea typeface="Calibri"/>
                          <a:cs typeface="Calibri"/>
                          <a:sym typeface="Calibri"/>
                        </a:rPr>
                        <a:t> (largeur de l’index)</a:t>
                      </a:r>
                      <a:endParaRPr/>
                    </a:p>
                    <a:p>
                      <a:pPr marL="108000" marR="0" lvl="1" indent="-108000" algn="l" rtl="0">
                        <a:spcBef>
                          <a:spcPts val="600"/>
                        </a:spcBef>
                        <a:spcAft>
                          <a:spcPts val="0"/>
                        </a:spcAft>
                        <a:buClr>
                          <a:srgbClr val="000000"/>
                        </a:buClr>
                        <a:buSzPts val="1200"/>
                        <a:buFont typeface="Noto Sans Symbols"/>
                        <a:buChar char="⮚"/>
                      </a:pPr>
                      <a:r>
                        <a:rPr lang="fr-CA" sz="1200" b="1" i="0" u="none" strike="noStrike" cap="none">
                          <a:solidFill>
                            <a:srgbClr val="000000"/>
                          </a:solidFill>
                          <a:latin typeface="Calibri"/>
                          <a:ea typeface="Calibri"/>
                          <a:cs typeface="Calibri"/>
                          <a:sym typeface="Calibri"/>
                        </a:rPr>
                        <a:t>Paume</a:t>
                      </a:r>
                      <a:r>
                        <a:rPr lang="fr-CA" sz="1200" b="0" i="0" u="none" strike="noStrike" cap="none">
                          <a:solidFill>
                            <a:srgbClr val="000000"/>
                          </a:solidFill>
                          <a:latin typeface="Calibri"/>
                          <a:ea typeface="Calibri"/>
                          <a:cs typeface="Calibri"/>
                          <a:sym typeface="Calibri"/>
                        </a:rPr>
                        <a:t> (largeur de la paume)</a:t>
                      </a:r>
                      <a:endParaRPr/>
                    </a:p>
                    <a:p>
                      <a:pPr marL="108000" marR="0" lvl="1" indent="-108000" algn="l" rtl="0">
                        <a:spcBef>
                          <a:spcPts val="600"/>
                        </a:spcBef>
                        <a:spcAft>
                          <a:spcPts val="0"/>
                        </a:spcAft>
                        <a:buClr>
                          <a:srgbClr val="000000"/>
                        </a:buClr>
                        <a:buSzPts val="1200"/>
                        <a:buFont typeface="Noto Sans Symbols"/>
                        <a:buChar char="⮚"/>
                      </a:pPr>
                      <a:r>
                        <a:rPr lang="fr-CA" sz="1200" b="1" i="0" u="none" strike="noStrike" cap="none">
                          <a:solidFill>
                            <a:srgbClr val="000000"/>
                          </a:solidFill>
                          <a:latin typeface="Calibri"/>
                          <a:ea typeface="Calibri"/>
                          <a:cs typeface="Calibri"/>
                          <a:sym typeface="Calibri"/>
                        </a:rPr>
                        <a:t>Pied</a:t>
                      </a:r>
                      <a:r>
                        <a:rPr lang="fr-CA" sz="1200" b="0" i="0" u="none" strike="noStrike" cap="none">
                          <a:solidFill>
                            <a:srgbClr val="000000"/>
                          </a:solidFill>
                          <a:latin typeface="Calibri"/>
                          <a:ea typeface="Calibri"/>
                          <a:cs typeface="Calibri"/>
                          <a:sym typeface="Calibri"/>
                        </a:rPr>
                        <a:t> (longueur du pied)</a:t>
                      </a:r>
                      <a:endParaRPr/>
                    </a:p>
                    <a:p>
                      <a:pPr marL="108000" marR="0" lvl="1" indent="-108000" algn="l" rtl="0">
                        <a:spcBef>
                          <a:spcPts val="600"/>
                        </a:spcBef>
                        <a:spcAft>
                          <a:spcPts val="0"/>
                        </a:spcAft>
                        <a:buClr>
                          <a:srgbClr val="000000"/>
                        </a:buClr>
                        <a:buSzPts val="1200"/>
                        <a:buFont typeface="Noto Sans Symbols"/>
                        <a:buChar char="⮚"/>
                      </a:pPr>
                      <a:r>
                        <a:rPr lang="fr-CA" sz="1200" b="1" i="0" u="none" strike="noStrike" cap="none">
                          <a:solidFill>
                            <a:srgbClr val="000000"/>
                          </a:solidFill>
                          <a:latin typeface="Calibri"/>
                          <a:ea typeface="Calibri"/>
                          <a:cs typeface="Calibri"/>
                          <a:sym typeface="Calibri"/>
                        </a:rPr>
                        <a:t>Coudée</a:t>
                      </a:r>
                      <a:r>
                        <a:rPr lang="fr-CA" sz="1200" b="0" i="0" u="none" strike="noStrike" cap="none">
                          <a:solidFill>
                            <a:srgbClr val="000000"/>
                          </a:solidFill>
                          <a:latin typeface="Calibri"/>
                          <a:ea typeface="Calibri"/>
                          <a:cs typeface="Calibri"/>
                          <a:sym typeface="Calibri"/>
                        </a:rPr>
                        <a:t> (distance entre le coude et le bout des doigts)</a:t>
                      </a:r>
                      <a:endParaRPr/>
                    </a:p>
                    <a:p>
                      <a:pPr marL="108000" marR="0" lvl="1" indent="-108000" algn="l" rtl="0">
                        <a:spcBef>
                          <a:spcPts val="600"/>
                        </a:spcBef>
                        <a:spcAft>
                          <a:spcPts val="0"/>
                        </a:spcAft>
                        <a:buClr>
                          <a:srgbClr val="000000"/>
                        </a:buClr>
                        <a:buSzPts val="1200"/>
                        <a:buFont typeface="Noto Sans Symbols"/>
                        <a:buChar char="⮚"/>
                      </a:pPr>
                      <a:r>
                        <a:rPr lang="fr-CA" sz="1200" b="1" i="0" u="none" strike="noStrike" cap="none">
                          <a:solidFill>
                            <a:srgbClr val="000000"/>
                          </a:solidFill>
                          <a:latin typeface="Calibri"/>
                          <a:ea typeface="Calibri"/>
                          <a:cs typeface="Calibri"/>
                          <a:sym typeface="Calibri"/>
                        </a:rPr>
                        <a:t>Pas</a:t>
                      </a:r>
                      <a:r>
                        <a:rPr lang="fr-CA" sz="1200" b="0" i="0" u="none" strike="noStrike" cap="none">
                          <a:solidFill>
                            <a:srgbClr val="000000"/>
                          </a:solidFill>
                          <a:latin typeface="Calibri"/>
                          <a:ea typeface="Calibri"/>
                          <a:cs typeface="Calibri"/>
                          <a:sym typeface="Calibri"/>
                        </a:rPr>
                        <a:t> (longueur d’un pas moyen)</a:t>
                      </a:r>
                      <a:endParaRPr/>
                    </a:p>
                    <a:p>
                      <a:pPr marL="108000" marR="0" lvl="1" indent="-108000" algn="l" rtl="0">
                        <a:spcBef>
                          <a:spcPts val="600"/>
                        </a:spcBef>
                        <a:spcAft>
                          <a:spcPts val="0"/>
                        </a:spcAft>
                        <a:buClr>
                          <a:srgbClr val="000000"/>
                        </a:buClr>
                        <a:buSzPts val="1200"/>
                        <a:buFont typeface="Noto Sans Symbols"/>
                        <a:buChar char="⮚"/>
                      </a:pPr>
                      <a:r>
                        <a:rPr lang="fr-CA" sz="1200" b="1" i="0" u="none" strike="noStrike" cap="none">
                          <a:solidFill>
                            <a:srgbClr val="000000"/>
                          </a:solidFill>
                          <a:latin typeface="Calibri"/>
                          <a:ea typeface="Calibri"/>
                          <a:cs typeface="Calibri"/>
                          <a:sym typeface="Calibri"/>
                        </a:rPr>
                        <a:t>Toise</a:t>
                      </a:r>
                      <a:r>
                        <a:rPr lang="fr-CA" sz="1200" b="0" i="0" u="none" strike="noStrike" cap="none">
                          <a:solidFill>
                            <a:srgbClr val="000000"/>
                          </a:solidFill>
                          <a:latin typeface="Calibri"/>
                          <a:ea typeface="Calibri"/>
                          <a:cs typeface="Calibri"/>
                          <a:sym typeface="Calibri"/>
                        </a:rPr>
                        <a:t> (distance entre l’extrémité des deux mains quand les bras sont étirés à l’horizontale)</a:t>
                      </a:r>
                      <a:endParaRPr/>
                    </a:p>
                    <a:p>
                      <a:pPr marL="0" marR="0" lvl="0" indent="0" algn="l" rtl="0">
                        <a:lnSpc>
                          <a:spcPct val="100000"/>
                        </a:lnSpc>
                        <a:spcBef>
                          <a:spcPts val="600"/>
                        </a:spcBef>
                        <a:spcAft>
                          <a:spcPts val="0"/>
                        </a:spcAft>
                        <a:buNone/>
                      </a:pPr>
                      <a:r>
                        <a:rPr lang="fr-CA" sz="1200" b="0"/>
                        <a:t>Voir page suivante pour plus d’informations.</a:t>
                      </a:r>
                      <a:endParaRPr sz="1200" b="0"/>
                    </a:p>
                  </a:txBody>
                  <a:tcPr marL="91450" marR="91450" marT="45725" marB="45725" anchor="ctr">
                    <a:solidFill>
                      <a:srgbClr val="C0F7F6"/>
                    </a:solidFill>
                  </a:tcPr>
                </a:tc>
              </a:tr>
            </a:tbl>
          </a:graphicData>
        </a:graphic>
      </p:graphicFrame>
      <p:sp>
        <p:nvSpPr>
          <p:cNvPr id="394" name="Google Shape;394;p6"/>
          <p:cNvSpPr txBox="1">
            <a:spLocks noGrp="1"/>
          </p:cNvSpPr>
          <p:nvPr>
            <p:ph type="body" idx="1"/>
          </p:nvPr>
        </p:nvSpPr>
        <p:spPr>
          <a:xfrm>
            <a:off x="1765935" y="1266115"/>
            <a:ext cx="5038725"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
              <a:buFont typeface="Calibri"/>
              <a:buNone/>
            </a:pPr>
            <a:endParaRPr sz="200" i="1"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sz="2400" dirty="0">
                <a:solidFill>
                  <a:schemeClr val="dk1"/>
                </a:solidFill>
                <a:latin typeface="Calibri"/>
                <a:ea typeface="Calibri"/>
                <a:cs typeface="Calibri"/>
                <a:sym typeface="Calibri"/>
              </a:rPr>
              <a:t>Vue d’ensemble</a:t>
            </a:r>
            <a:endParaRPr dirty="0"/>
          </a:p>
          <a:p>
            <a:pPr marL="0"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Le but est d'expérimenter et de se familiariser avec le concept de la mesure. </a:t>
            </a:r>
            <a:r>
              <a:rPr lang="fr-CA" sz="1200" i="0" dirty="0">
                <a:solidFill>
                  <a:srgbClr val="000000"/>
                </a:solidFill>
                <a:latin typeface="Calibri"/>
                <a:ea typeface="Calibri"/>
                <a:cs typeface="Calibri"/>
                <a:sym typeface="Calibri"/>
              </a:rPr>
              <a:t>Après une discussion ainsi qu’une exploration en plénière sur l’utilisation historique du corps humain pour prendre des mesures, les élèves sont invités à</a:t>
            </a:r>
            <a:r>
              <a:rPr lang="fr-CA" sz="1200" i="0" dirty="0">
                <a:solidFill>
                  <a:schemeClr val="dk1"/>
                </a:solidFill>
                <a:latin typeface="Calibri"/>
                <a:ea typeface="Calibri"/>
                <a:cs typeface="Calibri"/>
                <a:sym typeface="Calibri"/>
              </a:rPr>
              <a:t> travailler avec des unités non conventionnelles pour répondre à une question sur la taille de leur main. En terminant, on s’amuse à estimer des grandeurs d’individus à partir de photos. </a:t>
            </a:r>
            <a:endParaRPr dirty="0"/>
          </a:p>
          <a:p>
            <a:pPr marL="0" lvl="0" indent="0" algn="just" rtl="0">
              <a:spcBef>
                <a:spcPts val="600"/>
              </a:spcBef>
              <a:spcAft>
                <a:spcPts val="0"/>
              </a:spcAft>
              <a:buClr>
                <a:schemeClr val="dk1"/>
              </a:buClr>
              <a:buSzPts val="1080"/>
              <a:buFont typeface="Calibri"/>
              <a:buNone/>
            </a:pPr>
            <a:endParaRPr sz="1200" i="0" dirty="0">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Déroulement de l’activité</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Amorce : 10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L’homme de Vitruve : 10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Mesure de l’empan : 30 minutes</a:t>
            </a:r>
            <a:endParaRPr dirty="0"/>
          </a:p>
          <a:p>
            <a:pPr marL="228600" lvl="0" indent="-228600" algn="just" rtl="0">
              <a:spcBef>
                <a:spcPts val="600"/>
              </a:spcBef>
              <a:spcAft>
                <a:spcPts val="0"/>
              </a:spcAft>
              <a:buClr>
                <a:schemeClr val="dk1"/>
              </a:buClr>
              <a:buSzPts val="1080"/>
              <a:buFont typeface="Calibri"/>
              <a:buAutoNum type="arabicPeriod"/>
            </a:pPr>
            <a:r>
              <a:rPr lang="fr-CA" sz="1200" i="0" dirty="0">
                <a:solidFill>
                  <a:schemeClr val="dk1"/>
                </a:solidFill>
                <a:latin typeface="Calibri"/>
                <a:ea typeface="Calibri"/>
                <a:cs typeface="Calibri"/>
                <a:sym typeface="Calibri"/>
              </a:rPr>
              <a:t>Estimations : 10 minutes</a:t>
            </a:r>
            <a:endParaRPr dirty="0"/>
          </a:p>
          <a:p>
            <a:pPr marL="228600" lvl="0" indent="-228600" algn="just" rtl="0">
              <a:spcBef>
                <a:spcPts val="600"/>
              </a:spcBef>
              <a:spcAft>
                <a:spcPts val="0"/>
              </a:spcAft>
              <a:buClr>
                <a:schemeClr val="dk1"/>
              </a:buClr>
              <a:buSzPts val="1080"/>
              <a:buFont typeface="Calibri"/>
              <a:buNone/>
            </a:pPr>
            <a:endParaRPr sz="1200" i="0" dirty="0">
              <a:solidFill>
                <a:schemeClr val="dk1"/>
              </a:solidFill>
              <a:latin typeface="Calibri"/>
              <a:ea typeface="Calibri"/>
              <a:cs typeface="Calibri"/>
              <a:sym typeface="Calibri"/>
            </a:endParaRPr>
          </a:p>
          <a:p>
            <a:pPr marL="463550" lvl="0" indent="-463550" algn="just" rtl="0">
              <a:spcBef>
                <a:spcPts val="600"/>
              </a:spcBef>
              <a:spcAft>
                <a:spcPts val="0"/>
              </a:spcAft>
              <a:buClr>
                <a:srgbClr val="000000"/>
              </a:buClr>
              <a:buSzPts val="2160"/>
              <a:buFont typeface="Calibri"/>
              <a:buNone/>
            </a:pPr>
            <a:r>
              <a:rPr lang="fr-CA" dirty="0">
                <a:solidFill>
                  <a:srgbClr val="000000"/>
                </a:solidFill>
                <a:latin typeface="Calibri"/>
                <a:ea typeface="Calibri"/>
                <a:cs typeface="Calibri"/>
                <a:sym typeface="Calibri"/>
              </a:rPr>
              <a:t>Amorce</a:t>
            </a:r>
            <a:endParaRPr dirty="0"/>
          </a:p>
          <a:p>
            <a:pPr marL="463550" lvl="0" indent="-46355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Aujourd’hui, nous allons commencer une série d’activités sur le thème de la mesure. Avant l’invention d’unités de mesure comme le mètre, selon vous, qu’est-ce que les humains utilisaient pour mesurer des longueurs et des distances ? » </a:t>
            </a:r>
            <a:endParaRPr dirty="0"/>
          </a:p>
          <a:p>
            <a:pPr marL="463550" lvl="0" indent="-463550" algn="ctr"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Réponse : (souvent) différentes parties du corps humain.</a:t>
            </a:r>
            <a:endParaRPr dirty="0"/>
          </a:p>
          <a:p>
            <a:pPr marL="463550" lvl="0" indent="-463550" algn="ctr" rtl="0">
              <a:spcBef>
                <a:spcPts val="600"/>
              </a:spcBef>
              <a:spcAft>
                <a:spcPts val="0"/>
              </a:spcAft>
              <a:buClr>
                <a:srgbClr val="000000"/>
              </a:buClr>
              <a:buSzPts val="1080"/>
              <a:buFont typeface="Calibri"/>
              <a:buNone/>
            </a:pPr>
            <a:r>
              <a:rPr lang="fr-CA" sz="1200" b="1" dirty="0">
                <a:solidFill>
                  <a:srgbClr val="000000"/>
                </a:solidFill>
                <a:latin typeface="Calibri"/>
                <a:ea typeface="Calibri"/>
                <a:cs typeface="Calibri"/>
                <a:sym typeface="Calibri"/>
              </a:rPr>
              <a:t>« Pouvez-vous donner des exemples de parties du corps qui ont pu servir d’unités de mesure ? »</a:t>
            </a:r>
            <a:endParaRPr dirty="0"/>
          </a:p>
          <a:p>
            <a:pPr marL="360000" lvl="0" indent="-360000" algn="l" rtl="0">
              <a:spcBef>
                <a:spcPts val="600"/>
              </a:spcBef>
              <a:spcAft>
                <a:spcPts val="0"/>
              </a:spcAft>
              <a:buClr>
                <a:srgbClr val="000000"/>
              </a:buClr>
              <a:buSzPts val="1080"/>
              <a:buFont typeface="Arial"/>
              <a:buChar char="•"/>
            </a:pPr>
            <a:r>
              <a:rPr lang="fr-CA" sz="1200" i="0" dirty="0">
                <a:solidFill>
                  <a:srgbClr val="000000"/>
                </a:solidFill>
                <a:latin typeface="Calibri"/>
                <a:ea typeface="Calibri"/>
                <a:cs typeface="Calibri"/>
                <a:sym typeface="Calibri"/>
              </a:rPr>
              <a:t>Recueillir les idées des élèves.</a:t>
            </a:r>
            <a:endParaRPr dirty="0"/>
          </a:p>
          <a:p>
            <a:pPr marL="360000" lvl="0" indent="-360000" algn="l" rtl="0">
              <a:spcBef>
                <a:spcPts val="600"/>
              </a:spcBef>
              <a:spcAft>
                <a:spcPts val="0"/>
              </a:spcAft>
              <a:buClr>
                <a:srgbClr val="000000"/>
              </a:buClr>
              <a:buSzPts val="1080"/>
              <a:buFont typeface="Arial"/>
              <a:buChar char="•"/>
            </a:pPr>
            <a:r>
              <a:rPr lang="fr-CA" sz="1200" i="0" dirty="0">
                <a:solidFill>
                  <a:srgbClr val="000000"/>
                </a:solidFill>
                <a:latin typeface="Calibri"/>
                <a:ea typeface="Calibri"/>
                <a:cs typeface="Calibri"/>
                <a:sym typeface="Calibri"/>
              </a:rPr>
              <a:t>Au besoin, compléter à partir de la liste de l’encadré (unités corporelles).</a:t>
            </a:r>
            <a:endParaRPr dirty="0"/>
          </a:p>
          <a:p>
            <a:pPr marL="360000" lvl="0" indent="-360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Ensuite, demander aux élèves de réfléchir aux avantages et aux désavantages d’utiliser le corps pour prendre des mesures.</a:t>
            </a:r>
            <a:endParaRPr dirty="0"/>
          </a:p>
          <a:p>
            <a:pPr marL="360000" lvl="0" indent="-360000" algn="just" rtl="0">
              <a:spcBef>
                <a:spcPts val="600"/>
              </a:spcBef>
              <a:spcAft>
                <a:spcPts val="0"/>
              </a:spcAft>
              <a:buClr>
                <a:schemeClr val="dk1"/>
              </a:buClr>
              <a:buSzPts val="1080"/>
              <a:buFont typeface="Calibri"/>
              <a:buNone/>
            </a:pPr>
            <a:r>
              <a:rPr lang="fr-CA" sz="1200" b="1" i="0" dirty="0">
                <a:solidFill>
                  <a:schemeClr val="dk1"/>
                </a:solidFill>
                <a:latin typeface="Calibri"/>
                <a:ea typeface="Calibri"/>
                <a:cs typeface="Calibri"/>
                <a:sym typeface="Calibri"/>
              </a:rPr>
              <a:t>Avantage</a:t>
            </a:r>
            <a:r>
              <a:rPr lang="fr-CA" sz="1200" i="0" dirty="0">
                <a:solidFill>
                  <a:schemeClr val="dk1"/>
                </a:solidFill>
                <a:latin typeface="Calibri"/>
                <a:ea typeface="Calibri"/>
                <a:cs typeface="Calibri"/>
                <a:sym typeface="Calibri"/>
              </a:rPr>
              <a:t> : Pas besoin de traîner son coffre à crayon ! Impossible de perdre sa règle !</a:t>
            </a:r>
            <a:endParaRPr dirty="0"/>
          </a:p>
          <a:p>
            <a:pPr marL="360000" lvl="0" indent="-360000" algn="just" rtl="0">
              <a:spcBef>
                <a:spcPts val="600"/>
              </a:spcBef>
              <a:spcAft>
                <a:spcPts val="0"/>
              </a:spcAft>
              <a:buClr>
                <a:schemeClr val="dk1"/>
              </a:buClr>
              <a:buSzPts val="1080"/>
              <a:buFont typeface="Calibri"/>
              <a:buNone/>
            </a:pPr>
            <a:r>
              <a:rPr lang="fr-CA" sz="1200" b="1" i="0" dirty="0">
                <a:solidFill>
                  <a:schemeClr val="dk1"/>
                </a:solidFill>
                <a:latin typeface="Calibri"/>
                <a:ea typeface="Calibri"/>
                <a:cs typeface="Calibri"/>
                <a:sym typeface="Calibri"/>
              </a:rPr>
              <a:t>Désavantage</a:t>
            </a:r>
            <a:r>
              <a:rPr lang="fr-CA" sz="1200" i="0" dirty="0">
                <a:solidFill>
                  <a:schemeClr val="dk1"/>
                </a:solidFill>
                <a:latin typeface="Calibri"/>
                <a:ea typeface="Calibri"/>
                <a:cs typeface="Calibri"/>
                <a:sym typeface="Calibri"/>
              </a:rPr>
              <a:t> : Variations d’un individu à l’autre, donc pas de mesures </a:t>
            </a:r>
            <a:r>
              <a:rPr lang="fr-CA" sz="1200" dirty="0">
                <a:solidFill>
                  <a:schemeClr val="dk1"/>
                </a:solidFill>
                <a:latin typeface="Calibri"/>
                <a:ea typeface="Calibri"/>
                <a:cs typeface="Calibri"/>
                <a:sym typeface="Calibri"/>
              </a:rPr>
              <a:t>communes</a:t>
            </a:r>
            <a:r>
              <a:rPr lang="fr-CA" sz="1200" i="0" dirty="0">
                <a:solidFill>
                  <a:schemeClr val="dk1"/>
                </a:solidFill>
                <a:latin typeface="Calibri"/>
                <a:ea typeface="Calibri"/>
                <a:cs typeface="Calibri"/>
                <a:sym typeface="Calibri"/>
              </a:rPr>
              <a:t>.</a:t>
            </a:r>
            <a:endParaRPr dirty="0"/>
          </a:p>
        </p:txBody>
      </p:sp>
      <p:pic>
        <p:nvPicPr>
          <p:cNvPr id="400" name="Google Shape;400;p6" descr="Une image contenant texte, périphérique&#10;&#10;Description générée automatiquement"/>
          <p:cNvPicPr preferRelativeResize="0"/>
          <p:nvPr/>
        </p:nvPicPr>
        <p:blipFill rotWithShape="1">
          <a:blip r:embed="rId6">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p7"/>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7</a:t>
            </a:fld>
            <a:endParaRPr dirty="0">
              <a:solidFill>
                <a:schemeClr val="bg1">
                  <a:lumMod val="85000"/>
                </a:schemeClr>
              </a:solidFill>
            </a:endParaRPr>
          </a:p>
        </p:txBody>
      </p:sp>
      <p:sp>
        <p:nvSpPr>
          <p:cNvPr id="405" name="Google Shape;405;p7"/>
          <p:cNvSpPr txBox="1">
            <a:spLocks noGrp="1"/>
          </p:cNvSpPr>
          <p:nvPr>
            <p:ph type="body" idx="1"/>
          </p:nvPr>
        </p:nvSpPr>
        <p:spPr>
          <a:xfrm>
            <a:off x="49531" y="1266115"/>
            <a:ext cx="6758939"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160"/>
              <a:buFont typeface="Calibri"/>
              <a:buNone/>
            </a:pPr>
            <a:endParaRPr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endParaRPr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endParaRPr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endParaRPr dirty="0">
              <a:solidFill>
                <a:schemeClr val="dk1"/>
              </a:solidFill>
              <a:latin typeface="Calibri"/>
              <a:ea typeface="Calibri"/>
              <a:cs typeface="Calibri"/>
              <a:sym typeface="Calibri"/>
            </a:endParaRPr>
          </a:p>
          <a:p>
            <a:pPr marL="0" lvl="0" indent="0" algn="just"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L’homme de Vitruve</a:t>
            </a:r>
            <a:endParaRPr dirty="0"/>
          </a:p>
          <a:p>
            <a:pPr marL="0" lvl="0" indent="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Montrer la fiche TNI 1</a:t>
            </a:r>
            <a:endParaRPr dirty="0"/>
          </a:p>
          <a:p>
            <a:pPr marL="0" lvl="0" indent="0" algn="ctr" rtl="0">
              <a:spcBef>
                <a:spcPts val="600"/>
              </a:spcBef>
              <a:spcAft>
                <a:spcPts val="0"/>
              </a:spcAft>
              <a:buClr>
                <a:schemeClr val="dk1"/>
              </a:buClr>
              <a:buSzPts val="1080"/>
              <a:buFont typeface="Calibri"/>
              <a:buNone/>
            </a:pPr>
            <a:r>
              <a:rPr lang="fr-CA" sz="1200" b="1" dirty="0">
                <a:solidFill>
                  <a:schemeClr val="dk1"/>
                </a:solidFill>
                <a:latin typeface="Calibri"/>
                <a:ea typeface="Calibri"/>
                <a:cs typeface="Calibri"/>
                <a:sym typeface="Calibri"/>
              </a:rPr>
              <a:t>« Vous avez peut-être déjà vu ce dessin, réalisé par Léonard de Vinci il y plus de 500 ans. Il s’agit d’une étude sur les </a:t>
            </a:r>
            <a:r>
              <a:rPr lang="fr-CA" sz="1200" i="0" u="sng" dirty="0">
                <a:solidFill>
                  <a:schemeClr val="dk1"/>
                </a:solidFill>
                <a:latin typeface="Calibri"/>
                <a:ea typeface="Calibri"/>
                <a:cs typeface="Calibri"/>
                <a:sym typeface="Calibri"/>
              </a:rPr>
              <a:t>proportions</a:t>
            </a:r>
            <a:r>
              <a:rPr lang="fr-CA" sz="1200" b="1" dirty="0">
                <a:solidFill>
                  <a:schemeClr val="dk1"/>
                </a:solidFill>
                <a:latin typeface="Calibri"/>
                <a:ea typeface="Calibri"/>
                <a:cs typeface="Calibri"/>
                <a:sym typeface="Calibri"/>
              </a:rPr>
              <a:t> du corps humain. D’ailleurs, vous remarquerez la présence de lignes montrant où s’arrête chaque partie du corps. Ces lignes aident les dessinateurs à </a:t>
            </a:r>
            <a:r>
              <a:rPr lang="fr-CA" sz="1200" i="0" u="sng" dirty="0">
                <a:solidFill>
                  <a:schemeClr val="dk1"/>
                </a:solidFill>
                <a:latin typeface="Calibri"/>
                <a:ea typeface="Calibri"/>
                <a:cs typeface="Calibri"/>
                <a:sym typeface="Calibri"/>
              </a:rPr>
              <a:t>comparer</a:t>
            </a:r>
            <a:r>
              <a:rPr lang="fr-CA" sz="1200" b="1" dirty="0">
                <a:solidFill>
                  <a:schemeClr val="dk1"/>
                </a:solidFill>
                <a:latin typeface="Calibri"/>
                <a:ea typeface="Calibri"/>
                <a:cs typeface="Calibri"/>
                <a:sym typeface="Calibri"/>
              </a:rPr>
              <a:t> les longueurs des différentes parties.</a:t>
            </a:r>
            <a:endParaRPr dirty="0"/>
          </a:p>
          <a:p>
            <a:pPr marL="0" lvl="0" indent="0" algn="ctr" rtl="0">
              <a:spcBef>
                <a:spcPts val="600"/>
              </a:spcBef>
              <a:spcAft>
                <a:spcPts val="0"/>
              </a:spcAft>
              <a:buClr>
                <a:schemeClr val="dk1"/>
              </a:buClr>
              <a:buSzPts val="1080"/>
              <a:buFont typeface="Calibri"/>
              <a:buNone/>
            </a:pPr>
            <a:r>
              <a:rPr lang="fr-CA" sz="1200" b="1" dirty="0">
                <a:solidFill>
                  <a:schemeClr val="dk1"/>
                </a:solidFill>
                <a:latin typeface="Calibri"/>
                <a:ea typeface="Calibri"/>
                <a:cs typeface="Calibri"/>
                <a:sym typeface="Calibri"/>
              </a:rPr>
              <a:t>Cela m’inspire à vous poser quelques petites questions. Vous pourrez essayer de deviner la réponse à partir du dessin ou de votre propre corps. »</a:t>
            </a:r>
            <a:endParaRPr dirty="0"/>
          </a:p>
          <a:p>
            <a:pPr marL="0" lvl="0" indent="0" algn="l"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l"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Pour chacune des affirmations qui suivent :</a:t>
            </a:r>
            <a:endParaRPr dirty="0"/>
          </a:p>
          <a:p>
            <a:pPr marL="679450" lvl="1" indent="-228600" algn="l"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Demander rapidement aux élèves s’ils ou elles croient que c’est vrai ou non (hypothèse).</a:t>
            </a:r>
            <a:endParaRPr dirty="0"/>
          </a:p>
          <a:p>
            <a:pPr marL="679450" lvl="1" indent="-228600" algn="l" rtl="0">
              <a:spcBef>
                <a:spcPts val="600"/>
              </a:spcBef>
              <a:spcAft>
                <a:spcPts val="0"/>
              </a:spcAft>
              <a:buClr>
                <a:srgbClr val="000000"/>
              </a:buClr>
              <a:buSzPts val="1080"/>
              <a:buFont typeface="Calibri"/>
              <a:buAutoNum type="arabicPeriod"/>
            </a:pPr>
            <a:r>
              <a:rPr lang="fr-CA" sz="1200" i="0" dirty="0">
                <a:solidFill>
                  <a:srgbClr val="000000"/>
                </a:solidFill>
                <a:latin typeface="Calibri"/>
                <a:ea typeface="Calibri"/>
                <a:cs typeface="Calibri"/>
                <a:sym typeface="Calibri"/>
              </a:rPr>
              <a:t>Utiliser la ficelle de 2 m pour vérifier l’affirmation sur 2 ou 3 élèves (expérimentation).</a:t>
            </a:r>
            <a:endParaRPr dirty="0"/>
          </a:p>
          <a:p>
            <a:pPr marL="228600" lvl="0" indent="-228600" algn="l"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228600" lvl="0" indent="-228600" algn="l" rtl="0">
              <a:spcBef>
                <a:spcPts val="600"/>
              </a:spcBef>
              <a:spcAft>
                <a:spcPts val="0"/>
              </a:spcAft>
              <a:buClr>
                <a:srgbClr val="000000"/>
              </a:buClr>
              <a:buSzPts val="1080"/>
              <a:buFont typeface="Calibri"/>
              <a:buNone/>
            </a:pPr>
            <a:r>
              <a:rPr lang="fr-CA" sz="1200" i="0" dirty="0">
                <a:solidFill>
                  <a:srgbClr val="000000"/>
                </a:solidFill>
                <a:latin typeface="Calibri"/>
                <a:ea typeface="Calibri"/>
                <a:cs typeface="Calibri"/>
                <a:sym typeface="Calibri"/>
              </a:rPr>
              <a:t>Les affirmations :</a:t>
            </a:r>
            <a:endParaRPr dirty="0"/>
          </a:p>
          <a:p>
            <a:pPr marL="679450" lvl="1" indent="-228600" algn="just" rtl="0">
              <a:spcBef>
                <a:spcPts val="600"/>
              </a:spcBef>
              <a:spcAft>
                <a:spcPts val="0"/>
              </a:spcAft>
              <a:buClr>
                <a:srgbClr val="000000"/>
              </a:buClr>
              <a:buSzPts val="1080"/>
              <a:buFont typeface="Arial"/>
              <a:buChar char="•"/>
            </a:pPr>
            <a:r>
              <a:rPr lang="fr-CA" sz="1200" b="1" i="1" dirty="0">
                <a:solidFill>
                  <a:srgbClr val="000000"/>
                </a:solidFill>
                <a:latin typeface="Calibri"/>
                <a:ea typeface="Calibri"/>
                <a:cs typeface="Calibri"/>
                <a:sym typeface="Calibri"/>
              </a:rPr>
              <a:t>La longueur de la tête (incluant le cou) entre 2 fois dans la longueur du bras (incluant la main)</a:t>
            </a:r>
            <a:r>
              <a:rPr lang="fr-CA" sz="1200" b="1" i="0" dirty="0">
                <a:solidFill>
                  <a:srgbClr val="000000"/>
                </a:solidFill>
                <a:latin typeface="Calibri"/>
                <a:ea typeface="Calibri"/>
                <a:cs typeface="Calibri"/>
                <a:sym typeface="Calibri"/>
              </a:rPr>
              <a:t>.</a:t>
            </a:r>
            <a:r>
              <a:rPr lang="fr-CA" sz="1200" i="0" dirty="0">
                <a:solidFill>
                  <a:srgbClr val="000000"/>
                </a:solidFill>
                <a:latin typeface="Calibri"/>
                <a:ea typeface="Calibri"/>
                <a:cs typeface="Calibri"/>
                <a:sym typeface="Calibri"/>
              </a:rPr>
              <a:t> Réponse : Vrai</a:t>
            </a:r>
            <a:endParaRPr dirty="0"/>
          </a:p>
          <a:p>
            <a:pPr marL="679450" lvl="1" indent="-228600" algn="just" rtl="0">
              <a:spcBef>
                <a:spcPts val="600"/>
              </a:spcBef>
              <a:spcAft>
                <a:spcPts val="0"/>
              </a:spcAft>
              <a:buClr>
                <a:srgbClr val="000000"/>
              </a:buClr>
              <a:buSzPts val="1080"/>
              <a:buFont typeface="Arial"/>
              <a:buChar char="•"/>
            </a:pPr>
            <a:r>
              <a:rPr lang="fr-CA" sz="1200" b="1" i="1" dirty="0">
                <a:solidFill>
                  <a:srgbClr val="000000"/>
                </a:solidFill>
                <a:latin typeface="Calibri"/>
                <a:ea typeface="Calibri"/>
                <a:cs typeface="Calibri"/>
                <a:sym typeface="Calibri"/>
              </a:rPr>
              <a:t>La longueur de la main ouverte entre environ 2 fois dans la longueur de l’avant-bras (du poignet au coude).</a:t>
            </a:r>
            <a:r>
              <a:rPr lang="fr-CA" sz="1200" i="0" dirty="0">
                <a:solidFill>
                  <a:srgbClr val="000000"/>
                </a:solidFill>
                <a:latin typeface="Calibri"/>
                <a:ea typeface="Calibri"/>
                <a:cs typeface="Calibri"/>
                <a:sym typeface="Calibri"/>
              </a:rPr>
              <a:t> Rép</a:t>
            </a:r>
            <a:r>
              <a:rPr lang="fr-CA" sz="1200" dirty="0">
                <a:solidFill>
                  <a:srgbClr val="000000"/>
                </a:solidFill>
                <a:latin typeface="Calibri"/>
                <a:ea typeface="Calibri"/>
                <a:cs typeface="Calibri"/>
                <a:sym typeface="Calibri"/>
              </a:rPr>
              <a:t>onse </a:t>
            </a:r>
            <a:r>
              <a:rPr lang="fr-CA" sz="1200" i="0" dirty="0">
                <a:solidFill>
                  <a:srgbClr val="000000"/>
                </a:solidFill>
                <a:latin typeface="Calibri"/>
                <a:ea typeface="Calibri"/>
                <a:cs typeface="Calibri"/>
                <a:sym typeface="Calibri"/>
              </a:rPr>
              <a:t>: Faux.</a:t>
            </a:r>
            <a:endParaRPr dirty="0"/>
          </a:p>
          <a:p>
            <a:pPr marL="679450" lvl="1" indent="-228600" algn="just" rtl="0">
              <a:spcBef>
                <a:spcPts val="600"/>
              </a:spcBef>
              <a:spcAft>
                <a:spcPts val="0"/>
              </a:spcAft>
              <a:buClr>
                <a:srgbClr val="000000"/>
              </a:buClr>
              <a:buSzPts val="1080"/>
              <a:buFont typeface="Arial"/>
              <a:buChar char="•"/>
            </a:pPr>
            <a:r>
              <a:rPr lang="fr-CA" sz="1200" b="1" i="1" dirty="0">
                <a:solidFill>
                  <a:srgbClr val="000000"/>
                </a:solidFill>
                <a:latin typeface="Calibri"/>
                <a:ea typeface="Calibri"/>
                <a:cs typeface="Calibri"/>
                <a:sym typeface="Calibri"/>
              </a:rPr>
              <a:t>La taille d’une personne est égale à sa toise (voir page précédente). </a:t>
            </a:r>
            <a:r>
              <a:rPr lang="fr-CA" sz="1200" i="0" dirty="0">
                <a:solidFill>
                  <a:srgbClr val="000000"/>
                </a:solidFill>
                <a:latin typeface="Calibri"/>
                <a:ea typeface="Calibri"/>
                <a:cs typeface="Calibri"/>
                <a:sym typeface="Calibri"/>
              </a:rPr>
              <a:t>Rép</a:t>
            </a:r>
            <a:r>
              <a:rPr lang="fr-CA" sz="1200" dirty="0">
                <a:solidFill>
                  <a:srgbClr val="000000"/>
                </a:solidFill>
                <a:latin typeface="Calibri"/>
                <a:ea typeface="Calibri"/>
                <a:cs typeface="Calibri"/>
                <a:sym typeface="Calibri"/>
              </a:rPr>
              <a:t>onse </a:t>
            </a:r>
            <a:r>
              <a:rPr lang="fr-CA" sz="1200" i="0" dirty="0">
                <a:solidFill>
                  <a:srgbClr val="000000"/>
                </a:solidFill>
                <a:latin typeface="Calibri"/>
                <a:ea typeface="Calibri"/>
                <a:cs typeface="Calibri"/>
                <a:sym typeface="Calibri"/>
              </a:rPr>
              <a:t>: Généralement vrai, mais peut varier d’une personne à l’autre.</a:t>
            </a:r>
            <a:endParaRPr dirty="0"/>
          </a:p>
          <a:p>
            <a:pPr marL="0" lvl="1" indent="0" algn="just" rtl="0">
              <a:spcBef>
                <a:spcPts val="600"/>
              </a:spcBef>
              <a:spcAft>
                <a:spcPts val="0"/>
              </a:spcAft>
              <a:buClr>
                <a:schemeClr val="dk1"/>
              </a:buClr>
              <a:buSzPts val="1080"/>
              <a:buFont typeface="Calibri"/>
              <a:buNone/>
            </a:pPr>
            <a:r>
              <a:rPr lang="fr-CA" sz="1200" dirty="0">
                <a:solidFill>
                  <a:schemeClr val="dk1"/>
                </a:solidFill>
                <a:latin typeface="Calibri"/>
                <a:ea typeface="Calibri"/>
                <a:cs typeface="Calibri"/>
                <a:sym typeface="Calibri"/>
              </a:rPr>
              <a:t>En ce qui concerne la dernière affirmation, les élèves auront peut-être remarqué que les bras étirés, l’homme de Vitruve touche aux quatre côtés d’un carré. Puisque les côtés d’un carré sont égaux, on peut en déduire que la grandeur de l’homme est égale à sa toise !</a:t>
            </a:r>
            <a:endParaRPr sz="1200" dirty="0"/>
          </a:p>
          <a:p>
            <a:pPr marL="679450" lvl="1" indent="-228600" algn="just" rtl="0">
              <a:spcBef>
                <a:spcPts val="600"/>
              </a:spcBef>
              <a:spcAft>
                <a:spcPts val="0"/>
              </a:spcAft>
              <a:buClr>
                <a:schemeClr val="dk1"/>
              </a:buClr>
              <a:buSzPts val="1080"/>
              <a:buFont typeface="Calibri"/>
              <a:buNone/>
            </a:pPr>
            <a:endParaRPr sz="1200" i="0" dirty="0">
              <a:solidFill>
                <a:srgbClr val="000000"/>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p:txBody>
      </p:sp>
      <p:sp>
        <p:nvSpPr>
          <p:cNvPr id="407" name="Google Shape;407;p7"/>
          <p:cNvSpPr txBox="1"/>
          <p:nvPr/>
        </p:nvSpPr>
        <p:spPr>
          <a:xfrm>
            <a:off x="3719" y="3548"/>
            <a:ext cx="5056719" cy="12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Amorce</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1. Mesures et unités </a:t>
            </a:r>
            <a:r>
              <a:rPr lang="fr-CA" sz="1800" b="0" i="0" u="none" strike="noStrike" cap="none" dirty="0">
                <a:solidFill>
                  <a:schemeClr val="dk1"/>
                </a:solidFill>
                <a:latin typeface="Calibri"/>
                <a:ea typeface="Calibri"/>
                <a:cs typeface="Calibri"/>
                <a:sym typeface="Calibri"/>
              </a:rPr>
              <a:t>(suite)</a:t>
            </a:r>
            <a:endParaRPr sz="2400" b="0" i="0" u="none" strike="noStrike" cap="none" dirty="0">
              <a:solidFill>
                <a:schemeClr val="dk1"/>
              </a:solidFill>
              <a:latin typeface="Calibri"/>
              <a:ea typeface="Calibri"/>
              <a:cs typeface="Calibri"/>
              <a:sym typeface="Calibri"/>
            </a:endParaRPr>
          </a:p>
        </p:txBody>
      </p:sp>
      <p:sp>
        <p:nvSpPr>
          <p:cNvPr id="408" name="Google Shape;408;p7"/>
          <p:cNvSpPr/>
          <p:nvPr/>
        </p:nvSpPr>
        <p:spPr>
          <a:xfrm>
            <a:off x="151449" y="8587323"/>
            <a:ext cx="3765231" cy="276999"/>
          </a:xfrm>
          <a:prstGeom prst="rect">
            <a:avLst/>
          </a:prstGeom>
          <a:solidFill>
            <a:srgbClr val="C0F7F6"/>
          </a:solidFill>
          <a:ln>
            <a:solidFill>
              <a:srgbClr val="FFC000"/>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CA" sz="1200" b="0" i="0" u="none" strike="noStrike" cap="none" dirty="0">
                <a:solidFill>
                  <a:schemeClr val="dk1"/>
                </a:solidFill>
                <a:latin typeface="Calibri"/>
                <a:ea typeface="Calibri"/>
                <a:cs typeface="Calibri"/>
                <a:sym typeface="Calibri"/>
              </a:rPr>
              <a:t>Voir </a:t>
            </a:r>
            <a:r>
              <a:rPr lang="fr-CA" sz="1200" b="0" i="0" u="sng" strike="noStrike" cap="none" dirty="0">
                <a:solidFill>
                  <a:schemeClr val="dk1"/>
                </a:solidFill>
                <a:latin typeface="Calibri"/>
                <a:ea typeface="Calibri"/>
                <a:cs typeface="Calibri"/>
                <a:sym typeface="Calibri"/>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 théorique 1 </a:t>
            </a:r>
            <a:r>
              <a:rPr lang="fr-CA" sz="1200" b="0" i="0" u="none" strike="noStrike" cap="none" dirty="0">
                <a:solidFill>
                  <a:schemeClr val="dk1"/>
                </a:solidFill>
                <a:latin typeface="Calibri"/>
                <a:ea typeface="Calibri"/>
                <a:cs typeface="Calibri"/>
                <a:sym typeface="Calibri"/>
              </a:rPr>
              <a:t>pour un repère culturel proposé.</a:t>
            </a:r>
            <a:endParaRPr sz="1200" b="0" i="0" u="none" strike="noStrike" cap="none" dirty="0">
              <a:solidFill>
                <a:schemeClr val="dk1"/>
              </a:solidFill>
              <a:latin typeface="Calibri"/>
              <a:ea typeface="Calibri"/>
              <a:cs typeface="Calibri"/>
              <a:sym typeface="Calibri"/>
            </a:endParaRPr>
          </a:p>
        </p:txBody>
      </p:sp>
      <p:graphicFrame>
        <p:nvGraphicFramePr>
          <p:cNvPr id="409" name="Google Shape;409;p7"/>
          <p:cNvGraphicFramePr/>
          <p:nvPr/>
        </p:nvGraphicFramePr>
        <p:xfrm>
          <a:off x="128589" y="1379220"/>
          <a:ext cx="6600825" cy="1264930"/>
        </p:xfrm>
        <a:graphic>
          <a:graphicData uri="http://schemas.openxmlformats.org/drawingml/2006/table">
            <a:tbl>
              <a:tblPr firstRow="1" bandRow="1">
                <a:noFill/>
                <a:tableStyleId>{DD469A6F-5DC7-4233-B616-A2E9DB3C3D73}</a:tableStyleId>
              </a:tblPr>
              <a:tblGrid>
                <a:gridCol w="6600825"/>
              </a:tblGrid>
              <a:tr h="268200">
                <a:tc>
                  <a:txBody>
                    <a:bodyPr/>
                    <a:lstStyle/>
                    <a:p>
                      <a:pPr marL="0" marR="0" lvl="0" indent="0" algn="ctr" rtl="0">
                        <a:lnSpc>
                          <a:spcPct val="100000"/>
                        </a:lnSpc>
                        <a:spcBef>
                          <a:spcPts val="0"/>
                        </a:spcBef>
                        <a:spcAft>
                          <a:spcPts val="0"/>
                        </a:spcAft>
                        <a:buNone/>
                      </a:pPr>
                      <a:r>
                        <a:rPr lang="fr-CA" sz="1400" b="1"/>
                        <a:t>Autres cultures, autres mesures</a:t>
                      </a:r>
                      <a:endParaRPr sz="1400" b="1"/>
                    </a:p>
                    <a:p>
                      <a:pPr marL="108000" marR="0" lvl="1" indent="-108000" algn="l" rtl="0">
                        <a:spcBef>
                          <a:spcPts val="600"/>
                        </a:spcBef>
                        <a:spcAft>
                          <a:spcPts val="0"/>
                        </a:spcAft>
                        <a:buClr>
                          <a:schemeClr val="dk1"/>
                        </a:buClr>
                        <a:buSzPts val="1200"/>
                        <a:buFont typeface="Noto Sans Symbols"/>
                        <a:buNone/>
                      </a:pPr>
                      <a:r>
                        <a:rPr lang="fr-CA" sz="1200" b="0" u="none" strike="noStrike" cap="none"/>
                        <a:t>À la page précédente, les unités corporelles présentées sont de la tradition française. Les Québécois sont aussi familiers avec le </a:t>
                      </a:r>
                      <a:r>
                        <a:rPr lang="fr-CA" sz="1200" b="0" i="1" u="none" strike="noStrike" cap="none"/>
                        <a:t>inch</a:t>
                      </a:r>
                      <a:r>
                        <a:rPr lang="fr-CA" sz="1200" b="0" u="none" strike="noStrike" cap="none"/>
                        <a:t> et le </a:t>
                      </a:r>
                      <a:r>
                        <a:rPr lang="fr-CA" sz="1200" b="0" i="1" u="none" strike="noStrike" cap="none"/>
                        <a:t>foot</a:t>
                      </a:r>
                      <a:r>
                        <a:rPr lang="fr-CA" sz="1200" b="0" u="none" strike="noStrike" cap="none"/>
                        <a:t> de la tradition anglaise.</a:t>
                      </a:r>
                      <a:endParaRPr/>
                    </a:p>
                    <a:p>
                      <a:pPr marL="108000" marR="0" lvl="1" indent="-108000" algn="l" rtl="0">
                        <a:spcBef>
                          <a:spcPts val="600"/>
                        </a:spcBef>
                        <a:spcAft>
                          <a:spcPts val="0"/>
                        </a:spcAft>
                        <a:buClr>
                          <a:schemeClr val="dk1"/>
                        </a:buClr>
                        <a:buSzPts val="1200"/>
                        <a:buFont typeface="Noto Sans Symbols"/>
                        <a:buNone/>
                      </a:pPr>
                      <a:r>
                        <a:rPr lang="fr-CA" sz="1200" b="0" u="none" strike="noStrike" cap="none"/>
                        <a:t>En fait, il y a presque autant de mots et d’unités de mesures qu’il y a de langues et de cultures. </a:t>
                      </a:r>
                      <a:endParaRPr/>
                    </a:p>
                    <a:p>
                      <a:pPr marL="108000" marR="0" lvl="1" indent="-108000" algn="l" rtl="0">
                        <a:spcBef>
                          <a:spcPts val="600"/>
                        </a:spcBef>
                        <a:spcAft>
                          <a:spcPts val="0"/>
                        </a:spcAft>
                        <a:buClr>
                          <a:schemeClr val="dk1"/>
                        </a:buClr>
                        <a:buSzPts val="1200"/>
                        <a:buFont typeface="Noto Sans Symbols"/>
                        <a:buNone/>
                      </a:pPr>
                      <a:r>
                        <a:rPr lang="fr-CA" sz="1200" b="0" u="none" strike="noStrike" cap="none"/>
                        <a:t>Plusieurs exemples se trouvent dans cette</a:t>
                      </a:r>
                      <a:r>
                        <a:rPr lang="fr-CA" sz="1200" b="0" u="sng" strike="noStrike" cap="none">
                          <a:solidFill>
                            <a:schemeClr val="hlink"/>
                          </a:solidFill>
                          <a:hlinkClick r:id="rId4"/>
                        </a:rPr>
                        <a:t> liste</a:t>
                      </a:r>
                      <a:r>
                        <a:rPr lang="fr-CA" sz="1200" b="0" u="none" strike="noStrike" cap="none"/>
                        <a:t>.</a:t>
                      </a:r>
                      <a:endParaRPr sz="1200" b="0" u="none" strike="noStrike" cap="none"/>
                    </a:p>
                  </a:txBody>
                  <a:tcPr marL="91450" marR="91450" marT="45725" marB="45725" anchor="ctr"/>
                </a:tc>
              </a:tr>
            </a:tbl>
          </a:graphicData>
        </a:graphic>
      </p:graphicFrame>
      <p:pic>
        <p:nvPicPr>
          <p:cNvPr id="410" name="Google Shape;410;p7" descr="Une image contenant texte, périphérique&#10;&#10;Description générée automatiquement"/>
          <p:cNvPicPr preferRelativeResize="0"/>
          <p:nvPr/>
        </p:nvPicPr>
        <p:blipFill rotWithShape="1">
          <a:blip r:embed="rId5">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8"/>
          <p:cNvSpPr txBox="1">
            <a:spLocks noGrp="1"/>
          </p:cNvSpPr>
          <p:nvPr>
            <p:ph type="body" idx="1"/>
          </p:nvPr>
        </p:nvSpPr>
        <p:spPr>
          <a:xfrm>
            <a:off x="49531" y="1266115"/>
            <a:ext cx="6758939"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rgbClr val="00000A"/>
              </a:buClr>
              <a:buSzPts val="2160"/>
              <a:buFont typeface="Calibri"/>
              <a:buNone/>
            </a:pPr>
            <a:r>
              <a:rPr lang="fr-CA" dirty="0">
                <a:solidFill>
                  <a:srgbClr val="00000A"/>
                </a:solidFill>
                <a:latin typeface="Calibri"/>
                <a:ea typeface="Calibri"/>
                <a:cs typeface="Calibri"/>
                <a:sym typeface="Calibri"/>
              </a:rPr>
              <a:t>Mesure de l’empan</a:t>
            </a:r>
            <a:endParaRPr dirty="0"/>
          </a:p>
          <a:p>
            <a:pPr marL="0" lvl="0" indent="0" algn="ctr" rtl="0">
              <a:spcBef>
                <a:spcPts val="600"/>
              </a:spcBef>
              <a:spcAft>
                <a:spcPts val="0"/>
              </a:spcAft>
              <a:buClr>
                <a:srgbClr val="00000A"/>
              </a:buClr>
              <a:buSzPts val="1080"/>
              <a:buFont typeface="Calibri"/>
              <a:buNone/>
            </a:pPr>
            <a:r>
              <a:rPr lang="fr-CA" sz="1200" b="1" dirty="0">
                <a:solidFill>
                  <a:srgbClr val="00000A"/>
                </a:solidFill>
                <a:latin typeface="Calibri"/>
                <a:ea typeface="Calibri"/>
                <a:cs typeface="Calibri"/>
                <a:sym typeface="Calibri"/>
              </a:rPr>
              <a:t>« Imaginons que les mètres et les centimètres n’ont pas encore été inventés. Dans l’activité suivante, vous allez devoir inventer vos propres unités de mesure pour répondre à une question au sujet de la taille de vos mains ! »</a:t>
            </a:r>
            <a:endParaRPr sz="1200" b="1" dirty="0">
              <a:solidFill>
                <a:srgbClr val="00000A"/>
              </a:solidFill>
              <a:latin typeface="Calibri"/>
              <a:ea typeface="Calibri"/>
              <a:cs typeface="Calibri"/>
              <a:sym typeface="Calibri"/>
            </a:endParaRPr>
          </a:p>
          <a:p>
            <a:pPr marL="228600" lvl="0" indent="-22860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Former des équipes de 3 ou 4 élèves.</a:t>
            </a:r>
            <a:endParaRPr dirty="0"/>
          </a:p>
          <a:p>
            <a:pPr marL="228600" lvl="0" indent="-22860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Montrer la fiche TNI 2.</a:t>
            </a:r>
            <a:endParaRPr dirty="0"/>
          </a:p>
          <a:p>
            <a:pPr marL="228600" lvl="0" indent="-22860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Expliquer le défi : déterminer quel membre de l’équipe a l’empan le plus long, en les mesurant avec différents objets trouvés dans la classe.</a:t>
            </a:r>
            <a:endParaRPr dirty="0"/>
          </a:p>
          <a:p>
            <a:pPr marL="228600" lvl="0" indent="-2286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228600" lvl="0" indent="-228600" algn="just" rtl="0">
              <a:spcBef>
                <a:spcPts val="600"/>
              </a:spcBef>
              <a:spcAft>
                <a:spcPts val="0"/>
              </a:spcAft>
              <a:buClr>
                <a:srgbClr val="00000A"/>
              </a:buClr>
              <a:buSzPts val="1080"/>
              <a:buFont typeface="Calibri"/>
              <a:buNone/>
            </a:pPr>
            <a:r>
              <a:rPr lang="fr-CA" sz="1200" b="1" i="0" dirty="0">
                <a:solidFill>
                  <a:srgbClr val="00000A"/>
                </a:solidFill>
                <a:latin typeface="Calibri"/>
                <a:ea typeface="Calibri"/>
                <a:cs typeface="Calibri"/>
                <a:sym typeface="Calibri"/>
              </a:rPr>
              <a:t>Activité plus fermée </a:t>
            </a:r>
            <a:r>
              <a:rPr lang="fr-CA" sz="1200" i="0" dirty="0">
                <a:solidFill>
                  <a:srgbClr val="00000A"/>
                </a:solidFill>
                <a:latin typeface="Calibri"/>
                <a:ea typeface="Calibri"/>
                <a:cs typeface="Calibri"/>
                <a:sym typeface="Calibri"/>
              </a:rPr>
              <a:t>: Modéliser d’abord la tâche en mesurant la longueur d’un tableau (</a:t>
            </a:r>
            <a:r>
              <a:rPr lang="fr-CA" sz="1200" i="0" dirty="0" err="1">
                <a:solidFill>
                  <a:srgbClr val="00000A"/>
                </a:solidFill>
                <a:latin typeface="Calibri"/>
                <a:ea typeface="Calibri"/>
                <a:cs typeface="Calibri"/>
                <a:sym typeface="Calibri"/>
              </a:rPr>
              <a:t>e.g</a:t>
            </a:r>
            <a:r>
              <a:rPr lang="fr-CA" sz="1200" i="0" dirty="0">
                <a:solidFill>
                  <a:srgbClr val="00000A"/>
                </a:solidFill>
                <a:latin typeface="Calibri"/>
                <a:ea typeface="Calibri"/>
                <a:cs typeface="Calibri"/>
                <a:sym typeface="Calibri"/>
              </a:rPr>
              <a:t>.) avec un cartable/livre, puis des effaces, des largeurs de crayons, etc. (Par exemple, un tableau pourrait mesurer 8 cartables, 1 efface et 4 largeurs de crayon.)</a:t>
            </a:r>
            <a:endParaRPr dirty="0"/>
          </a:p>
          <a:p>
            <a:pPr marL="228600" lvl="0" indent="-228600" algn="just" rtl="0">
              <a:spcBef>
                <a:spcPts val="600"/>
              </a:spcBef>
              <a:spcAft>
                <a:spcPts val="0"/>
              </a:spcAft>
              <a:buClr>
                <a:srgbClr val="00000A"/>
              </a:buClr>
              <a:buSzPts val="1080"/>
              <a:buFont typeface="Calibri"/>
              <a:buNone/>
            </a:pPr>
            <a:r>
              <a:rPr lang="fr-CA" sz="1200" b="1" i="0" dirty="0">
                <a:solidFill>
                  <a:srgbClr val="00000A"/>
                </a:solidFill>
                <a:latin typeface="Calibri"/>
                <a:ea typeface="Calibri"/>
                <a:cs typeface="Calibri"/>
                <a:sym typeface="Calibri"/>
              </a:rPr>
              <a:t>Activité plus ouverte </a:t>
            </a:r>
            <a:r>
              <a:rPr lang="fr-CA" sz="1200" i="0" dirty="0">
                <a:solidFill>
                  <a:srgbClr val="00000A"/>
                </a:solidFill>
                <a:latin typeface="Calibri"/>
                <a:ea typeface="Calibri"/>
                <a:cs typeface="Calibri"/>
                <a:sym typeface="Calibri"/>
              </a:rPr>
              <a:t>: Distribuer tout de suite les fiches d’activité A et laisser les équipes se débrouiller ! (Voir notes </a:t>
            </a:r>
            <a:r>
              <a:rPr lang="fr-CA" sz="1200" i="0" dirty="0" err="1">
                <a:solidFill>
                  <a:srgbClr val="00000A"/>
                </a:solidFill>
                <a:latin typeface="Calibri"/>
                <a:ea typeface="Calibri"/>
                <a:cs typeface="Calibri"/>
                <a:sym typeface="Calibri"/>
              </a:rPr>
              <a:t>ci-bas</a:t>
            </a:r>
            <a:r>
              <a:rPr lang="fr-CA" sz="1200" i="0" dirty="0">
                <a:solidFill>
                  <a:srgbClr val="00000A"/>
                </a:solidFill>
                <a:latin typeface="Calibri"/>
                <a:ea typeface="Calibri"/>
                <a:cs typeface="Calibri"/>
                <a:sym typeface="Calibri"/>
              </a:rPr>
              <a:t>.)</a:t>
            </a:r>
            <a:endParaRPr dirty="0"/>
          </a:p>
          <a:p>
            <a:pPr marL="0" lvl="0" indent="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0" lvl="0" indent="0" algn="just" rtl="0">
              <a:spcBef>
                <a:spcPts val="600"/>
              </a:spcBef>
              <a:spcAft>
                <a:spcPts val="0"/>
              </a:spcAft>
              <a:buClr>
                <a:srgbClr val="00000A"/>
              </a:buClr>
              <a:buSzPts val="1260"/>
              <a:buFont typeface="Calibri"/>
              <a:buNone/>
            </a:pPr>
            <a:r>
              <a:rPr lang="fr-CA" sz="1400" b="1" i="0" dirty="0">
                <a:solidFill>
                  <a:srgbClr val="00000A"/>
                </a:solidFill>
                <a:latin typeface="Calibri"/>
                <a:ea typeface="Calibri"/>
                <a:cs typeface="Calibri"/>
                <a:sym typeface="Calibri"/>
              </a:rPr>
              <a:t>Notes sur l’activité</a:t>
            </a:r>
            <a:endParaRPr sz="1400" b="1" i="0" dirty="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Arial"/>
              <a:buChar char="•"/>
            </a:pPr>
            <a:r>
              <a:rPr lang="fr-CA" sz="1200" i="0" dirty="0">
                <a:solidFill>
                  <a:srgbClr val="00000A"/>
                </a:solidFill>
                <a:latin typeface="Calibri"/>
                <a:ea typeface="Calibri"/>
                <a:cs typeface="Calibri"/>
                <a:sym typeface="Calibri"/>
              </a:rPr>
              <a:t>L’objectif est de pouvoir établir des comparaisons au sein de la même équipe. Par exemple, les membres d’une équipe ne peuvent pas utiliser des gommes à effacer de tailles différentes et ensuite s’attendre à pouvoir comparer leurs résultats !</a:t>
            </a:r>
            <a:endParaRPr sz="1200" i="0" dirty="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Arial"/>
              <a:buChar char="•"/>
            </a:pPr>
            <a:r>
              <a:rPr lang="fr-CA" sz="1200" i="0" dirty="0">
                <a:solidFill>
                  <a:srgbClr val="00000A"/>
                </a:solidFill>
                <a:latin typeface="Calibri"/>
                <a:ea typeface="Calibri"/>
                <a:cs typeface="Calibri"/>
                <a:sym typeface="Calibri"/>
              </a:rPr>
              <a:t>On privilégiera plutôt d'utiliser la même, plus grande unité en premier, puis une unité plus petite lorsque ce n'est plus possible d'utiliser la première en entier, puis peut-être une troisième pour plus de précision à la fin.</a:t>
            </a:r>
            <a:endParaRPr dirty="0"/>
          </a:p>
          <a:p>
            <a:pPr marL="360000" lvl="0" indent="-360000" algn="just" rtl="0">
              <a:spcBef>
                <a:spcPts val="600"/>
              </a:spcBef>
              <a:spcAft>
                <a:spcPts val="0"/>
              </a:spcAft>
              <a:buClr>
                <a:srgbClr val="00000A"/>
              </a:buClr>
              <a:buSzPts val="1080"/>
              <a:buFont typeface="Arial"/>
              <a:buChar char="•"/>
            </a:pPr>
            <a:r>
              <a:rPr lang="fr-CA" sz="1200" i="0" dirty="0">
                <a:solidFill>
                  <a:srgbClr val="00000A"/>
                </a:solidFill>
                <a:latin typeface="Calibri"/>
                <a:ea typeface="Calibri"/>
                <a:cs typeface="Calibri"/>
                <a:sym typeface="Calibri"/>
              </a:rPr>
              <a:t>Les élèves pourront éprouver de la difficulté si les objets choisis sont placés directement par-dessus la main. Dans une approche plus fermée, expliquer au besoin qu’il est plus facile de commencer par marquer la largeur de l’empan par deux traits sur une feuille de papier, puis de mesurer l’espace entre ces deux traits. </a:t>
            </a:r>
            <a:endParaRPr dirty="0"/>
          </a:p>
          <a:p>
            <a:pPr marL="360000" lvl="0" indent="-360000" algn="just" rtl="0">
              <a:spcBef>
                <a:spcPts val="600"/>
              </a:spcBef>
              <a:spcAft>
                <a:spcPts val="0"/>
              </a:spcAft>
              <a:buClr>
                <a:srgbClr val="00000A"/>
              </a:buClr>
              <a:buSzPts val="1080"/>
              <a:buFont typeface="Arial"/>
              <a:buChar char="•"/>
            </a:pPr>
            <a:r>
              <a:rPr lang="fr-CA" sz="1200" i="0" dirty="0">
                <a:solidFill>
                  <a:srgbClr val="00000A"/>
                </a:solidFill>
                <a:latin typeface="Calibri"/>
                <a:ea typeface="Calibri"/>
                <a:cs typeface="Calibri"/>
                <a:sym typeface="Calibri"/>
              </a:rPr>
              <a:t>En travaillant sur du papier, il est alors possible de mesurer avec un seul exemplaire de chaque objet, en faisant des marques successives (comme l’</a:t>
            </a:r>
            <a:r>
              <a:rPr lang="fr-CA" sz="1200" i="0" dirty="0" err="1">
                <a:solidFill>
                  <a:srgbClr val="00000A"/>
                </a:solidFill>
                <a:latin typeface="Calibri"/>
                <a:ea typeface="Calibri"/>
                <a:cs typeface="Calibri"/>
                <a:sym typeface="Calibri"/>
              </a:rPr>
              <a:t>enseigant.a</a:t>
            </a:r>
            <a:r>
              <a:rPr lang="fr-CA" sz="1200" i="0" dirty="0">
                <a:solidFill>
                  <a:srgbClr val="00000A"/>
                </a:solidFill>
                <a:latin typeface="Calibri"/>
                <a:ea typeface="Calibri"/>
                <a:cs typeface="Calibri"/>
                <a:sym typeface="Calibri"/>
              </a:rPr>
              <a:t> aura fait si l’expérience a été modélisée avec le tableau).</a:t>
            </a:r>
            <a:endParaRPr dirty="0"/>
          </a:p>
          <a:p>
            <a:pPr marL="360000" lvl="0" indent="-3600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360000" lvl="0" indent="-3600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360000" lvl="0" indent="-360000" algn="just" rtl="0">
              <a:spcBef>
                <a:spcPts val="600"/>
              </a:spcBef>
              <a:spcAft>
                <a:spcPts val="0"/>
              </a:spcAft>
              <a:buClr>
                <a:schemeClr val="dk1"/>
              </a:buClr>
              <a:buSzPts val="1080"/>
              <a:buFont typeface="Calibri"/>
              <a:buNone/>
            </a:pPr>
            <a:endParaRPr sz="800" i="0" dirty="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Calibri"/>
              <a:buNone/>
            </a:pPr>
            <a:endParaRPr lang="fr-CA" sz="1200" i="0" dirty="0" smtClean="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Calibri"/>
              <a:buNone/>
            </a:pPr>
            <a:r>
              <a:rPr lang="fr-CA" sz="1200" i="0" dirty="0" smtClean="0">
                <a:solidFill>
                  <a:srgbClr val="00000A"/>
                </a:solidFill>
                <a:latin typeface="Calibri"/>
                <a:ea typeface="Calibri"/>
                <a:cs typeface="Calibri"/>
                <a:sym typeface="Calibri"/>
              </a:rPr>
              <a:t>(</a:t>
            </a:r>
            <a:r>
              <a:rPr lang="fr-CA" sz="1200" i="0" dirty="0">
                <a:solidFill>
                  <a:srgbClr val="00000A"/>
                </a:solidFill>
                <a:latin typeface="Calibri"/>
                <a:ea typeface="Calibri"/>
                <a:cs typeface="Calibri"/>
                <a:sym typeface="Calibri"/>
              </a:rPr>
              <a:t>suite page suivante)</a:t>
            </a:r>
            <a:endParaRPr dirty="0"/>
          </a:p>
          <a:p>
            <a:pPr marL="0" lvl="0" indent="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p:txBody>
      </p:sp>
      <p:sp>
        <p:nvSpPr>
          <p:cNvPr id="416" name="Google Shape;416;p8"/>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8</a:t>
            </a:fld>
            <a:endParaRPr dirty="0">
              <a:solidFill>
                <a:schemeClr val="bg1">
                  <a:lumMod val="85000"/>
                </a:schemeClr>
              </a:solidFill>
            </a:endParaRPr>
          </a:p>
        </p:txBody>
      </p:sp>
      <p:sp>
        <p:nvSpPr>
          <p:cNvPr id="417" name="Google Shape;417;p8"/>
          <p:cNvSpPr/>
          <p:nvPr/>
        </p:nvSpPr>
        <p:spPr>
          <a:xfrm>
            <a:off x="1045845" y="7926169"/>
            <a:ext cx="4766310" cy="830956"/>
          </a:xfrm>
          <a:prstGeom prst="rect">
            <a:avLst/>
          </a:prstGeom>
          <a:solidFill>
            <a:srgbClr val="C0F7F6"/>
          </a:solidFill>
          <a:ln>
            <a:solidFill>
              <a:srgbClr val="FFC000"/>
            </a:solidFill>
          </a:ln>
        </p:spPr>
        <p:txBody>
          <a:bodyPr spcFirstLastPara="1" wrap="square" lIns="91425" tIns="45700" rIns="91425" bIns="45700" anchor="t" anchorCtr="0">
            <a:spAutoFit/>
          </a:bodyPr>
          <a:lstStyle/>
          <a:p>
            <a:pPr lvl="0" algn="just"/>
            <a:r>
              <a:rPr lang="fr-CA" sz="1200" b="1" i="0" u="none" strike="noStrike" cap="none" dirty="0">
                <a:solidFill>
                  <a:schemeClr val="dk1"/>
                </a:solidFill>
                <a:latin typeface="Calibri"/>
                <a:ea typeface="Calibri"/>
                <a:cs typeface="Calibri"/>
                <a:sym typeface="Calibri"/>
              </a:rPr>
              <a:t>Unités non conventionnelles : </a:t>
            </a:r>
            <a:r>
              <a:rPr lang="fr-CA" sz="1200" b="0" i="0" u="none" strike="noStrike" cap="none" dirty="0">
                <a:solidFill>
                  <a:schemeClr val="dk1"/>
                </a:solidFill>
                <a:latin typeface="Calibri"/>
                <a:ea typeface="Calibri"/>
                <a:cs typeface="Calibri"/>
                <a:sym typeface="Calibri"/>
              </a:rPr>
              <a:t>Au cours des prochaines séances, les mesures se feront avec des unités de mesure conventionnelles. Ici, l’utilisation d’unités non conventionnelles a pour but de faire réfléchir les élèves sur les critères nécessaires pour construire un outil </a:t>
            </a:r>
            <a:r>
              <a:rPr lang="fr-CA" sz="1200" b="0" i="0" u="none" strike="noStrike" cap="none" dirty="0" smtClean="0">
                <a:solidFill>
                  <a:schemeClr val="dk1"/>
                </a:solidFill>
                <a:latin typeface="Calibri"/>
                <a:ea typeface="Calibri"/>
                <a:cs typeface="Calibri"/>
                <a:sym typeface="Calibri"/>
              </a:rPr>
              <a:t>de </a:t>
            </a:r>
            <a:r>
              <a:rPr lang="fr-CA" sz="1200" dirty="0" smtClean="0">
                <a:solidFill>
                  <a:schemeClr val="dk1"/>
                </a:solidFill>
                <a:latin typeface="Calibri"/>
                <a:ea typeface="Calibri"/>
                <a:cs typeface="Calibri"/>
                <a:sym typeface="Calibri"/>
              </a:rPr>
              <a:t>mesure.</a:t>
            </a:r>
            <a:endParaRPr sz="1200" dirty="0"/>
          </a:p>
        </p:txBody>
      </p:sp>
      <p:sp>
        <p:nvSpPr>
          <p:cNvPr id="418" name="Google Shape;418;p8"/>
          <p:cNvSpPr txBox="1"/>
          <p:nvPr/>
        </p:nvSpPr>
        <p:spPr>
          <a:xfrm>
            <a:off x="3719" y="3548"/>
            <a:ext cx="5056719" cy="118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Amorce</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1. Mesures et unités </a:t>
            </a:r>
            <a:r>
              <a:rPr lang="fr-CA" sz="1800" b="0" i="0" u="none" strike="noStrike" cap="none" dirty="0">
                <a:solidFill>
                  <a:schemeClr val="dk1"/>
                </a:solidFill>
                <a:latin typeface="Calibri"/>
                <a:ea typeface="Calibri"/>
                <a:cs typeface="Calibri"/>
                <a:sym typeface="Calibri"/>
              </a:rPr>
              <a:t>(suite)</a:t>
            </a:r>
            <a:endParaRPr sz="2400" b="0" i="0" u="none" strike="noStrike" cap="none" dirty="0">
              <a:solidFill>
                <a:schemeClr val="dk1"/>
              </a:solidFill>
              <a:latin typeface="Calibri"/>
              <a:ea typeface="Calibri"/>
              <a:cs typeface="Calibri"/>
              <a:sym typeface="Calibri"/>
            </a:endParaRPr>
          </a:p>
        </p:txBody>
      </p:sp>
      <p:pic>
        <p:nvPicPr>
          <p:cNvPr id="419" name="Google Shape;419;p8" descr="Une image contenant texte, périphérique&#10;&#10;Description générée automatiquement"/>
          <p:cNvPicPr preferRelativeResize="0"/>
          <p:nvPr/>
        </p:nvPicPr>
        <p:blipFill rotWithShape="1">
          <a:blip r:embed="rId3">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9"/>
          <p:cNvSpPr txBox="1">
            <a:spLocks noGrp="1"/>
          </p:cNvSpPr>
          <p:nvPr>
            <p:ph type="body" idx="1"/>
          </p:nvPr>
        </p:nvSpPr>
        <p:spPr>
          <a:xfrm>
            <a:off x="49531" y="1266115"/>
            <a:ext cx="6758939" cy="7807400"/>
          </a:xfrm>
          <a:prstGeom prst="rect">
            <a:avLst/>
          </a:prstGeom>
          <a:noFill/>
          <a:ln w="19050" cap="flat" cmpd="sng">
            <a:solidFill>
              <a:srgbClr val="B7921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rgbClr val="00000A"/>
              </a:buClr>
              <a:buSzPts val="1260"/>
              <a:buFont typeface="Calibri"/>
              <a:buNone/>
            </a:pPr>
            <a:r>
              <a:rPr lang="fr-CA" sz="1400" b="1" i="0" dirty="0">
                <a:solidFill>
                  <a:srgbClr val="00000A"/>
                </a:solidFill>
                <a:latin typeface="Calibri"/>
                <a:ea typeface="Calibri"/>
                <a:cs typeface="Calibri"/>
                <a:sym typeface="Calibri"/>
              </a:rPr>
              <a:t>Retour sur l’activité</a:t>
            </a:r>
            <a:endParaRPr sz="1400" b="1" i="0" dirty="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Demander aux élèves de parler des </a:t>
            </a:r>
            <a:r>
              <a:rPr lang="fr-CA" sz="1200" b="1" i="0" dirty="0">
                <a:solidFill>
                  <a:srgbClr val="00000A"/>
                </a:solidFill>
                <a:latin typeface="Calibri"/>
                <a:ea typeface="Calibri"/>
                <a:cs typeface="Calibri"/>
                <a:sym typeface="Calibri"/>
              </a:rPr>
              <a:t>difficultés rencontrées</a:t>
            </a:r>
            <a:r>
              <a:rPr lang="fr-CA" sz="1200" i="0" dirty="0">
                <a:solidFill>
                  <a:srgbClr val="00000A"/>
                </a:solidFill>
                <a:latin typeface="Calibri"/>
                <a:ea typeface="Calibri"/>
                <a:cs typeface="Calibri"/>
                <a:sym typeface="Calibri"/>
              </a:rPr>
              <a:t>.</a:t>
            </a:r>
            <a:endParaRPr dirty="0"/>
          </a:p>
          <a:p>
            <a:pPr marL="360000" lvl="0" indent="-36000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Demander aux équipes de </a:t>
            </a:r>
            <a:r>
              <a:rPr lang="fr-CA" sz="1200" b="1" i="0" dirty="0">
                <a:solidFill>
                  <a:srgbClr val="00000A"/>
                </a:solidFill>
                <a:latin typeface="Calibri"/>
                <a:ea typeface="Calibri"/>
                <a:cs typeface="Calibri"/>
                <a:sym typeface="Calibri"/>
              </a:rPr>
              <a:t>présenter les objets utilisés et le résultat final</a:t>
            </a:r>
            <a:r>
              <a:rPr lang="fr-CA" sz="1200" i="0" dirty="0">
                <a:solidFill>
                  <a:srgbClr val="00000A"/>
                </a:solidFill>
                <a:latin typeface="Calibri"/>
                <a:ea typeface="Calibri"/>
                <a:cs typeface="Calibri"/>
                <a:sym typeface="Calibri"/>
              </a:rPr>
              <a:t>.</a:t>
            </a:r>
            <a:endParaRPr sz="1200" i="0" dirty="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Calibri"/>
              <a:buAutoNum type="arabicPeriod"/>
            </a:pPr>
            <a:r>
              <a:rPr lang="fr-CA" sz="1200" i="0" dirty="0">
                <a:solidFill>
                  <a:srgbClr val="00000A"/>
                </a:solidFill>
                <a:latin typeface="Calibri"/>
                <a:ea typeface="Calibri"/>
                <a:cs typeface="Calibri"/>
                <a:sym typeface="Calibri"/>
              </a:rPr>
              <a:t>Demander à la classe si, à partir de ces résultats, </a:t>
            </a:r>
            <a:r>
              <a:rPr lang="fr-CA" sz="1200" b="1" i="0" dirty="0">
                <a:solidFill>
                  <a:srgbClr val="00000A"/>
                </a:solidFill>
                <a:latin typeface="Calibri"/>
                <a:ea typeface="Calibri"/>
                <a:cs typeface="Calibri"/>
                <a:sym typeface="Calibri"/>
              </a:rPr>
              <a:t>il est possible de déterminer quel élève a le plus grand empan dans </a:t>
            </a:r>
            <a:r>
              <a:rPr lang="fr-CA" sz="1200" b="1" dirty="0">
                <a:solidFill>
                  <a:srgbClr val="00000A"/>
                </a:solidFill>
                <a:latin typeface="Calibri"/>
                <a:ea typeface="Calibri"/>
                <a:cs typeface="Calibri"/>
                <a:sym typeface="Calibri"/>
              </a:rPr>
              <a:t>toute</a:t>
            </a:r>
            <a:r>
              <a:rPr lang="fr-CA" sz="1200" b="1" i="0" dirty="0">
                <a:solidFill>
                  <a:srgbClr val="00000A"/>
                </a:solidFill>
                <a:latin typeface="Calibri"/>
                <a:ea typeface="Calibri"/>
                <a:cs typeface="Calibri"/>
                <a:sym typeface="Calibri"/>
              </a:rPr>
              <a:t> la classe.</a:t>
            </a:r>
            <a:endParaRPr dirty="0"/>
          </a:p>
          <a:p>
            <a:pPr marL="360000" lvl="0" indent="-3600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360000" lvl="0" indent="-360000" algn="just" rtl="0">
              <a:spcBef>
                <a:spcPts val="600"/>
              </a:spcBef>
              <a:spcAft>
                <a:spcPts val="0"/>
              </a:spcAft>
              <a:buClr>
                <a:srgbClr val="00000A"/>
              </a:buClr>
              <a:buSzPts val="1080"/>
              <a:buFont typeface="Calibri"/>
              <a:buNone/>
            </a:pPr>
            <a:r>
              <a:rPr lang="fr-CA" sz="1200" i="0" dirty="0">
                <a:solidFill>
                  <a:srgbClr val="00000A"/>
                </a:solidFill>
                <a:latin typeface="Calibri"/>
                <a:ea typeface="Calibri"/>
                <a:cs typeface="Calibri"/>
                <a:sym typeface="Calibri"/>
              </a:rPr>
              <a:t>Réponse : 	Il serait possible de comparer les résultats de toutes les équipes seulement si elles avaient 	utilisé exactement les mêmes objets (ce qui ne sera probablement pas le cas).</a:t>
            </a:r>
            <a:endParaRPr sz="1200" i="0" dirty="0">
              <a:solidFill>
                <a:srgbClr val="00000A"/>
              </a:solidFill>
              <a:latin typeface="Calibri"/>
              <a:ea typeface="Calibri"/>
              <a:cs typeface="Calibri"/>
              <a:sym typeface="Calibri"/>
            </a:endParaRPr>
          </a:p>
          <a:p>
            <a:pPr marL="360000" lvl="0" indent="-3600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360000" lvl="0" indent="-360000" algn="ctr" rtl="0">
              <a:spcBef>
                <a:spcPts val="600"/>
              </a:spcBef>
              <a:spcAft>
                <a:spcPts val="0"/>
              </a:spcAft>
              <a:buClr>
                <a:srgbClr val="00000A"/>
              </a:buClr>
              <a:buSzPts val="1080"/>
              <a:buFont typeface="Calibri"/>
              <a:buNone/>
            </a:pPr>
            <a:r>
              <a:rPr lang="fr-CA" sz="1200" b="1" dirty="0">
                <a:solidFill>
                  <a:srgbClr val="00000A"/>
                </a:solidFill>
                <a:latin typeface="Calibri"/>
                <a:ea typeface="Calibri"/>
                <a:cs typeface="Calibri"/>
                <a:sym typeface="Calibri"/>
              </a:rPr>
              <a:t>« Notre situation ressemble beaucoup à ce que c’était avant l’invention du système métrique. Chaque pays avait ses propres unités de mesure, et même à l’intérieur d’un seul pays – comme la France, qui est un très grand pays – les unités de mesure pouvaient changer d’une région à l’autre et même d’une ville à l’autre ! Pour les fonctionnaires qui devaient gérer tout le pays, et pour les commerçants qui voulaient faire des affaires d’une région à l’autre, c’était un vrai casse-tête ! Il est donc venu nécessaire d’inventer un système de mesure </a:t>
            </a:r>
            <a:r>
              <a:rPr lang="fr-CA" sz="1200" i="0" u="sng" dirty="0">
                <a:solidFill>
                  <a:srgbClr val="00000A"/>
                </a:solidFill>
                <a:latin typeface="Calibri"/>
                <a:ea typeface="Calibri"/>
                <a:cs typeface="Calibri"/>
                <a:sym typeface="Calibri"/>
              </a:rPr>
              <a:t>universel</a:t>
            </a:r>
            <a:r>
              <a:rPr lang="fr-CA" sz="1200" b="1" dirty="0">
                <a:solidFill>
                  <a:srgbClr val="00000A"/>
                </a:solidFill>
                <a:latin typeface="Calibri"/>
                <a:ea typeface="Calibri"/>
                <a:cs typeface="Calibri"/>
                <a:sym typeface="Calibri"/>
              </a:rPr>
              <a:t>. Aujourd’hui, le système métrique est utilisé dans presque tous les pays au monde. »</a:t>
            </a:r>
            <a:endParaRPr dirty="0"/>
          </a:p>
          <a:p>
            <a:pPr marL="360000" lvl="0" indent="-360000" algn="ctr" rtl="0">
              <a:spcBef>
                <a:spcPts val="600"/>
              </a:spcBef>
              <a:spcAft>
                <a:spcPts val="0"/>
              </a:spcAft>
              <a:buClr>
                <a:schemeClr val="dk1"/>
              </a:buClr>
              <a:buSzPts val="1080"/>
              <a:buFont typeface="Calibri"/>
              <a:buNone/>
            </a:pPr>
            <a:endParaRPr sz="1200" b="1" dirty="0">
              <a:solidFill>
                <a:srgbClr val="00000A"/>
              </a:solidFill>
              <a:latin typeface="Calibri"/>
              <a:ea typeface="Calibri"/>
              <a:cs typeface="Calibri"/>
              <a:sym typeface="Calibri"/>
            </a:endParaRPr>
          </a:p>
          <a:p>
            <a:pPr marL="360000" lvl="0" indent="-360000" algn="ctr" rtl="0">
              <a:spcBef>
                <a:spcPts val="600"/>
              </a:spcBef>
              <a:spcAft>
                <a:spcPts val="0"/>
              </a:spcAft>
              <a:buClr>
                <a:schemeClr val="dk1"/>
              </a:buClr>
              <a:buSzPts val="1080"/>
              <a:buFont typeface="Calibri"/>
              <a:buNone/>
            </a:pPr>
            <a:endParaRPr sz="1200" b="1" dirty="0">
              <a:solidFill>
                <a:srgbClr val="00000A"/>
              </a:solidFill>
              <a:latin typeface="Calibri"/>
              <a:ea typeface="Calibri"/>
              <a:cs typeface="Calibri"/>
              <a:sym typeface="Calibri"/>
            </a:endParaRPr>
          </a:p>
          <a:p>
            <a:pPr marL="360000" lvl="0" indent="-3600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0" lvl="0" indent="0" algn="l" rtl="0">
              <a:spcBef>
                <a:spcPts val="600"/>
              </a:spcBef>
              <a:spcAft>
                <a:spcPts val="0"/>
              </a:spcAft>
              <a:buClr>
                <a:schemeClr val="dk1"/>
              </a:buClr>
              <a:buSzPts val="2160"/>
              <a:buFont typeface="Calibri"/>
              <a:buNone/>
            </a:pPr>
            <a:r>
              <a:rPr lang="fr-CA" dirty="0">
                <a:solidFill>
                  <a:schemeClr val="dk1"/>
                </a:solidFill>
                <a:latin typeface="Calibri"/>
                <a:ea typeface="Calibri"/>
                <a:cs typeface="Calibri"/>
                <a:sym typeface="Calibri"/>
              </a:rPr>
              <a:t>Estimations</a:t>
            </a:r>
            <a:endParaRPr i="0" dirty="0">
              <a:latin typeface="Calibri"/>
              <a:ea typeface="Calibri"/>
              <a:cs typeface="Calibri"/>
              <a:sym typeface="Calibri"/>
            </a:endParaRPr>
          </a:p>
          <a:p>
            <a:pPr marL="0" lvl="0" indent="0" algn="ctr" rtl="0">
              <a:spcBef>
                <a:spcPts val="600"/>
              </a:spcBef>
              <a:spcAft>
                <a:spcPts val="0"/>
              </a:spcAft>
              <a:buClr>
                <a:schemeClr val="dk1"/>
              </a:buClr>
              <a:buSzPts val="1080"/>
              <a:buFont typeface="Calibri"/>
              <a:buNone/>
            </a:pPr>
            <a:r>
              <a:rPr lang="fr-CA" sz="1200" b="1" dirty="0">
                <a:solidFill>
                  <a:schemeClr val="dk1"/>
                </a:solidFill>
                <a:latin typeface="Calibri"/>
                <a:ea typeface="Calibri"/>
                <a:cs typeface="Calibri"/>
                <a:sym typeface="Calibri"/>
              </a:rPr>
              <a:t>« En terminant, nous allons nous amuser à faire quelques estimations à l’aide du système métrique. »</a:t>
            </a:r>
            <a:endParaRPr dirty="0"/>
          </a:p>
          <a:p>
            <a:pPr marL="0" lvl="0" indent="0" algn="ctr" rtl="0">
              <a:spcBef>
                <a:spcPts val="600"/>
              </a:spcBef>
              <a:spcAft>
                <a:spcPts val="0"/>
              </a:spcAft>
              <a:buClr>
                <a:schemeClr val="dk1"/>
              </a:buClr>
              <a:buSzPts val="1080"/>
              <a:buFont typeface="Calibri"/>
              <a:buNone/>
            </a:pPr>
            <a:endParaRPr sz="1200" b="1" dirty="0">
              <a:latin typeface="Calibri"/>
              <a:ea typeface="Calibri"/>
              <a:cs typeface="Calibri"/>
              <a:sym typeface="Calibri"/>
            </a:endParaRPr>
          </a:p>
          <a:p>
            <a:pPr marL="360000" lvl="0" indent="-360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Aller sur le site web </a:t>
            </a:r>
            <a:r>
              <a:rPr lang="fr-CA" sz="1200" i="0" u="sng" dirty="0">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www.estimation180.com</a:t>
            </a:r>
            <a:r>
              <a:rPr lang="fr-CA" sz="1200" i="0" dirty="0">
                <a:solidFill>
                  <a:schemeClr val="dk1"/>
                </a:solidFill>
                <a:latin typeface="Calibri"/>
                <a:ea typeface="Calibri"/>
                <a:cs typeface="Calibri"/>
                <a:sym typeface="Calibri"/>
              </a:rPr>
              <a:t>. </a:t>
            </a:r>
            <a:endParaRPr dirty="0"/>
          </a:p>
          <a:p>
            <a:pPr marL="360000" lvl="0" indent="-360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Présenter aux élèves les photos des jours 3 et 5. Il s’agit d’exercices d’estimation de grandeur de deux enfants en utilisant des unités conventionnelles (les mètres).</a:t>
            </a:r>
            <a:endParaRPr sz="1200" i="0" dirty="0">
              <a:latin typeface="Calibri"/>
              <a:ea typeface="Calibri"/>
              <a:cs typeface="Calibri"/>
              <a:sym typeface="Calibri"/>
            </a:endParaRPr>
          </a:p>
          <a:p>
            <a:pPr marL="360000" lvl="0" indent="-360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Pour chaque situation, les élèves répondent en plénière aux questions suivantes :</a:t>
            </a:r>
            <a:endParaRPr sz="1200" i="0" dirty="0">
              <a:latin typeface="Calibri"/>
              <a:ea typeface="Calibri"/>
              <a:cs typeface="Calibri"/>
              <a:sym typeface="Calibri"/>
            </a:endParaRPr>
          </a:p>
          <a:p>
            <a:pPr marL="1042625" lvl="3" indent="-360000" algn="just" rtl="0">
              <a:spcBef>
                <a:spcPts val="600"/>
              </a:spcBef>
              <a:spcAft>
                <a:spcPts val="0"/>
              </a:spcAft>
              <a:buClr>
                <a:schemeClr val="dk1"/>
              </a:buClr>
              <a:buSzPts val="1080"/>
              <a:buFont typeface="Noto Sans Symbols"/>
              <a:buChar char="✔"/>
            </a:pPr>
            <a:r>
              <a:rPr lang="fr-CA" sz="1200" dirty="0">
                <a:solidFill>
                  <a:schemeClr val="dk1"/>
                </a:solidFill>
                <a:latin typeface="Calibri"/>
                <a:ea typeface="Calibri"/>
                <a:cs typeface="Calibri"/>
                <a:sym typeface="Calibri"/>
              </a:rPr>
              <a:t>Quelle valeur serait trop petite ?</a:t>
            </a:r>
            <a:endParaRPr sz="1200" dirty="0">
              <a:latin typeface="Calibri"/>
              <a:ea typeface="Calibri"/>
              <a:cs typeface="Calibri"/>
              <a:sym typeface="Calibri"/>
            </a:endParaRPr>
          </a:p>
          <a:p>
            <a:pPr marL="1042625" lvl="3" indent="-360000" algn="just" rtl="0">
              <a:spcBef>
                <a:spcPts val="600"/>
              </a:spcBef>
              <a:spcAft>
                <a:spcPts val="0"/>
              </a:spcAft>
              <a:buClr>
                <a:schemeClr val="dk1"/>
              </a:buClr>
              <a:buSzPts val="1080"/>
              <a:buFont typeface="Noto Sans Symbols"/>
              <a:buChar char="✔"/>
            </a:pPr>
            <a:r>
              <a:rPr lang="fr-CA" sz="1200" dirty="0">
                <a:solidFill>
                  <a:schemeClr val="dk1"/>
                </a:solidFill>
                <a:latin typeface="Calibri"/>
                <a:ea typeface="Calibri"/>
                <a:cs typeface="Calibri"/>
                <a:sym typeface="Calibri"/>
              </a:rPr>
              <a:t>Quelle valeur serait trop grande ?</a:t>
            </a:r>
            <a:endParaRPr sz="1200" dirty="0">
              <a:latin typeface="Calibri"/>
              <a:ea typeface="Calibri"/>
              <a:cs typeface="Calibri"/>
              <a:sym typeface="Calibri"/>
            </a:endParaRPr>
          </a:p>
          <a:p>
            <a:pPr marL="1042625" lvl="3" indent="-360000" algn="just" rtl="0">
              <a:spcBef>
                <a:spcPts val="600"/>
              </a:spcBef>
              <a:spcAft>
                <a:spcPts val="0"/>
              </a:spcAft>
              <a:buClr>
                <a:schemeClr val="dk1"/>
              </a:buClr>
              <a:buSzPts val="1080"/>
              <a:buFont typeface="Noto Sans Symbols"/>
              <a:buChar char="✔"/>
            </a:pPr>
            <a:r>
              <a:rPr lang="fr-CA" sz="1200" dirty="0">
                <a:solidFill>
                  <a:schemeClr val="dk1"/>
                </a:solidFill>
                <a:latin typeface="Calibri"/>
                <a:ea typeface="Calibri"/>
                <a:cs typeface="Calibri"/>
                <a:sym typeface="Calibri"/>
              </a:rPr>
              <a:t>Quelle est votre estimation ?</a:t>
            </a:r>
            <a:endParaRPr sz="1200" dirty="0">
              <a:latin typeface="Calibri"/>
              <a:ea typeface="Calibri"/>
              <a:cs typeface="Calibri"/>
              <a:sym typeface="Calibri"/>
            </a:endParaRPr>
          </a:p>
          <a:p>
            <a:pPr marL="360000" lvl="0" indent="-360000" algn="just" rtl="0">
              <a:spcBef>
                <a:spcPts val="600"/>
              </a:spcBef>
              <a:spcAft>
                <a:spcPts val="0"/>
              </a:spcAft>
              <a:buClr>
                <a:schemeClr val="dk1"/>
              </a:buClr>
              <a:buSzPts val="1080"/>
              <a:buFont typeface="Arial"/>
              <a:buChar char="•"/>
            </a:pPr>
            <a:r>
              <a:rPr lang="fr-CA" sz="1200" i="0" dirty="0">
                <a:solidFill>
                  <a:schemeClr val="dk1"/>
                </a:solidFill>
                <a:latin typeface="Calibri"/>
                <a:ea typeface="Calibri"/>
                <a:cs typeface="Calibri"/>
                <a:sym typeface="Calibri"/>
              </a:rPr>
              <a:t>Les grandeurs réelles peuvent être affichées en cliquant sur le bouton  « </a:t>
            </a:r>
            <a:r>
              <a:rPr lang="fr-CA" sz="1200" i="0" dirty="0" err="1">
                <a:solidFill>
                  <a:schemeClr val="dk1"/>
                </a:solidFill>
                <a:latin typeface="Calibri"/>
                <a:ea typeface="Calibri"/>
                <a:cs typeface="Calibri"/>
                <a:sym typeface="Calibri"/>
              </a:rPr>
              <a:t>Answer</a:t>
            </a:r>
            <a:r>
              <a:rPr lang="fr-CA" sz="1200" i="0" dirty="0">
                <a:solidFill>
                  <a:schemeClr val="dk1"/>
                </a:solidFill>
                <a:latin typeface="Calibri"/>
                <a:ea typeface="Calibri"/>
                <a:cs typeface="Calibri"/>
                <a:sym typeface="Calibri"/>
              </a:rPr>
              <a:t> ».</a:t>
            </a:r>
            <a:endParaRPr dirty="0"/>
          </a:p>
          <a:p>
            <a:pPr marL="360000" lvl="0" indent="-291420" algn="just" rtl="0">
              <a:spcBef>
                <a:spcPts val="600"/>
              </a:spcBef>
              <a:spcAft>
                <a:spcPts val="0"/>
              </a:spcAft>
              <a:buClr>
                <a:schemeClr val="dk1"/>
              </a:buClr>
              <a:buSzPts val="1080"/>
              <a:buFont typeface="Arial"/>
              <a:buNone/>
            </a:pPr>
            <a:endParaRPr sz="1200" i="0" dirty="0">
              <a:latin typeface="Calibri"/>
              <a:ea typeface="Calibri"/>
              <a:cs typeface="Calibri"/>
              <a:sym typeface="Calibri"/>
            </a:endParaRPr>
          </a:p>
          <a:p>
            <a:pPr marL="360000" lvl="0" indent="-360000" algn="just" rtl="0">
              <a:spcBef>
                <a:spcPts val="600"/>
              </a:spcBef>
              <a:spcAft>
                <a:spcPts val="0"/>
              </a:spcAft>
              <a:buClr>
                <a:schemeClr val="dk1"/>
              </a:buClr>
              <a:buSzPts val="1080"/>
              <a:buFont typeface="Calibri"/>
              <a:buNone/>
            </a:pPr>
            <a:r>
              <a:rPr lang="fr-CA" sz="1200" i="0" dirty="0">
                <a:solidFill>
                  <a:schemeClr val="dk1"/>
                </a:solidFill>
                <a:latin typeface="Calibri"/>
                <a:ea typeface="Calibri"/>
                <a:cs typeface="Calibri"/>
                <a:sym typeface="Calibri"/>
              </a:rPr>
              <a:t>Si le temps le permet, la classe peut s’amuser avec d’autres photos ! </a:t>
            </a:r>
            <a:endParaRPr sz="1200" i="0" dirty="0">
              <a:latin typeface="Calibri"/>
              <a:ea typeface="Calibri"/>
              <a:cs typeface="Calibri"/>
              <a:sym typeface="Calibri"/>
            </a:endParaRPr>
          </a:p>
          <a:p>
            <a:pPr marL="360000" lvl="0" indent="-36000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a:p>
            <a:pPr marL="0" lvl="0" indent="0" algn="just" rtl="0">
              <a:spcBef>
                <a:spcPts val="600"/>
              </a:spcBef>
              <a:spcAft>
                <a:spcPts val="0"/>
              </a:spcAft>
              <a:buClr>
                <a:schemeClr val="dk1"/>
              </a:buClr>
              <a:buSzPts val="1080"/>
              <a:buFont typeface="Calibri"/>
              <a:buNone/>
            </a:pPr>
            <a:endParaRPr sz="1200" i="0" dirty="0">
              <a:solidFill>
                <a:srgbClr val="00000A"/>
              </a:solidFill>
              <a:latin typeface="Calibri"/>
              <a:ea typeface="Calibri"/>
              <a:cs typeface="Calibri"/>
              <a:sym typeface="Calibri"/>
            </a:endParaRPr>
          </a:p>
        </p:txBody>
      </p:sp>
      <p:sp>
        <p:nvSpPr>
          <p:cNvPr id="425" name="Google Shape;425;p9"/>
          <p:cNvSpPr txBox="1">
            <a:spLocks noGrp="1"/>
          </p:cNvSpPr>
          <p:nvPr>
            <p:ph type="sldNum" idx="12"/>
          </p:nvPr>
        </p:nvSpPr>
        <p:spPr>
          <a:xfrm>
            <a:off x="5642388" y="8008203"/>
            <a:ext cx="1215612" cy="11357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chemeClr val="bg1">
                    <a:lumMod val="85000"/>
                  </a:schemeClr>
                </a:solidFill>
              </a:rPr>
              <a:pPr marL="0" lvl="0" indent="0" algn="r" rtl="0">
                <a:spcBef>
                  <a:spcPts val="0"/>
                </a:spcBef>
                <a:spcAft>
                  <a:spcPts val="0"/>
                </a:spcAft>
                <a:buNone/>
              </a:pPr>
              <a:t>9</a:t>
            </a:fld>
            <a:endParaRPr dirty="0">
              <a:solidFill>
                <a:schemeClr val="bg1">
                  <a:lumMod val="85000"/>
                </a:schemeClr>
              </a:solidFill>
            </a:endParaRPr>
          </a:p>
        </p:txBody>
      </p:sp>
      <p:sp>
        <p:nvSpPr>
          <p:cNvPr id="426" name="Google Shape;426;p9"/>
          <p:cNvSpPr txBox="1"/>
          <p:nvPr/>
        </p:nvSpPr>
        <p:spPr>
          <a:xfrm>
            <a:off x="3719" y="3548"/>
            <a:ext cx="5056719" cy="12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0"/>
              <a:buFont typeface="Calibri"/>
              <a:buNone/>
            </a:pPr>
            <a:r>
              <a:rPr lang="fr-CA" sz="3000" b="0" i="0" u="none" strike="noStrike" cap="none" dirty="0">
                <a:solidFill>
                  <a:schemeClr val="dk1"/>
                </a:solidFill>
                <a:latin typeface="Calibri"/>
                <a:ea typeface="Calibri"/>
                <a:cs typeface="Calibri"/>
                <a:sym typeface="Calibri"/>
              </a:rPr>
              <a:t>Amorce</a:t>
            </a:r>
            <a:endParaRPr dirty="0"/>
          </a:p>
          <a:p>
            <a:pPr marL="0" marR="0" lvl="0" indent="0" algn="l" rtl="0">
              <a:spcBef>
                <a:spcPts val="0"/>
              </a:spcBef>
              <a:spcAft>
                <a:spcPts val="0"/>
              </a:spcAft>
              <a:buClr>
                <a:schemeClr val="dk1"/>
              </a:buClr>
              <a:buSzPts val="2400"/>
              <a:buFont typeface="Calibri"/>
              <a:buNone/>
            </a:pPr>
            <a:r>
              <a:rPr lang="fr-CA" sz="2400" b="0" i="0" u="none" strike="noStrike" cap="none" dirty="0">
                <a:solidFill>
                  <a:schemeClr val="dk1"/>
                </a:solidFill>
                <a:latin typeface="Calibri"/>
                <a:ea typeface="Calibri"/>
                <a:cs typeface="Calibri"/>
                <a:sym typeface="Calibri"/>
              </a:rPr>
              <a:t>1. Mesures et unités </a:t>
            </a:r>
            <a:r>
              <a:rPr lang="fr-CA" sz="1800" b="0" i="0" u="none" strike="noStrike" cap="none" dirty="0">
                <a:solidFill>
                  <a:schemeClr val="dk1"/>
                </a:solidFill>
                <a:latin typeface="Calibri"/>
                <a:ea typeface="Calibri"/>
                <a:cs typeface="Calibri"/>
                <a:sym typeface="Calibri"/>
              </a:rPr>
              <a:t>(suite)</a:t>
            </a:r>
            <a:endParaRPr sz="2400" b="0" i="0" u="none" strike="noStrike" cap="none" dirty="0">
              <a:solidFill>
                <a:schemeClr val="dk1"/>
              </a:solidFill>
              <a:latin typeface="Calibri"/>
              <a:ea typeface="Calibri"/>
              <a:cs typeface="Calibri"/>
              <a:sym typeface="Calibri"/>
            </a:endParaRPr>
          </a:p>
        </p:txBody>
      </p:sp>
      <p:sp>
        <p:nvSpPr>
          <p:cNvPr id="427" name="Google Shape;427;p9"/>
          <p:cNvSpPr/>
          <p:nvPr/>
        </p:nvSpPr>
        <p:spPr>
          <a:xfrm>
            <a:off x="151449" y="4914900"/>
            <a:ext cx="3765231" cy="276999"/>
          </a:xfrm>
          <a:prstGeom prst="rect">
            <a:avLst/>
          </a:prstGeom>
          <a:solidFill>
            <a:srgbClr val="C0F7F6"/>
          </a:solidFill>
          <a:ln>
            <a:solidFill>
              <a:srgbClr val="FFC000"/>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CA" sz="1200" b="0" i="0" u="none" strike="noStrike" cap="none" dirty="0">
                <a:solidFill>
                  <a:schemeClr val="dk1"/>
                </a:solidFill>
                <a:latin typeface="Calibri"/>
                <a:ea typeface="Calibri"/>
                <a:cs typeface="Calibri"/>
                <a:sym typeface="Calibri"/>
              </a:rPr>
              <a:t>Voir </a:t>
            </a:r>
            <a:r>
              <a:rPr lang="fr-CA" sz="12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Fiche théorique 1 </a:t>
            </a:r>
            <a:r>
              <a:rPr lang="fr-CA" sz="1200" b="0" i="0" u="none" strike="noStrike" cap="none" dirty="0">
                <a:solidFill>
                  <a:schemeClr val="dk1"/>
                </a:solidFill>
                <a:latin typeface="Calibri"/>
                <a:ea typeface="Calibri"/>
                <a:cs typeface="Calibri"/>
                <a:sym typeface="Calibri"/>
              </a:rPr>
              <a:t>pour un repère culturel proposé.</a:t>
            </a:r>
            <a:endParaRPr sz="1200" b="0" i="0" u="none" strike="noStrike" cap="none" dirty="0">
              <a:solidFill>
                <a:schemeClr val="dk1"/>
              </a:solidFill>
              <a:latin typeface="Calibri"/>
              <a:ea typeface="Calibri"/>
              <a:cs typeface="Calibri"/>
              <a:sym typeface="Calibri"/>
            </a:endParaRPr>
          </a:p>
        </p:txBody>
      </p:sp>
      <p:pic>
        <p:nvPicPr>
          <p:cNvPr id="428" name="Google Shape;428;p9" descr="Une image contenant texte, périphérique&#10;&#10;Description générée automatiquement"/>
          <p:cNvPicPr preferRelativeResize="0"/>
          <p:nvPr/>
        </p:nvPicPr>
        <p:blipFill rotWithShape="1">
          <a:blip r:embed="rId5">
            <a:alphaModFix/>
          </a:blip>
          <a:srcRect/>
          <a:stretch/>
        </p:blipFill>
        <p:spPr>
          <a:xfrm>
            <a:off x="4307095" y="-517364"/>
            <a:ext cx="2542252" cy="2542252"/>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Inkwell">
  <a:themeElements>
    <a:clrScheme name="Papi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que">
  <a:themeElements>
    <a:clrScheme name="Technique">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chnique">
  <a:themeElements>
    <a:clrScheme name="Technique">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3804</Words>
  <Application>Microsoft Office PowerPoint</Application>
  <PresentationFormat>Affichage à l'écran (4:3)</PresentationFormat>
  <Paragraphs>740</Paragraphs>
  <Slides>38</Slides>
  <Notes>38</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38</vt:i4>
      </vt:variant>
    </vt:vector>
  </HeadingPairs>
  <TitlesOfParts>
    <vt:vector size="47" baseType="lpstr">
      <vt:lpstr>Arial</vt:lpstr>
      <vt:lpstr>Calibri</vt:lpstr>
      <vt:lpstr>Impact</vt:lpstr>
      <vt:lpstr>Noto Sans Symbols</vt:lpstr>
      <vt:lpstr>Libre Franklin</vt:lpstr>
      <vt:lpstr>Rockwell</vt:lpstr>
      <vt:lpstr>Inkwell</vt:lpstr>
      <vt:lpstr>Technique</vt:lpstr>
      <vt:lpstr>1_Technique</vt:lpstr>
      <vt:lpstr>Diapositive 1</vt:lpstr>
      <vt:lpstr>Diapositive 2</vt:lpstr>
      <vt:lpstr>Présentation de la situation d’apprentissage</vt:lpstr>
      <vt:lpstr>Séquence d’enseignement</vt:lpstr>
      <vt:lpstr>Description des activités</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Fiches théoriques</vt:lpstr>
      <vt:lpstr>Diapositive 20</vt:lpstr>
      <vt:lpstr>Diapositive 21</vt:lpstr>
      <vt:lpstr> Préalables mathématiques </vt:lpstr>
      <vt:lpstr>Diapositive 23</vt:lpstr>
      <vt:lpstr>Diapositive 24</vt:lpstr>
      <vt:lpstr>Diapositive 25</vt:lpstr>
      <vt:lpstr>Fiches TNI</vt:lpstr>
      <vt:lpstr>Diapositive 27</vt:lpstr>
      <vt:lpstr>Diapositive 28</vt:lpstr>
      <vt:lpstr>Diapositive 29</vt:lpstr>
      <vt:lpstr>Diapositive 30</vt:lpstr>
      <vt:lpstr>Fiches d’activité</vt:lpstr>
      <vt:lpstr>Diapositive 32</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Alex Guimond</dc:creator>
  <cp:lastModifiedBy>sylvain beauchamp</cp:lastModifiedBy>
  <cp:revision>4</cp:revision>
  <dcterms:created xsi:type="dcterms:W3CDTF">2014-07-29T20:22:02Z</dcterms:created>
  <dcterms:modified xsi:type="dcterms:W3CDTF">2023-03-02T19:36:05Z</dcterms:modified>
</cp:coreProperties>
</file>