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765" r:id="rId2"/>
    <p:sldMasterId id="2147484038" r:id="rId3"/>
  </p:sldMasterIdLst>
  <p:notesMasterIdLst>
    <p:notesMasterId r:id="rId9"/>
  </p:notesMasterIdLst>
  <p:handoutMasterIdLst>
    <p:handoutMasterId r:id="rId10"/>
  </p:handoutMasterIdLst>
  <p:sldIdLst>
    <p:sldId id="359" r:id="rId4"/>
    <p:sldId id="349" r:id="rId5"/>
    <p:sldId id="358" r:id="rId6"/>
    <p:sldId id="263" r:id="rId7"/>
    <p:sldId id="330" r:id="rId8"/>
  </p:sldIdLst>
  <p:sldSz cx="6858000" cy="9144000" type="letter"/>
  <p:notesSz cx="7010400" cy="9296400"/>
  <p:defaultTextStyle>
    <a:defPPr>
      <a:defRPr lang="fr-FR"/>
    </a:defPPr>
    <a:lvl1pPr marL="0" algn="l" defTabSz="969871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1pPr>
    <a:lvl2pPr marL="484936" algn="l" defTabSz="969871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2pPr>
    <a:lvl3pPr marL="969871" algn="l" defTabSz="969871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3pPr>
    <a:lvl4pPr marL="1454807" algn="l" defTabSz="969871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4pPr>
    <a:lvl5pPr marL="1939743" algn="l" defTabSz="969871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5pPr>
    <a:lvl6pPr marL="2424678" algn="l" defTabSz="969871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6pPr>
    <a:lvl7pPr marL="2909613" algn="l" defTabSz="969871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7pPr>
    <a:lvl8pPr marL="3394549" algn="l" defTabSz="969871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8pPr>
    <a:lvl9pPr marL="3879485" algn="l" defTabSz="969871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laume Poliquin" initials="GP" lastIdx="11" clrIdx="0">
    <p:extLst>
      <p:ext uri="{19B8F6BF-5375-455C-9EA6-DF929625EA0E}">
        <p15:presenceInfo xmlns:p15="http://schemas.microsoft.com/office/powerpoint/2012/main" userId="S-1-5-21-1875730492-2871649377-920409342-184767" providerId="AD"/>
      </p:ext>
    </p:extLst>
  </p:cmAuthor>
  <p:cmAuthor id="2" name="Cath Bilodeau" initials="CB" lastIdx="12" clrIdx="1">
    <p:extLst>
      <p:ext uri="{19B8F6BF-5375-455C-9EA6-DF929625EA0E}">
        <p15:presenceInfo xmlns:p15="http://schemas.microsoft.com/office/powerpoint/2012/main" userId="8f21ca2b30dbda06" providerId="Windows Live"/>
      </p:ext>
    </p:extLst>
  </p:cmAuthor>
  <p:cmAuthor id="3" name="Microsoft" initials="M" lastIdx="11" clrIdx="2">
    <p:extLst>
      <p:ext uri="{19B8F6BF-5375-455C-9EA6-DF929625EA0E}">
        <p15:presenceInfo xmlns:p15="http://schemas.microsoft.com/office/powerpoint/2012/main" userId="Microsoft" providerId="None"/>
      </p:ext>
    </p:extLst>
  </p:cmAuthor>
  <p:cmAuthor id="4" name="Guillaume Poliquin" initials="GP [2]" lastIdx="4" clrIdx="3">
    <p:extLst>
      <p:ext uri="{19B8F6BF-5375-455C-9EA6-DF929625EA0E}">
        <p15:presenceInfo xmlns:p15="http://schemas.microsoft.com/office/powerpoint/2012/main" userId="a719b2a974439600" providerId="Windows Live"/>
      </p:ext>
    </p:extLst>
  </p:cmAuthor>
  <p:cmAuthor id="5" name="benjamin bleuez" initials="bb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8C8"/>
    <a:srgbClr val="E1CDCC"/>
    <a:srgbClr val="F1E8E7"/>
    <a:srgbClr val="E6E6E6"/>
    <a:srgbClr val="ECE1E0"/>
    <a:srgbClr val="E2A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280" autoAdjust="0"/>
  </p:normalViewPr>
  <p:slideViewPr>
    <p:cSldViewPr snapToGrid="0">
      <p:cViewPr varScale="1">
        <p:scale>
          <a:sx n="65" d="100"/>
          <a:sy n="65" d="100"/>
        </p:scale>
        <p:origin x="2606" y="5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D2739-6997-4551-B4E5-E4505A945783}" type="datetimeFigureOut">
              <a:rPr lang="fr-CA" smtClean="0"/>
              <a:pPr/>
              <a:t>2022-04-13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860F3-05F7-4BFD-AFF9-0A2975CAABD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525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6DA881-43BC-446C-B9DC-52D496CA11F7}" type="datetimeFigureOut">
              <a:rPr lang="fr-CA" smtClean="0"/>
              <a:pPr/>
              <a:t>2022-04-13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20D262-31F0-4853-B5A7-84E125FDD57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860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1pPr>
    <a:lvl2pPr marL="34322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2pPr>
    <a:lvl3pPr marL="68644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3pPr>
    <a:lvl4pPr marL="102966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4pPr>
    <a:lvl5pPr marL="137288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5pPr>
    <a:lvl6pPr marL="171610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6pPr>
    <a:lvl7pPr marL="205932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7pPr>
    <a:lvl8pPr marL="240254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8pPr>
    <a:lvl9pPr marL="2745760" algn="l" defTabSz="686440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25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0D262-31F0-4853-B5A7-84E125FDD57E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170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0D262-31F0-4853-B5A7-84E125FDD57E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708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2" y="4165600"/>
            <a:ext cx="4857750" cy="2552192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173324" rtl="0" eaLnBrk="1" latinLnBrk="0" hangingPunct="1">
              <a:lnSpc>
                <a:spcPts val="948"/>
              </a:lnSpc>
              <a:spcBef>
                <a:spcPct val="0"/>
              </a:spcBef>
              <a:buNone/>
              <a:defRPr sz="872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2" y="6742178"/>
            <a:ext cx="4857750" cy="1565451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173324" rtl="0" eaLnBrk="1" latinLnBrk="0" hangingPunct="1">
              <a:lnSpc>
                <a:spcPts val="493"/>
              </a:lnSpc>
              <a:spcBef>
                <a:spcPts val="0"/>
              </a:spcBef>
              <a:buSzPct val="90000"/>
              <a:buFontTx/>
              <a:buNone/>
              <a:defRPr sz="417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8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9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subtitle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00288"/>
            <a:ext cx="1488185" cy="365761"/>
          </a:xfrm>
        </p:spPr>
        <p:txBody>
          <a:bodyPr vert="horz" lIns="91440" tIns="45720" rIns="91440" bIns="45720" rtlCol="0" anchor="ctr"/>
          <a:lstStyle>
            <a:lvl1pPr marL="0" algn="l" defTabSz="173324" rtl="0" eaLnBrk="1" latinLnBrk="0" hangingPunct="1">
              <a:defRPr sz="209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1F6E69D-0C35-804F-8AE4-3829C29596AB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9514" y="8400288"/>
            <a:ext cx="2859786" cy="365761"/>
          </a:xfrm>
        </p:spPr>
        <p:txBody>
          <a:bodyPr vert="horz" lIns="91440" tIns="45720" rIns="91440" bIns="45720" rtlCol="0" anchor="ctr"/>
          <a:lstStyle>
            <a:lvl1pPr marL="0" algn="l" defTabSz="173324" rtl="0" eaLnBrk="1" latinLnBrk="0" hangingPunct="1">
              <a:defRPr sz="209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6491" y="8400288"/>
            <a:ext cx="514349" cy="365761"/>
          </a:xfrm>
        </p:spPr>
        <p:txBody>
          <a:bodyPr vert="horz" lIns="91440" tIns="45720" rIns="91440" bIns="45720" rtlCol="0" anchor="ctr"/>
          <a:lstStyle>
            <a:lvl1pPr marL="0" algn="r" defTabSz="173324" rtl="0" eaLnBrk="1" latinLnBrk="0" hangingPunct="1">
              <a:defRPr sz="209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23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F4C7-900B-9743-9D0C-A15353CBB617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483865" y="2313518"/>
            <a:ext cx="2674620" cy="2560320"/>
          </a:xfrm>
        </p:spPr>
        <p:txBody>
          <a:bodyPr/>
          <a:lstStyle>
            <a:lvl1pPr>
              <a:defRPr sz="417"/>
            </a:lvl1pPr>
            <a:lvl2pPr>
              <a:defRPr sz="379"/>
            </a:lvl2pPr>
            <a:lvl3pPr>
              <a:defRPr sz="341"/>
            </a:lvl3pPr>
            <a:lvl4pPr>
              <a:defRPr sz="341"/>
            </a:lvl4pPr>
            <a:lvl5pPr>
              <a:defRPr sz="341"/>
            </a:lvl5pPr>
            <a:lvl6pPr marL="434213" indent="-65298">
              <a:tabLst/>
              <a:defRPr sz="341"/>
            </a:lvl6pPr>
            <a:lvl7pPr marL="434213" indent="-65298">
              <a:tabLst/>
              <a:defRPr sz="341"/>
            </a:lvl7pPr>
            <a:lvl8pPr marL="434213" indent="-65298">
              <a:tabLst/>
              <a:defRPr sz="341"/>
            </a:lvl8pPr>
            <a:lvl9pPr marL="434213" indent="-65298">
              <a:tabLst/>
              <a:defRPr sz="341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3483865" y="5161281"/>
            <a:ext cx="2674620" cy="2560320"/>
          </a:xfrm>
        </p:spPr>
        <p:txBody>
          <a:bodyPr/>
          <a:lstStyle>
            <a:lvl1pPr>
              <a:defRPr sz="417"/>
            </a:lvl1pPr>
            <a:lvl2pPr>
              <a:defRPr sz="379"/>
            </a:lvl2pPr>
            <a:lvl3pPr>
              <a:defRPr sz="341"/>
            </a:lvl3pPr>
            <a:lvl4pPr>
              <a:defRPr sz="341"/>
            </a:lvl4pPr>
            <a:lvl5pPr>
              <a:defRPr sz="341"/>
            </a:lvl5pPr>
            <a:lvl6pPr marL="434213" indent="-65298">
              <a:defRPr sz="341"/>
            </a:lvl6pPr>
            <a:lvl7pPr marL="434213" indent="-65298">
              <a:defRPr sz="341"/>
            </a:lvl7pPr>
            <a:lvl8pPr marL="434213" indent="-65298">
              <a:defRPr sz="341"/>
            </a:lvl8pPr>
            <a:lvl9pPr marL="434213" indent="-65298">
              <a:defRPr sz="341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5801" y="2313520"/>
            <a:ext cx="2674620" cy="5408083"/>
          </a:xfrm>
        </p:spPr>
        <p:txBody>
          <a:bodyPr/>
          <a:lstStyle>
            <a:lvl1pPr>
              <a:defRPr sz="417"/>
            </a:lvl1pPr>
            <a:lvl2pPr>
              <a:defRPr sz="379"/>
            </a:lvl2pPr>
            <a:lvl3pPr>
              <a:defRPr sz="341"/>
            </a:lvl3pPr>
            <a:lvl4pPr>
              <a:defRPr sz="341"/>
            </a:lvl4pPr>
            <a:lvl5pPr>
              <a:defRPr sz="341"/>
            </a:lvl5pPr>
            <a:lvl6pPr marL="434213" indent="-65298">
              <a:defRPr sz="341"/>
            </a:lvl6pPr>
            <a:lvl7pPr marL="434213" indent="-65298">
              <a:defRPr sz="341"/>
            </a:lvl7pPr>
            <a:lvl8pPr marL="434213" indent="-65298">
              <a:defRPr sz="341"/>
            </a:lvl8pPr>
            <a:lvl9pPr marL="434213" indent="-65298">
              <a:defRPr sz="341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111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2313518"/>
            <a:ext cx="2674620" cy="2560320"/>
          </a:xfrm>
        </p:spPr>
        <p:txBody>
          <a:bodyPr/>
          <a:lstStyle>
            <a:lvl1pPr>
              <a:defRPr sz="417"/>
            </a:lvl1pPr>
            <a:lvl2pPr>
              <a:defRPr sz="379"/>
            </a:lvl2pPr>
            <a:lvl3pPr>
              <a:defRPr sz="341"/>
            </a:lvl3pPr>
            <a:lvl4pPr>
              <a:defRPr sz="341"/>
            </a:lvl4pPr>
            <a:lvl5pPr>
              <a:defRPr sz="341"/>
            </a:lvl5pPr>
            <a:lvl6pPr marL="434213" indent="-65298">
              <a:defRPr sz="341"/>
            </a:lvl6pPr>
            <a:lvl7pPr marL="434213" indent="-65298">
              <a:defRPr sz="341"/>
            </a:lvl7pPr>
            <a:lvl8pPr marL="434213" indent="-65298">
              <a:defRPr sz="341"/>
            </a:lvl8pPr>
            <a:lvl9pPr marL="434213" indent="-65298">
              <a:defRPr sz="341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53D-780C-6A4E-B497-B432DAB928CA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85801" y="5161281"/>
            <a:ext cx="2674620" cy="2560320"/>
          </a:xfrm>
        </p:spPr>
        <p:txBody>
          <a:bodyPr/>
          <a:lstStyle>
            <a:lvl1pPr>
              <a:defRPr sz="417"/>
            </a:lvl1pPr>
            <a:lvl2pPr>
              <a:defRPr sz="379"/>
            </a:lvl2pPr>
            <a:lvl3pPr>
              <a:defRPr sz="341"/>
            </a:lvl3pPr>
            <a:lvl4pPr>
              <a:defRPr sz="341"/>
            </a:lvl4pPr>
            <a:lvl5pPr>
              <a:defRPr sz="341"/>
            </a:lvl5pPr>
            <a:lvl6pPr marL="434213" indent="-65298">
              <a:defRPr sz="341"/>
            </a:lvl6pPr>
            <a:lvl7pPr marL="434213" indent="-65298">
              <a:defRPr sz="341"/>
            </a:lvl7pPr>
            <a:lvl8pPr marL="434213" indent="-65298">
              <a:defRPr sz="341"/>
            </a:lvl8pPr>
            <a:lvl9pPr marL="434213" indent="-65298">
              <a:defRPr sz="341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483865" y="2313518"/>
            <a:ext cx="2674620" cy="2560320"/>
          </a:xfrm>
        </p:spPr>
        <p:txBody>
          <a:bodyPr/>
          <a:lstStyle>
            <a:lvl1pPr>
              <a:defRPr sz="417"/>
            </a:lvl1pPr>
            <a:lvl2pPr>
              <a:defRPr sz="379"/>
            </a:lvl2pPr>
            <a:lvl3pPr>
              <a:defRPr sz="341"/>
            </a:lvl3pPr>
            <a:lvl4pPr>
              <a:defRPr sz="341"/>
            </a:lvl4pPr>
            <a:lvl5pPr>
              <a:defRPr sz="341"/>
            </a:lvl5pPr>
            <a:lvl6pPr marL="434213" indent="-65298">
              <a:defRPr sz="341"/>
            </a:lvl6pPr>
            <a:lvl7pPr marL="434213" indent="-65298">
              <a:defRPr sz="341"/>
            </a:lvl7pPr>
            <a:lvl8pPr marL="434213" indent="-65298">
              <a:defRPr sz="341"/>
            </a:lvl8pPr>
            <a:lvl9pPr marL="434213" indent="-65298">
              <a:defRPr sz="341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3483865" y="5161281"/>
            <a:ext cx="2674620" cy="2560320"/>
          </a:xfrm>
        </p:spPr>
        <p:txBody>
          <a:bodyPr/>
          <a:lstStyle>
            <a:lvl1pPr>
              <a:defRPr sz="417"/>
            </a:lvl1pPr>
            <a:lvl2pPr>
              <a:defRPr sz="379"/>
            </a:lvl2pPr>
            <a:lvl3pPr>
              <a:defRPr sz="341"/>
            </a:lvl3pPr>
            <a:lvl4pPr>
              <a:defRPr sz="341"/>
            </a:lvl4pPr>
            <a:lvl5pPr>
              <a:defRPr sz="341"/>
            </a:lvl5pPr>
            <a:lvl6pPr marL="434213" indent="-65298">
              <a:defRPr sz="341"/>
            </a:lvl6pPr>
            <a:lvl7pPr marL="434213" indent="-65298">
              <a:defRPr sz="341"/>
            </a:lvl7pPr>
            <a:lvl8pPr marL="434213" indent="-65298">
              <a:defRPr sz="341"/>
            </a:lvl8pPr>
            <a:lvl9pPr marL="434213" indent="-65298">
              <a:defRPr sz="341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4841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A73-2A07-F747-86F9-71E7768D82C5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1014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FD10-FD4E-C849-8794-718830E71EF4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30179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253399"/>
            <a:ext cx="2672953" cy="1549400"/>
          </a:xfrm>
        </p:spPr>
        <p:txBody>
          <a:bodyPr tIns="0" bIns="0" anchor="b"/>
          <a:lstStyle>
            <a:lvl1pPr algn="l">
              <a:lnSpc>
                <a:spcPts val="872"/>
              </a:lnSpc>
              <a:defRPr sz="796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40" y="491322"/>
            <a:ext cx="2674620" cy="7503331"/>
          </a:xfrm>
        </p:spPr>
        <p:txBody>
          <a:bodyPr/>
          <a:lstStyle>
            <a:lvl1pPr>
              <a:defRPr sz="417"/>
            </a:lvl1pPr>
            <a:lvl2pPr>
              <a:defRPr sz="379"/>
            </a:lvl2pPr>
            <a:lvl3pPr>
              <a:defRPr sz="341"/>
            </a:lvl3pPr>
            <a:lvl4pPr>
              <a:defRPr sz="341"/>
            </a:lvl4pPr>
            <a:lvl5pPr>
              <a:defRPr sz="341"/>
            </a:lvl5pPr>
            <a:lvl6pPr>
              <a:defRPr sz="379"/>
            </a:lvl6pPr>
            <a:lvl7pPr marL="434213" indent="-65298">
              <a:defRPr sz="379"/>
            </a:lvl7pPr>
            <a:lvl8pPr marL="434213" indent="-65298">
              <a:defRPr sz="379"/>
            </a:lvl8pPr>
            <a:lvl9pPr marL="434213" indent="-65298">
              <a:defRPr sz="379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21377"/>
            <a:ext cx="2672953" cy="2884228"/>
          </a:xfrm>
        </p:spPr>
        <p:txBody>
          <a:bodyPr/>
          <a:lstStyle>
            <a:lvl1pPr marL="0" indent="0">
              <a:spcBef>
                <a:spcPts val="113"/>
              </a:spcBef>
              <a:buNone/>
              <a:defRPr sz="379"/>
            </a:lvl1pPr>
            <a:lvl2pPr marL="86662" indent="0">
              <a:buNone/>
              <a:defRPr sz="227"/>
            </a:lvl2pPr>
            <a:lvl3pPr marL="173324" indent="0">
              <a:buNone/>
              <a:defRPr sz="189"/>
            </a:lvl3pPr>
            <a:lvl4pPr marL="259986" indent="0">
              <a:buNone/>
              <a:defRPr sz="170"/>
            </a:lvl4pPr>
            <a:lvl5pPr marL="346648" indent="0">
              <a:buNone/>
              <a:defRPr sz="170"/>
            </a:lvl5pPr>
            <a:lvl6pPr marL="433310" indent="0">
              <a:buNone/>
              <a:defRPr sz="170"/>
            </a:lvl6pPr>
            <a:lvl7pPr marL="519972" indent="0">
              <a:buNone/>
              <a:defRPr sz="170"/>
            </a:lvl7pPr>
            <a:lvl8pPr marL="606634" indent="0">
              <a:buNone/>
              <a:defRPr sz="170"/>
            </a:lvl8pPr>
            <a:lvl9pPr marL="693296" indent="0">
              <a:buNone/>
              <a:defRPr sz="17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FDD7-0E9C-4745-B617-4C3922C15D10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26194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161" y="2032002"/>
            <a:ext cx="2674620" cy="1549400"/>
          </a:xfrm>
        </p:spPr>
        <p:txBody>
          <a:bodyPr tIns="0" bIns="0" anchor="b"/>
          <a:lstStyle>
            <a:lvl1pPr algn="l">
              <a:lnSpc>
                <a:spcPts val="872"/>
              </a:lnSpc>
              <a:defRPr sz="796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3159" y="3599980"/>
            <a:ext cx="2674620" cy="2884228"/>
          </a:xfrm>
        </p:spPr>
        <p:txBody>
          <a:bodyPr/>
          <a:lstStyle>
            <a:lvl1pPr marL="0" indent="0">
              <a:spcBef>
                <a:spcPts val="113"/>
              </a:spcBef>
              <a:buNone/>
              <a:defRPr sz="379"/>
            </a:lvl1pPr>
            <a:lvl2pPr marL="86662" indent="0">
              <a:buNone/>
              <a:defRPr sz="227"/>
            </a:lvl2pPr>
            <a:lvl3pPr marL="173324" indent="0">
              <a:buNone/>
              <a:defRPr sz="189"/>
            </a:lvl3pPr>
            <a:lvl4pPr marL="259986" indent="0">
              <a:buNone/>
              <a:defRPr sz="170"/>
            </a:lvl4pPr>
            <a:lvl5pPr marL="346648" indent="0">
              <a:buNone/>
              <a:defRPr sz="170"/>
            </a:lvl5pPr>
            <a:lvl6pPr marL="433310" indent="0">
              <a:buNone/>
              <a:defRPr sz="170"/>
            </a:lvl6pPr>
            <a:lvl7pPr marL="519972" indent="0">
              <a:buNone/>
              <a:defRPr sz="170"/>
            </a:lvl7pPr>
            <a:lvl8pPr marL="606634" indent="0">
              <a:buNone/>
              <a:defRPr sz="170"/>
            </a:lvl8pPr>
            <a:lvl9pPr marL="693296" indent="0">
              <a:buNone/>
              <a:defRPr sz="17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20D-384C-FB42-97B8-9F9D9A2A8EDA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grpSp>
        <p:nvGrpSpPr>
          <p:cNvPr id="3" name="Group 7"/>
          <p:cNvGrpSpPr/>
          <p:nvPr/>
        </p:nvGrpSpPr>
        <p:grpSpPr>
          <a:xfrm rot="21421631">
            <a:off x="471771" y="674201"/>
            <a:ext cx="2888195" cy="735503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62"/>
              <a:endParaRPr sz="34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62"/>
              <a:endParaRPr sz="34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606594" y="890084"/>
            <a:ext cx="2601499" cy="68329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10994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235057" y="4694399"/>
            <a:ext cx="3066018" cy="4034694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62"/>
              <a:endParaRPr sz="34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62"/>
              <a:endParaRPr sz="34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368294" y="4910109"/>
            <a:ext cx="2778082" cy="3596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27113" y="321677"/>
            <a:ext cx="3066018" cy="4034694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62"/>
              <a:endParaRPr sz="34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62"/>
              <a:endParaRPr sz="34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60347" y="537386"/>
            <a:ext cx="2778082" cy="3596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078" y="2032002"/>
            <a:ext cx="2674620" cy="1549400"/>
          </a:xfrm>
        </p:spPr>
        <p:txBody>
          <a:bodyPr tIns="0" bIns="0" anchor="b"/>
          <a:lstStyle>
            <a:lvl1pPr algn="l">
              <a:lnSpc>
                <a:spcPts val="872"/>
              </a:lnSpc>
              <a:defRPr sz="796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0075" y="3599980"/>
            <a:ext cx="2674620" cy="2884228"/>
          </a:xfrm>
        </p:spPr>
        <p:txBody>
          <a:bodyPr/>
          <a:lstStyle>
            <a:lvl1pPr marL="0" indent="0">
              <a:spcBef>
                <a:spcPts val="113"/>
              </a:spcBef>
              <a:buNone/>
              <a:defRPr sz="379"/>
            </a:lvl1pPr>
            <a:lvl2pPr marL="86662" indent="0">
              <a:buNone/>
              <a:defRPr sz="227"/>
            </a:lvl2pPr>
            <a:lvl3pPr marL="173324" indent="0">
              <a:buNone/>
              <a:defRPr sz="189"/>
            </a:lvl3pPr>
            <a:lvl4pPr marL="259986" indent="0">
              <a:buNone/>
              <a:defRPr sz="170"/>
            </a:lvl4pPr>
            <a:lvl5pPr marL="346648" indent="0">
              <a:buNone/>
              <a:defRPr sz="170"/>
            </a:lvl5pPr>
            <a:lvl6pPr marL="433310" indent="0">
              <a:buNone/>
              <a:defRPr sz="170"/>
            </a:lvl6pPr>
            <a:lvl7pPr marL="519972" indent="0">
              <a:buNone/>
              <a:defRPr sz="170"/>
            </a:lvl7pPr>
            <a:lvl8pPr marL="606634" indent="0">
              <a:buNone/>
              <a:defRPr sz="170"/>
            </a:lvl8pPr>
            <a:lvl9pPr marL="693296" indent="0">
              <a:buNone/>
              <a:defRPr sz="17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5DB-E8BC-0E46-B608-3A12360933C9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64604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16500"/>
            <a:ext cx="5486399" cy="1549400"/>
          </a:xfrm>
        </p:spPr>
        <p:txBody>
          <a:bodyPr tIns="0" bIns="0" anchor="b"/>
          <a:lstStyle>
            <a:lvl1pPr algn="l">
              <a:lnSpc>
                <a:spcPts val="872"/>
              </a:lnSpc>
              <a:defRPr sz="682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1544463" y="505469"/>
            <a:ext cx="3773495" cy="4591083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62"/>
              <a:endParaRPr sz="34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62"/>
              <a:endParaRPr sz="34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6571647"/>
            <a:ext cx="5486399" cy="1317294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379"/>
            </a:lvl1pPr>
            <a:lvl2pPr marL="86662" indent="0">
              <a:buNone/>
              <a:defRPr sz="227"/>
            </a:lvl2pPr>
            <a:lvl3pPr marL="173324" indent="0">
              <a:buNone/>
              <a:defRPr sz="189"/>
            </a:lvl3pPr>
            <a:lvl4pPr marL="259986" indent="0">
              <a:buNone/>
              <a:defRPr sz="170"/>
            </a:lvl4pPr>
            <a:lvl5pPr marL="346648" indent="0">
              <a:buNone/>
              <a:defRPr sz="170"/>
            </a:lvl5pPr>
            <a:lvl6pPr marL="433310" indent="0">
              <a:buNone/>
              <a:defRPr sz="170"/>
            </a:lvl6pPr>
            <a:lvl7pPr marL="519972" indent="0">
              <a:buNone/>
              <a:defRPr sz="170"/>
            </a:lvl7pPr>
            <a:lvl8pPr marL="606634" indent="0">
              <a:buNone/>
              <a:defRPr sz="170"/>
            </a:lvl8pPr>
            <a:lvl9pPr marL="693296" indent="0">
              <a:buNone/>
              <a:defRPr sz="17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D18A-807B-CB4B-942E-94BC3583A1B0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1686119" y="752753"/>
            <a:ext cx="3490184" cy="40965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4839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16500"/>
            <a:ext cx="5486399" cy="1549400"/>
          </a:xfrm>
        </p:spPr>
        <p:txBody>
          <a:bodyPr tIns="0" bIns="0" anchor="b"/>
          <a:lstStyle>
            <a:lvl1pPr algn="l">
              <a:lnSpc>
                <a:spcPts val="872"/>
              </a:lnSpc>
              <a:defRPr sz="682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85266" y="155159"/>
            <a:ext cx="2976795" cy="494048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62"/>
              <a:endParaRPr sz="34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62"/>
              <a:endParaRPr sz="34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24365" y="406667"/>
            <a:ext cx="2698842" cy="444564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3124110" y="430856"/>
            <a:ext cx="3594520" cy="4591083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62"/>
              <a:endParaRPr sz="34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62"/>
              <a:endParaRPr sz="34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3252366" y="676892"/>
            <a:ext cx="3324645" cy="40965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6568142"/>
            <a:ext cx="5486399" cy="1320801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379"/>
            </a:lvl1pPr>
            <a:lvl2pPr marL="86662" indent="0">
              <a:buNone/>
              <a:defRPr sz="227"/>
            </a:lvl2pPr>
            <a:lvl3pPr marL="173324" indent="0">
              <a:buNone/>
              <a:defRPr sz="189"/>
            </a:lvl3pPr>
            <a:lvl4pPr marL="259986" indent="0">
              <a:buNone/>
              <a:defRPr sz="170"/>
            </a:lvl4pPr>
            <a:lvl5pPr marL="346648" indent="0">
              <a:buNone/>
              <a:defRPr sz="170"/>
            </a:lvl5pPr>
            <a:lvl6pPr marL="433310" indent="0">
              <a:buNone/>
              <a:defRPr sz="170"/>
            </a:lvl6pPr>
            <a:lvl7pPr marL="519972" indent="0">
              <a:buNone/>
              <a:defRPr sz="170"/>
            </a:lvl7pPr>
            <a:lvl8pPr marL="606634" indent="0">
              <a:buNone/>
              <a:defRPr sz="170"/>
            </a:lvl8pPr>
            <a:lvl9pPr marL="693296" indent="0">
              <a:buNone/>
              <a:defRPr sz="17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8FB3-55FD-A941-9196-E2B8D289005F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86608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8737-DD24-AE48-94B0-AEE993619991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4893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FC0-A454-2649-9404-6C3C3322B928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41883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3763" y="601137"/>
            <a:ext cx="634562" cy="7143750"/>
          </a:xfrm>
        </p:spPr>
        <p:txBody>
          <a:bodyPr vert="eaVert" anchor="t" anchorCtr="0"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1137"/>
            <a:ext cx="4457699" cy="71437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0877-E85B-0941-B5E7-5DCFCCBBF516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79188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165600"/>
            <a:ext cx="4857750" cy="2552192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391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6742176"/>
            <a:ext cx="4857750" cy="1565451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391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subtitle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1" y="8400288"/>
            <a:ext cx="1488186" cy="365760"/>
          </a:xfrm>
        </p:spPr>
        <p:txBody>
          <a:bodyPr vert="horz" lIns="91440" tIns="45720" rIns="91440" bIns="45720" rtlCol="0" anchor="ctr"/>
          <a:lstStyle>
            <a:lvl1pPr marL="0" algn="l" defTabSz="914391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1F6E69D-0C35-804F-8AE4-3829C29596AB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9514" y="8400288"/>
            <a:ext cx="2859786" cy="365760"/>
          </a:xfrm>
        </p:spPr>
        <p:txBody>
          <a:bodyPr vert="horz" lIns="91440" tIns="45720" rIns="91440" bIns="45720" rtlCol="0" anchor="ctr"/>
          <a:lstStyle>
            <a:lvl1pPr marL="0" algn="l" defTabSz="914391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6490" y="8400288"/>
            <a:ext cx="514350" cy="365760"/>
          </a:xfrm>
        </p:spPr>
        <p:txBody>
          <a:bodyPr vert="horz" lIns="91440" tIns="45720" rIns="91440" bIns="45720" rtlCol="0" anchor="ctr"/>
          <a:lstStyle>
            <a:lvl1pPr marL="0" algn="r" defTabSz="914391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44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FC0-A454-2649-9404-6C3C3322B928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14433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1662" y="4267200"/>
            <a:ext cx="6016337" cy="29464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610" y="5110793"/>
            <a:ext cx="3543300" cy="1613285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CA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610" y="6742546"/>
            <a:ext cx="3543300" cy="1542115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398326"/>
            <a:ext cx="1485900" cy="364067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77B2344-775A-EC40-BD86-BBF6EDBF559F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1" y="8398326"/>
            <a:ext cx="2857500" cy="364067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642" y="8416523"/>
            <a:ext cx="514350" cy="353452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27FB875-5C85-AB42-9DC5-178568A424B8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82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926081"/>
            <a:ext cx="5829300" cy="1816100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391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742688"/>
            <a:ext cx="5829300" cy="1316736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91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2297-D954-A349-94D2-41B41467CE59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63864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4521" y="2253130"/>
            <a:ext cx="6323477" cy="29464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928471"/>
            <a:ext cx="4000500" cy="1816100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747492"/>
            <a:ext cx="4000500" cy="1310783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CD89-FEEA-BE41-A512-FB1C194373A1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87447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581" y="5426405"/>
            <a:ext cx="4154091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490766" y="593573"/>
            <a:ext cx="4062185" cy="484022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643258" y="843509"/>
            <a:ext cx="3757198" cy="43403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8589" y="6974543"/>
            <a:ext cx="4149719" cy="115345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338-B0A0-A342-BE62-0287B46827F5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8495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2313519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defRPr sz="1800"/>
            </a:lvl6pPr>
            <a:lvl7pPr marL="2290741" indent="-344485">
              <a:defRPr sz="1800"/>
            </a:lvl7pPr>
            <a:lvl8pPr marL="2290741" indent="-344485">
              <a:defRPr sz="1800"/>
            </a:lvl8pPr>
            <a:lvl9pPr marL="2290741" indent="-344485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3519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defRPr sz="1800"/>
            </a:lvl6pPr>
            <a:lvl7pPr marL="2290741" indent="-344485">
              <a:defRPr sz="1800"/>
            </a:lvl7pPr>
            <a:lvl8pPr marL="2290741" indent="-344485">
              <a:defRPr sz="1800"/>
            </a:lvl8pPr>
            <a:lvl9pPr marL="2290741" indent="-344485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1F0-AAEF-ED4A-BA61-7F3489016E17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26985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495" y="1892489"/>
            <a:ext cx="2400300" cy="778713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025" y="2899834"/>
            <a:ext cx="2674620" cy="482176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41" indent="-344485">
              <a:defRPr sz="1600"/>
            </a:lvl6pPr>
            <a:lvl7pPr marL="2290741" indent="-344485">
              <a:defRPr sz="1600"/>
            </a:lvl7pPr>
            <a:lvl8pPr marL="2290741" indent="-344485">
              <a:defRPr sz="1600"/>
            </a:lvl8pPr>
            <a:lvl9pPr marL="2290741" indent="-344485"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7685" y="1892489"/>
            <a:ext cx="2400300" cy="778713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887" y="2899834"/>
            <a:ext cx="2674620" cy="482176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41" indent="-344485">
              <a:defRPr sz="1600"/>
            </a:lvl6pPr>
            <a:lvl7pPr marL="2290741" indent="-344485">
              <a:defRPr sz="1600"/>
            </a:lvl7pPr>
            <a:lvl8pPr marL="2290741" indent="-344485">
              <a:defRPr sz="1600"/>
            </a:lvl8pPr>
            <a:lvl9pPr marL="2290741" indent="-344485"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6DB2-3D39-CC4C-AA4C-2B644E6F6DFC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781" y="2529387"/>
            <a:ext cx="2421731" cy="190500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6972" y="2529387"/>
            <a:ext cx="2421731" cy="190500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781" y="2529387"/>
            <a:ext cx="2421731" cy="190500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6972" y="2529387"/>
            <a:ext cx="2421731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72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7"/>
            <a:ext cx="548640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D09A-AC55-3747-AEF9-EDB2F0631F22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85800" y="5161280"/>
            <a:ext cx="548640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152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1662" y="4267200"/>
            <a:ext cx="6016337" cy="29464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2312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2312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2312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2312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2312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612" y="5110795"/>
            <a:ext cx="3543300" cy="1613286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948"/>
              </a:lnSpc>
              <a:defRPr sz="872"/>
            </a:lvl1pPr>
          </a:lstStyle>
          <a:p>
            <a:r>
              <a:rPr lang="fr-CA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612" y="6742546"/>
            <a:ext cx="3543300" cy="1542115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493"/>
              </a:lnSpc>
              <a:spcBef>
                <a:spcPct val="0"/>
              </a:spcBef>
              <a:buNone/>
              <a:defRPr sz="417">
                <a:solidFill>
                  <a:schemeClr val="tx1"/>
                </a:solidFill>
              </a:defRPr>
            </a:lvl1pPr>
            <a:lvl2pPr marL="8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9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1" y="8398325"/>
            <a:ext cx="1485899" cy="364067"/>
          </a:xfrm>
        </p:spPr>
        <p:txBody>
          <a:bodyPr/>
          <a:lstStyle>
            <a:lvl1pPr algn="l">
              <a:defRPr sz="209">
                <a:latin typeface="Rockwell" pitchFamily="18" charset="0"/>
              </a:defRPr>
            </a:lvl1pPr>
          </a:lstStyle>
          <a:p>
            <a:fld id="{277B2344-775A-EC40-BD86-BBF6EDBF559F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1" y="8398325"/>
            <a:ext cx="2857500" cy="364067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643" y="8416525"/>
            <a:ext cx="514349" cy="353452"/>
          </a:xfrm>
        </p:spPr>
        <p:txBody>
          <a:bodyPr/>
          <a:lstStyle>
            <a:lvl1pPr>
              <a:defRPr sz="209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27FB875-5C85-AB42-9DC5-178568A424B8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6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F4C7-900B-9743-9D0C-A15353CBB617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483864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tabLst/>
              <a:defRPr sz="1800"/>
            </a:lvl6pPr>
            <a:lvl7pPr marL="2290741" indent="-344485">
              <a:tabLst/>
              <a:defRPr sz="1800"/>
            </a:lvl7pPr>
            <a:lvl8pPr marL="2290741" indent="-344485">
              <a:tabLst/>
              <a:defRPr sz="1800"/>
            </a:lvl8pPr>
            <a:lvl9pPr marL="2290741" indent="-344485">
              <a:tabLst/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3483864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defRPr sz="1800"/>
            </a:lvl6pPr>
            <a:lvl7pPr marL="2290741" indent="-344485">
              <a:defRPr sz="1800"/>
            </a:lvl7pPr>
            <a:lvl8pPr marL="2290741" indent="-344485">
              <a:defRPr sz="1800"/>
            </a:lvl8pPr>
            <a:lvl9pPr marL="2290741" indent="-344485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5801" y="2313519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defRPr sz="1800"/>
            </a:lvl6pPr>
            <a:lvl7pPr marL="2290741" indent="-344485">
              <a:defRPr sz="1800"/>
            </a:lvl7pPr>
            <a:lvl8pPr marL="2290741" indent="-344485">
              <a:defRPr sz="1800"/>
            </a:lvl8pPr>
            <a:lvl9pPr marL="2290741" indent="-344485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9168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defRPr sz="1800"/>
            </a:lvl6pPr>
            <a:lvl7pPr marL="2290741" indent="-344485">
              <a:defRPr sz="1800"/>
            </a:lvl7pPr>
            <a:lvl8pPr marL="2290741" indent="-344485">
              <a:defRPr sz="1800"/>
            </a:lvl8pPr>
            <a:lvl9pPr marL="2290741" indent="-344485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53D-780C-6A4E-B497-B432DAB928CA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85801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defRPr sz="1800"/>
            </a:lvl6pPr>
            <a:lvl7pPr marL="2290741" indent="-344485">
              <a:defRPr sz="1800"/>
            </a:lvl7pPr>
            <a:lvl8pPr marL="2290741" indent="-344485">
              <a:defRPr sz="1800"/>
            </a:lvl8pPr>
            <a:lvl9pPr marL="2290741" indent="-344485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483864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defRPr sz="1800"/>
            </a:lvl6pPr>
            <a:lvl7pPr marL="2290741" indent="-344485">
              <a:defRPr sz="1800"/>
            </a:lvl7pPr>
            <a:lvl8pPr marL="2290741" indent="-344485">
              <a:defRPr sz="1800"/>
            </a:lvl8pPr>
            <a:lvl9pPr marL="2290741" indent="-344485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3483864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defRPr sz="1800"/>
            </a:lvl6pPr>
            <a:lvl7pPr marL="2290741" indent="-344485">
              <a:defRPr sz="1800"/>
            </a:lvl7pPr>
            <a:lvl8pPr marL="2290741" indent="-344485">
              <a:defRPr sz="1800"/>
            </a:lvl8pPr>
            <a:lvl9pPr marL="2290741" indent="-344485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0975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A73-2A07-F747-86F9-71E7768D82C5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43238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FD10-FD4E-C849-8794-718830E71EF4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69343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3397"/>
            <a:ext cx="2672954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38" y="491321"/>
            <a:ext cx="2674620" cy="750333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41" indent="-344485">
              <a:defRPr sz="2000"/>
            </a:lvl7pPr>
            <a:lvl8pPr marL="2290741" indent="-344485">
              <a:defRPr sz="2000"/>
            </a:lvl8pPr>
            <a:lvl9pPr marL="2290741" indent="-344485"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8" y="3821374"/>
            <a:ext cx="2672954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FDD7-0E9C-4745-B617-4C3922C15D10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9112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160" y="2032000"/>
            <a:ext cx="267462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3159" y="3599978"/>
            <a:ext cx="2674620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20D-384C-FB42-97B8-9F9D9A2A8EDA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grpSp>
        <p:nvGrpSpPr>
          <p:cNvPr id="3" name="Group 7"/>
          <p:cNvGrpSpPr/>
          <p:nvPr/>
        </p:nvGrpSpPr>
        <p:grpSpPr>
          <a:xfrm rot="21421631">
            <a:off x="471771" y="674200"/>
            <a:ext cx="2888194" cy="735503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606596" y="890081"/>
            <a:ext cx="2601498" cy="68329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2043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235057" y="4694399"/>
            <a:ext cx="3066018" cy="4034693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368294" y="4910106"/>
            <a:ext cx="2778082" cy="3596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27111" y="321676"/>
            <a:ext cx="3066018" cy="4034693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60348" y="537383"/>
            <a:ext cx="2778082" cy="3596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076" y="2032000"/>
            <a:ext cx="267462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0075" y="3599978"/>
            <a:ext cx="2674620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5DB-E8BC-0E46-B608-3A12360933C9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25373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6499"/>
            <a:ext cx="548640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1544462" y="505468"/>
            <a:ext cx="3773495" cy="4591083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571649"/>
            <a:ext cx="5486400" cy="13172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D18A-807B-CB4B-942E-94BC3583A1B0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1686118" y="752752"/>
            <a:ext cx="3490183" cy="40965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9778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6499"/>
            <a:ext cx="548640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85266" y="155157"/>
            <a:ext cx="2976795" cy="494048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24364" y="406666"/>
            <a:ext cx="2698841" cy="4445647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3124110" y="430855"/>
            <a:ext cx="3594520" cy="4591083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3252365" y="676891"/>
            <a:ext cx="3324645" cy="40965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568141"/>
            <a:ext cx="5486400" cy="13208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8FB3-55FD-A941-9196-E2B8D289005F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88937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8737-DD24-AE48-94B0-AEE993619991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183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926083"/>
            <a:ext cx="5829300" cy="1816101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173324" rtl="0" eaLnBrk="1" latinLnBrk="0" hangingPunct="1">
              <a:lnSpc>
                <a:spcPts val="948"/>
              </a:lnSpc>
              <a:spcBef>
                <a:spcPct val="0"/>
              </a:spcBef>
              <a:buNone/>
              <a:defRPr sz="872" b="1" kern="1200" cap="none" baseline="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742688"/>
            <a:ext cx="5829300" cy="1316736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417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86662" indent="0">
              <a:buNone/>
              <a:defRPr sz="341">
                <a:solidFill>
                  <a:schemeClr val="tx1">
                    <a:tint val="75000"/>
                  </a:schemeClr>
                </a:solidFill>
              </a:defRPr>
            </a:lvl2pPr>
            <a:lvl3pPr marL="173324" indent="0">
              <a:buNone/>
              <a:defRPr sz="303">
                <a:solidFill>
                  <a:schemeClr val="tx1">
                    <a:tint val="75000"/>
                  </a:schemeClr>
                </a:solidFill>
              </a:defRPr>
            </a:lvl3pPr>
            <a:lvl4pPr marL="259986" indent="0">
              <a:buNone/>
              <a:defRPr sz="266">
                <a:solidFill>
                  <a:schemeClr val="tx1">
                    <a:tint val="75000"/>
                  </a:schemeClr>
                </a:solidFill>
              </a:defRPr>
            </a:lvl4pPr>
            <a:lvl5pPr marL="346648" indent="0">
              <a:buNone/>
              <a:defRPr sz="266">
                <a:solidFill>
                  <a:schemeClr val="tx1">
                    <a:tint val="75000"/>
                  </a:schemeClr>
                </a:solidFill>
              </a:defRPr>
            </a:lvl5pPr>
            <a:lvl6pPr marL="433310" indent="0">
              <a:buNone/>
              <a:defRPr sz="266">
                <a:solidFill>
                  <a:schemeClr val="tx1">
                    <a:tint val="75000"/>
                  </a:schemeClr>
                </a:solidFill>
              </a:defRPr>
            </a:lvl6pPr>
            <a:lvl7pPr marL="519972" indent="0">
              <a:buNone/>
              <a:defRPr sz="266">
                <a:solidFill>
                  <a:schemeClr val="tx1">
                    <a:tint val="75000"/>
                  </a:schemeClr>
                </a:solidFill>
              </a:defRPr>
            </a:lvl7pPr>
            <a:lvl8pPr marL="606634" indent="0">
              <a:buNone/>
              <a:defRPr sz="266">
                <a:solidFill>
                  <a:schemeClr val="tx1">
                    <a:tint val="75000"/>
                  </a:schemeClr>
                </a:solidFill>
              </a:defRPr>
            </a:lvl8pPr>
            <a:lvl9pPr marL="693296" indent="0">
              <a:buNone/>
              <a:defRPr sz="2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73324" rtl="0" eaLnBrk="1" latinLnBrk="0" hangingPunct="1">
              <a:spcBef>
                <a:spcPts val="379"/>
              </a:spcBef>
              <a:buSzPct val="90000"/>
              <a:buFontTx/>
              <a:buNone/>
            </a:pPr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2297-D954-A349-94D2-41B41467CE59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6174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3762" y="601136"/>
            <a:ext cx="634562" cy="7143749"/>
          </a:xfrm>
        </p:spPr>
        <p:txBody>
          <a:bodyPr vert="eaVert" anchor="t" anchorCtr="0"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1136"/>
            <a:ext cx="4457700" cy="714374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0877-E85B-0941-B5E7-5DCFCCBBF516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7181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165600"/>
            <a:ext cx="4857750" cy="2552192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391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6742176"/>
            <a:ext cx="4857750" cy="1565451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391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subtitle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1" y="8400288"/>
            <a:ext cx="1488186" cy="365760"/>
          </a:xfrm>
        </p:spPr>
        <p:txBody>
          <a:bodyPr vert="horz" lIns="91440" tIns="45720" rIns="91440" bIns="45720" rtlCol="0" anchor="ctr"/>
          <a:lstStyle>
            <a:lvl1pPr marL="0" algn="l" defTabSz="914391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1F6E69D-0C35-804F-8AE4-3829C29596AB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9514" y="8400288"/>
            <a:ext cx="2859786" cy="365760"/>
          </a:xfrm>
        </p:spPr>
        <p:txBody>
          <a:bodyPr vert="horz" lIns="91440" tIns="45720" rIns="91440" bIns="45720" rtlCol="0" anchor="ctr"/>
          <a:lstStyle>
            <a:lvl1pPr marL="0" algn="l" defTabSz="914391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6490" y="8400288"/>
            <a:ext cx="514350" cy="365760"/>
          </a:xfrm>
        </p:spPr>
        <p:txBody>
          <a:bodyPr vert="horz" lIns="91440" tIns="45720" rIns="91440" bIns="45720" rtlCol="0" anchor="ctr"/>
          <a:lstStyle>
            <a:lvl1pPr marL="0" algn="r" defTabSz="914391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1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FC0-A454-2649-9404-6C3C3322B928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47822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1662" y="4267200"/>
            <a:ext cx="6016337" cy="29464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610" y="5110793"/>
            <a:ext cx="3543300" cy="1613285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CA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610" y="6742546"/>
            <a:ext cx="3543300" cy="1542115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398326"/>
            <a:ext cx="1485900" cy="364067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77B2344-775A-EC40-BD86-BBF6EDBF559F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1" y="8398326"/>
            <a:ext cx="2857500" cy="364067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642" y="8416523"/>
            <a:ext cx="514350" cy="353452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27FB875-5C85-AB42-9DC5-178568A424B8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1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926081"/>
            <a:ext cx="5829300" cy="1816100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391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742688"/>
            <a:ext cx="5829300" cy="1316736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91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2297-D954-A349-94D2-41B41467CE59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35783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4521" y="2253130"/>
            <a:ext cx="6323477" cy="29464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928471"/>
            <a:ext cx="4000500" cy="1816100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747492"/>
            <a:ext cx="4000500" cy="1310783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CD89-FEEA-BE41-A512-FB1C194373A1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6103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581" y="5426405"/>
            <a:ext cx="4154091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490766" y="593573"/>
            <a:ext cx="4062185" cy="484022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643258" y="843509"/>
            <a:ext cx="3757198" cy="43403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8589" y="6974543"/>
            <a:ext cx="4149719" cy="115345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338-B0A0-A342-BE62-0287B46827F5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96720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2313519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defRPr sz="1800"/>
            </a:lvl6pPr>
            <a:lvl7pPr marL="2290741" indent="-344485">
              <a:defRPr sz="1800"/>
            </a:lvl7pPr>
            <a:lvl8pPr marL="2290741" indent="-344485">
              <a:defRPr sz="1800"/>
            </a:lvl8pPr>
            <a:lvl9pPr marL="2290741" indent="-344485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3519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defRPr sz="1800"/>
            </a:lvl6pPr>
            <a:lvl7pPr marL="2290741" indent="-344485">
              <a:defRPr sz="1800"/>
            </a:lvl7pPr>
            <a:lvl8pPr marL="2290741" indent="-344485">
              <a:defRPr sz="1800"/>
            </a:lvl8pPr>
            <a:lvl9pPr marL="2290741" indent="-344485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1F0-AAEF-ED4A-BA61-7F3489016E17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5345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495" y="1892489"/>
            <a:ext cx="2400300" cy="778713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025" y="2899834"/>
            <a:ext cx="2674620" cy="482176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41" indent="-344485">
              <a:defRPr sz="1600"/>
            </a:lvl6pPr>
            <a:lvl7pPr marL="2290741" indent="-344485">
              <a:defRPr sz="1600"/>
            </a:lvl7pPr>
            <a:lvl8pPr marL="2290741" indent="-344485">
              <a:defRPr sz="1600"/>
            </a:lvl8pPr>
            <a:lvl9pPr marL="2290741" indent="-344485"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7685" y="1892489"/>
            <a:ext cx="2400300" cy="778713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887" y="2899834"/>
            <a:ext cx="2674620" cy="482176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41" indent="-344485">
              <a:defRPr sz="1600"/>
            </a:lvl6pPr>
            <a:lvl7pPr marL="2290741" indent="-344485">
              <a:defRPr sz="1600"/>
            </a:lvl7pPr>
            <a:lvl8pPr marL="2290741" indent="-344485">
              <a:defRPr sz="1600"/>
            </a:lvl8pPr>
            <a:lvl9pPr marL="2290741" indent="-344485"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6DB2-3D39-CC4C-AA4C-2B644E6F6DFC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781" y="2529387"/>
            <a:ext cx="2421731" cy="190500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6972" y="2529387"/>
            <a:ext cx="2421731" cy="190500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781" y="2529387"/>
            <a:ext cx="2421731" cy="190500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6972" y="2529387"/>
            <a:ext cx="2421731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038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7"/>
            <a:ext cx="548640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D09A-AC55-3747-AEF9-EDB2F0631F22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85800" y="5161280"/>
            <a:ext cx="548640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413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4523" y="2253130"/>
            <a:ext cx="6323476" cy="29464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312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2312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2312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2312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2312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928473"/>
            <a:ext cx="4000500" cy="1816101"/>
          </a:xfrm>
        </p:spPr>
        <p:txBody>
          <a:bodyPr lIns="45720" tIns="0" rIns="45720" bIns="0" anchor="b" anchorCtr="0"/>
          <a:lstStyle>
            <a:lvl1pPr algn="l">
              <a:lnSpc>
                <a:spcPts val="948"/>
              </a:lnSpc>
              <a:defRPr sz="872" b="1" cap="none" baseline="0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747494"/>
            <a:ext cx="4000500" cy="1310783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417">
                <a:solidFill>
                  <a:schemeClr val="tx1"/>
                </a:solidFill>
              </a:defRPr>
            </a:lvl1pPr>
            <a:lvl2pPr marL="86662" indent="0">
              <a:buNone/>
              <a:defRPr sz="341">
                <a:solidFill>
                  <a:schemeClr val="tx1">
                    <a:tint val="75000"/>
                  </a:schemeClr>
                </a:solidFill>
              </a:defRPr>
            </a:lvl2pPr>
            <a:lvl3pPr marL="173324" indent="0">
              <a:buNone/>
              <a:defRPr sz="303">
                <a:solidFill>
                  <a:schemeClr val="tx1">
                    <a:tint val="75000"/>
                  </a:schemeClr>
                </a:solidFill>
              </a:defRPr>
            </a:lvl3pPr>
            <a:lvl4pPr marL="259986" indent="0">
              <a:buNone/>
              <a:defRPr sz="266">
                <a:solidFill>
                  <a:schemeClr val="tx1">
                    <a:tint val="75000"/>
                  </a:schemeClr>
                </a:solidFill>
              </a:defRPr>
            </a:lvl4pPr>
            <a:lvl5pPr marL="346648" indent="0">
              <a:buNone/>
              <a:defRPr sz="266">
                <a:solidFill>
                  <a:schemeClr val="tx1">
                    <a:tint val="75000"/>
                  </a:schemeClr>
                </a:solidFill>
              </a:defRPr>
            </a:lvl5pPr>
            <a:lvl6pPr marL="433310" indent="0">
              <a:buNone/>
              <a:defRPr sz="266">
                <a:solidFill>
                  <a:schemeClr val="tx1">
                    <a:tint val="75000"/>
                  </a:schemeClr>
                </a:solidFill>
              </a:defRPr>
            </a:lvl6pPr>
            <a:lvl7pPr marL="519972" indent="0">
              <a:buNone/>
              <a:defRPr sz="266">
                <a:solidFill>
                  <a:schemeClr val="tx1">
                    <a:tint val="75000"/>
                  </a:schemeClr>
                </a:solidFill>
              </a:defRPr>
            </a:lvl7pPr>
            <a:lvl8pPr marL="606634" indent="0">
              <a:buNone/>
              <a:defRPr sz="266">
                <a:solidFill>
                  <a:schemeClr val="tx1">
                    <a:tint val="75000"/>
                  </a:schemeClr>
                </a:solidFill>
              </a:defRPr>
            </a:lvl8pPr>
            <a:lvl9pPr marL="693296" indent="0">
              <a:buNone/>
              <a:defRPr sz="2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CD89-FEEA-BE41-A512-FB1C194373A1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52412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F4C7-900B-9743-9D0C-A15353CBB617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483864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tabLst/>
              <a:defRPr sz="1800"/>
            </a:lvl6pPr>
            <a:lvl7pPr marL="2290741" indent="-344485">
              <a:tabLst/>
              <a:defRPr sz="1800"/>
            </a:lvl7pPr>
            <a:lvl8pPr marL="2290741" indent="-344485">
              <a:tabLst/>
              <a:defRPr sz="1800"/>
            </a:lvl8pPr>
            <a:lvl9pPr marL="2290741" indent="-344485">
              <a:tabLst/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3483864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defRPr sz="1800"/>
            </a:lvl6pPr>
            <a:lvl7pPr marL="2290741" indent="-344485">
              <a:defRPr sz="1800"/>
            </a:lvl7pPr>
            <a:lvl8pPr marL="2290741" indent="-344485">
              <a:defRPr sz="1800"/>
            </a:lvl8pPr>
            <a:lvl9pPr marL="2290741" indent="-344485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5801" y="2313519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defRPr sz="1800"/>
            </a:lvl6pPr>
            <a:lvl7pPr marL="2290741" indent="-344485">
              <a:defRPr sz="1800"/>
            </a:lvl7pPr>
            <a:lvl8pPr marL="2290741" indent="-344485">
              <a:defRPr sz="1800"/>
            </a:lvl8pPr>
            <a:lvl9pPr marL="2290741" indent="-344485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5772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defRPr sz="1800"/>
            </a:lvl6pPr>
            <a:lvl7pPr marL="2290741" indent="-344485">
              <a:defRPr sz="1800"/>
            </a:lvl7pPr>
            <a:lvl8pPr marL="2290741" indent="-344485">
              <a:defRPr sz="1800"/>
            </a:lvl8pPr>
            <a:lvl9pPr marL="2290741" indent="-344485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53D-780C-6A4E-B497-B432DAB928CA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85801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defRPr sz="1800"/>
            </a:lvl6pPr>
            <a:lvl7pPr marL="2290741" indent="-344485">
              <a:defRPr sz="1800"/>
            </a:lvl7pPr>
            <a:lvl8pPr marL="2290741" indent="-344485">
              <a:defRPr sz="1800"/>
            </a:lvl8pPr>
            <a:lvl9pPr marL="2290741" indent="-344485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483864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defRPr sz="1800"/>
            </a:lvl6pPr>
            <a:lvl7pPr marL="2290741" indent="-344485">
              <a:defRPr sz="1800"/>
            </a:lvl7pPr>
            <a:lvl8pPr marL="2290741" indent="-344485">
              <a:defRPr sz="1800"/>
            </a:lvl8pPr>
            <a:lvl9pPr marL="2290741" indent="-344485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3483864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41" indent="-344485">
              <a:defRPr sz="1800"/>
            </a:lvl6pPr>
            <a:lvl7pPr marL="2290741" indent="-344485">
              <a:defRPr sz="1800"/>
            </a:lvl7pPr>
            <a:lvl8pPr marL="2290741" indent="-344485">
              <a:defRPr sz="1800"/>
            </a:lvl8pPr>
            <a:lvl9pPr marL="2290741" indent="-344485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7989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A73-2A07-F747-86F9-71E7768D82C5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966237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FD10-FD4E-C849-8794-718830E71EF4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142749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3397"/>
            <a:ext cx="2672954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38" y="491321"/>
            <a:ext cx="2674620" cy="750333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41" indent="-344485">
              <a:defRPr sz="2000"/>
            </a:lvl7pPr>
            <a:lvl8pPr marL="2290741" indent="-344485">
              <a:defRPr sz="2000"/>
            </a:lvl8pPr>
            <a:lvl9pPr marL="2290741" indent="-344485"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8" y="3821374"/>
            <a:ext cx="2672954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FDD7-0E9C-4745-B617-4C3922C15D10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86024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160" y="2032000"/>
            <a:ext cx="267462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3159" y="3599978"/>
            <a:ext cx="2674620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20D-384C-FB42-97B8-9F9D9A2A8EDA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grpSp>
        <p:nvGrpSpPr>
          <p:cNvPr id="3" name="Group 7"/>
          <p:cNvGrpSpPr/>
          <p:nvPr/>
        </p:nvGrpSpPr>
        <p:grpSpPr>
          <a:xfrm rot="21421631">
            <a:off x="471771" y="674200"/>
            <a:ext cx="2888194" cy="735503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606596" y="890081"/>
            <a:ext cx="2601498" cy="68329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76682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235057" y="4694399"/>
            <a:ext cx="3066018" cy="4034693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368294" y="4910106"/>
            <a:ext cx="2778082" cy="3596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27111" y="321676"/>
            <a:ext cx="3066018" cy="4034693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60348" y="537383"/>
            <a:ext cx="2778082" cy="3596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076" y="2032000"/>
            <a:ext cx="267462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0075" y="3599978"/>
            <a:ext cx="2674620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5DB-E8BC-0E46-B608-3A12360933C9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01069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6499"/>
            <a:ext cx="548640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1544462" y="505468"/>
            <a:ext cx="3773495" cy="4591083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571649"/>
            <a:ext cx="5486400" cy="13172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D18A-807B-CB4B-942E-94BC3583A1B0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1686118" y="752752"/>
            <a:ext cx="3490183" cy="40965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04303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6499"/>
            <a:ext cx="548640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85266" y="155157"/>
            <a:ext cx="2976795" cy="494048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24364" y="406666"/>
            <a:ext cx="2698841" cy="4445647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3124110" y="430855"/>
            <a:ext cx="3594520" cy="4591083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96"/>
              <a:endParaRPr sz="1800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3252365" y="676891"/>
            <a:ext cx="3324645" cy="40965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568141"/>
            <a:ext cx="5486400" cy="13208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8FB3-55FD-A941-9196-E2B8D289005F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14446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8737-DD24-AE48-94B0-AEE993619991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2325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583" y="5426407"/>
            <a:ext cx="4154091" cy="1549400"/>
          </a:xfrm>
        </p:spPr>
        <p:txBody>
          <a:bodyPr tIns="0" bIns="0" anchor="b"/>
          <a:lstStyle>
            <a:lvl1pPr algn="l">
              <a:lnSpc>
                <a:spcPts val="872"/>
              </a:lnSpc>
              <a:defRPr sz="872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490766" y="593575"/>
            <a:ext cx="4062185" cy="484022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62"/>
              <a:endParaRPr sz="34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62"/>
              <a:endParaRPr sz="34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643260" y="843510"/>
            <a:ext cx="3757198" cy="434035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8588" y="6974544"/>
            <a:ext cx="4149720" cy="115345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417"/>
            </a:lvl1pPr>
            <a:lvl2pPr marL="86662" indent="0">
              <a:buNone/>
              <a:defRPr sz="227"/>
            </a:lvl2pPr>
            <a:lvl3pPr marL="173324" indent="0">
              <a:buNone/>
              <a:defRPr sz="189"/>
            </a:lvl3pPr>
            <a:lvl4pPr marL="259986" indent="0">
              <a:buNone/>
              <a:defRPr sz="170"/>
            </a:lvl4pPr>
            <a:lvl5pPr marL="346648" indent="0">
              <a:buNone/>
              <a:defRPr sz="170"/>
            </a:lvl5pPr>
            <a:lvl6pPr marL="433310" indent="0">
              <a:buNone/>
              <a:defRPr sz="170"/>
            </a:lvl6pPr>
            <a:lvl7pPr marL="519972" indent="0">
              <a:buNone/>
              <a:defRPr sz="170"/>
            </a:lvl7pPr>
            <a:lvl8pPr marL="606634" indent="0">
              <a:buNone/>
              <a:defRPr sz="170"/>
            </a:lvl8pPr>
            <a:lvl9pPr marL="693296" indent="0">
              <a:buNone/>
              <a:defRPr sz="17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338-B0A0-A342-BE62-0287B46827F5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113522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3762" y="601136"/>
            <a:ext cx="634562" cy="7143749"/>
          </a:xfrm>
        </p:spPr>
        <p:txBody>
          <a:bodyPr vert="eaVert" anchor="t" anchorCtr="0"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1136"/>
            <a:ext cx="4457700" cy="714374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0877-E85B-0941-B5E7-5DCFCCBBF516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1023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2313520"/>
            <a:ext cx="2674620" cy="5408083"/>
          </a:xfrm>
        </p:spPr>
        <p:txBody>
          <a:bodyPr/>
          <a:lstStyle>
            <a:lvl1pPr>
              <a:defRPr sz="417"/>
            </a:lvl1pPr>
            <a:lvl2pPr>
              <a:defRPr sz="379"/>
            </a:lvl2pPr>
            <a:lvl3pPr>
              <a:defRPr sz="341"/>
            </a:lvl3pPr>
            <a:lvl4pPr>
              <a:defRPr sz="341"/>
            </a:lvl4pPr>
            <a:lvl5pPr>
              <a:defRPr sz="341"/>
            </a:lvl5pPr>
            <a:lvl6pPr marL="434213" indent="-65298">
              <a:defRPr sz="341"/>
            </a:lvl6pPr>
            <a:lvl7pPr marL="434213" indent="-65298">
              <a:defRPr sz="341"/>
            </a:lvl7pPr>
            <a:lvl8pPr marL="434213" indent="-65298">
              <a:defRPr sz="341"/>
            </a:lvl8pPr>
            <a:lvl9pPr marL="434213" indent="-65298">
              <a:defRPr sz="341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1" y="2313520"/>
            <a:ext cx="2674620" cy="5408083"/>
          </a:xfrm>
        </p:spPr>
        <p:txBody>
          <a:bodyPr/>
          <a:lstStyle>
            <a:lvl1pPr>
              <a:defRPr sz="417"/>
            </a:lvl1pPr>
            <a:lvl2pPr>
              <a:defRPr sz="379"/>
            </a:lvl2pPr>
            <a:lvl3pPr>
              <a:defRPr sz="341"/>
            </a:lvl3pPr>
            <a:lvl4pPr>
              <a:defRPr sz="341"/>
            </a:lvl4pPr>
            <a:lvl5pPr>
              <a:defRPr sz="341"/>
            </a:lvl5pPr>
            <a:lvl6pPr marL="434213" indent="-65298">
              <a:defRPr sz="341"/>
            </a:lvl6pPr>
            <a:lvl7pPr marL="434213" indent="-65298">
              <a:defRPr sz="341"/>
            </a:lvl7pPr>
            <a:lvl8pPr marL="434213" indent="-65298">
              <a:defRPr sz="341"/>
            </a:lvl8pPr>
            <a:lvl9pPr marL="434213" indent="-65298">
              <a:defRPr sz="341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1F0-AAEF-ED4A-BA61-7F3489016E17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4697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495" y="1892491"/>
            <a:ext cx="2400301" cy="778713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417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86662" indent="0">
              <a:buNone/>
              <a:defRPr sz="379" b="1"/>
            </a:lvl2pPr>
            <a:lvl3pPr marL="173324" indent="0">
              <a:buNone/>
              <a:defRPr sz="341" b="1"/>
            </a:lvl3pPr>
            <a:lvl4pPr marL="259986" indent="0">
              <a:buNone/>
              <a:defRPr sz="303" b="1"/>
            </a:lvl4pPr>
            <a:lvl5pPr marL="346648" indent="0">
              <a:buNone/>
              <a:defRPr sz="303" b="1"/>
            </a:lvl5pPr>
            <a:lvl6pPr marL="433310" indent="0">
              <a:buNone/>
              <a:defRPr sz="303" b="1"/>
            </a:lvl6pPr>
            <a:lvl7pPr marL="519972" indent="0">
              <a:buNone/>
              <a:defRPr sz="303" b="1"/>
            </a:lvl7pPr>
            <a:lvl8pPr marL="606634" indent="0">
              <a:buNone/>
              <a:defRPr sz="303" b="1"/>
            </a:lvl8pPr>
            <a:lvl9pPr marL="693296" indent="0">
              <a:buNone/>
              <a:defRPr sz="303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026" y="2899836"/>
            <a:ext cx="2674620" cy="4821767"/>
          </a:xfrm>
        </p:spPr>
        <p:txBody>
          <a:bodyPr/>
          <a:lstStyle>
            <a:lvl1pPr>
              <a:defRPr sz="417"/>
            </a:lvl1pPr>
            <a:lvl2pPr>
              <a:defRPr sz="379"/>
            </a:lvl2pPr>
            <a:lvl3pPr>
              <a:defRPr sz="341"/>
            </a:lvl3pPr>
            <a:lvl4pPr>
              <a:defRPr sz="303"/>
            </a:lvl4pPr>
            <a:lvl5pPr>
              <a:defRPr sz="303"/>
            </a:lvl5pPr>
            <a:lvl6pPr marL="434213" indent="-65298">
              <a:defRPr sz="303"/>
            </a:lvl6pPr>
            <a:lvl7pPr marL="434213" indent="-65298">
              <a:defRPr sz="303"/>
            </a:lvl7pPr>
            <a:lvl8pPr marL="434213" indent="-65298">
              <a:defRPr sz="303"/>
            </a:lvl8pPr>
            <a:lvl9pPr marL="434213" indent="-65298">
              <a:defRPr sz="303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7687" y="1892491"/>
            <a:ext cx="2400301" cy="778713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417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86662" indent="0">
              <a:buNone/>
              <a:defRPr sz="379" b="1"/>
            </a:lvl2pPr>
            <a:lvl3pPr marL="173324" indent="0">
              <a:buNone/>
              <a:defRPr sz="341" b="1"/>
            </a:lvl3pPr>
            <a:lvl4pPr marL="259986" indent="0">
              <a:buNone/>
              <a:defRPr sz="303" b="1"/>
            </a:lvl4pPr>
            <a:lvl5pPr marL="346648" indent="0">
              <a:buNone/>
              <a:defRPr sz="303" b="1"/>
            </a:lvl5pPr>
            <a:lvl6pPr marL="433310" indent="0">
              <a:buNone/>
              <a:defRPr sz="303" b="1"/>
            </a:lvl6pPr>
            <a:lvl7pPr marL="519972" indent="0">
              <a:buNone/>
              <a:defRPr sz="303" b="1"/>
            </a:lvl7pPr>
            <a:lvl8pPr marL="606634" indent="0">
              <a:buNone/>
              <a:defRPr sz="303" b="1"/>
            </a:lvl8pPr>
            <a:lvl9pPr marL="693296" indent="0">
              <a:buNone/>
              <a:defRPr sz="303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886" y="2899836"/>
            <a:ext cx="2674620" cy="4821767"/>
          </a:xfrm>
        </p:spPr>
        <p:txBody>
          <a:bodyPr/>
          <a:lstStyle>
            <a:lvl1pPr>
              <a:defRPr sz="417"/>
            </a:lvl1pPr>
            <a:lvl2pPr>
              <a:defRPr sz="379"/>
            </a:lvl2pPr>
            <a:lvl3pPr>
              <a:defRPr sz="341"/>
            </a:lvl3pPr>
            <a:lvl4pPr>
              <a:defRPr sz="303"/>
            </a:lvl4pPr>
            <a:lvl5pPr>
              <a:defRPr sz="303"/>
            </a:lvl5pPr>
            <a:lvl6pPr marL="434213" indent="-65298">
              <a:defRPr sz="303"/>
            </a:lvl6pPr>
            <a:lvl7pPr marL="434213" indent="-65298">
              <a:defRPr sz="303"/>
            </a:lvl7pPr>
            <a:lvl8pPr marL="434213" indent="-65298">
              <a:defRPr sz="303"/>
            </a:lvl8pPr>
            <a:lvl9pPr marL="434213" indent="-65298">
              <a:defRPr sz="303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6DB2-3D39-CC4C-AA4C-2B644E6F6DFC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781" y="2529389"/>
            <a:ext cx="2421732" cy="190500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6972" y="2529389"/>
            <a:ext cx="2421732" cy="190500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781" y="2529389"/>
            <a:ext cx="2421732" cy="190500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6972" y="2529389"/>
            <a:ext cx="2421732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2313518"/>
            <a:ext cx="5486399" cy="2560320"/>
          </a:xfrm>
        </p:spPr>
        <p:txBody>
          <a:bodyPr/>
          <a:lstStyle>
            <a:lvl1pPr>
              <a:defRPr sz="417"/>
            </a:lvl1pPr>
            <a:lvl2pPr>
              <a:defRPr sz="379"/>
            </a:lvl2pPr>
            <a:lvl3pPr>
              <a:defRPr sz="341"/>
            </a:lvl3pPr>
            <a:lvl4pPr>
              <a:defRPr sz="341"/>
            </a:lvl4pPr>
            <a:lvl5pPr>
              <a:defRPr sz="341"/>
            </a:lvl5pPr>
            <a:lvl6pPr>
              <a:defRPr sz="341"/>
            </a:lvl6pPr>
            <a:lvl7pPr>
              <a:defRPr sz="341"/>
            </a:lvl7pPr>
            <a:lvl8pPr>
              <a:defRPr sz="341"/>
            </a:lvl8pPr>
            <a:lvl9pPr>
              <a:defRPr sz="341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D09A-AC55-3747-AEF9-EDB2F0631F22}" type="datetime1">
              <a:rPr lang="fr-CA" smtClean="0">
                <a:solidFill>
                  <a:prstClr val="black"/>
                </a:solidFill>
              </a:rPr>
              <a:pPr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85801" y="5161281"/>
            <a:ext cx="5486399" cy="2560320"/>
          </a:xfrm>
        </p:spPr>
        <p:txBody>
          <a:bodyPr/>
          <a:lstStyle>
            <a:lvl1pPr>
              <a:defRPr sz="417"/>
            </a:lvl1pPr>
            <a:lvl2pPr>
              <a:defRPr sz="379"/>
            </a:lvl2pPr>
            <a:lvl3pPr>
              <a:defRPr sz="341"/>
            </a:lvl3pPr>
            <a:lvl4pPr>
              <a:defRPr sz="341"/>
            </a:lvl4pPr>
            <a:lvl5pPr>
              <a:defRPr sz="341"/>
            </a:lvl5pPr>
            <a:lvl6pPr>
              <a:defRPr sz="341"/>
            </a:lvl6pPr>
            <a:lvl7pPr>
              <a:defRPr sz="341"/>
            </a:lvl7pPr>
            <a:lvl8pPr>
              <a:defRPr sz="341"/>
            </a:lvl8pPr>
            <a:lvl9pPr>
              <a:defRPr sz="341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861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70983"/>
            <a:ext cx="5485209" cy="1157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313517"/>
            <a:ext cx="5485209" cy="540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47579" y="8419285"/>
            <a:ext cx="971550" cy="353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9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defTabSz="86662"/>
            <a:fld id="{A546CF23-E5EC-ED46-A59E-7EB04A0B66AF}" type="datetime1">
              <a:rPr lang="fr-CA" smtClean="0">
                <a:solidFill>
                  <a:prstClr val="black"/>
                </a:solidFill>
              </a:rPr>
              <a:pPr defTabSz="86662"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6958" y="8407731"/>
            <a:ext cx="2788475" cy="345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9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defTabSz="86662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1043" y="7301466"/>
            <a:ext cx="1112292" cy="113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4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defTabSz="86662"/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 defTabSz="86662"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03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ctr" defTabSz="173324" rtl="0" eaLnBrk="1" latinLnBrk="0" hangingPunct="1">
        <a:spcBef>
          <a:spcPct val="0"/>
        </a:spcBef>
        <a:buNone/>
        <a:defRPr sz="872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87865" indent="-87865" algn="l" defTabSz="173324" rtl="0" eaLnBrk="1" latinLnBrk="0" hangingPunct="1">
        <a:spcBef>
          <a:spcPts val="379"/>
        </a:spcBef>
        <a:buSzPct val="90000"/>
        <a:buFontTx/>
        <a:buBlip>
          <a:blip r:embed="rId23"/>
        </a:buBlip>
        <a:defRPr sz="455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173324" indent="-86662" algn="l" defTabSz="173324" rtl="0" eaLnBrk="1" latinLnBrk="0" hangingPunct="1">
        <a:spcBef>
          <a:spcPts val="113"/>
        </a:spcBef>
        <a:buSzPct val="90000"/>
        <a:buFontTx/>
        <a:buBlip>
          <a:blip r:embed="rId24"/>
        </a:buBlip>
        <a:defRPr sz="417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238019" indent="-64696" algn="l" defTabSz="173324" rtl="0" eaLnBrk="1" latinLnBrk="0" hangingPunct="1">
        <a:spcBef>
          <a:spcPts val="113"/>
        </a:spcBef>
        <a:buSzPct val="90000"/>
        <a:buFontTx/>
        <a:buBlip>
          <a:blip r:embed="rId25"/>
        </a:buBlip>
        <a:defRPr sz="379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302715" indent="-64696" algn="l" defTabSz="173324" rtl="0" eaLnBrk="1" latinLnBrk="0" hangingPunct="1">
        <a:spcBef>
          <a:spcPts val="113"/>
        </a:spcBef>
        <a:buSzPct val="90000"/>
        <a:buFontTx/>
        <a:buBlip>
          <a:blip r:embed="rId25"/>
        </a:buBlip>
        <a:defRPr sz="341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367411" indent="-64696" algn="l" defTabSz="173324" rtl="0" eaLnBrk="1" latinLnBrk="0" hangingPunct="1">
        <a:spcBef>
          <a:spcPts val="113"/>
        </a:spcBef>
        <a:buSzPct val="90000"/>
        <a:buFontTx/>
        <a:buBlip>
          <a:blip r:embed="rId25"/>
        </a:buBlip>
        <a:defRPr sz="341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434213" indent="-65298" algn="l" defTabSz="173324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341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497705" indent="-65298" algn="l" defTabSz="173324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341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563002" indent="-65298" algn="l" defTabSz="173324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341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627998" indent="-65298" algn="l" defTabSz="173324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341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73324" rtl="0" eaLnBrk="1" latinLnBrk="0" hangingPunct="1">
        <a:defRPr sz="341" kern="1200">
          <a:solidFill>
            <a:schemeClr val="tx1"/>
          </a:solidFill>
          <a:latin typeface="+mn-lt"/>
          <a:ea typeface="+mn-ea"/>
          <a:cs typeface="+mn-cs"/>
        </a:defRPr>
      </a:lvl1pPr>
      <a:lvl2pPr marL="86662" algn="l" defTabSz="173324" rtl="0" eaLnBrk="1" latinLnBrk="0" hangingPunct="1">
        <a:defRPr sz="341" kern="1200">
          <a:solidFill>
            <a:schemeClr val="tx1"/>
          </a:solidFill>
          <a:latin typeface="+mn-lt"/>
          <a:ea typeface="+mn-ea"/>
          <a:cs typeface="+mn-cs"/>
        </a:defRPr>
      </a:lvl2pPr>
      <a:lvl3pPr marL="173324" algn="l" defTabSz="173324" rtl="0" eaLnBrk="1" latinLnBrk="0" hangingPunct="1">
        <a:defRPr sz="341" kern="1200">
          <a:solidFill>
            <a:schemeClr val="tx1"/>
          </a:solidFill>
          <a:latin typeface="+mn-lt"/>
          <a:ea typeface="+mn-ea"/>
          <a:cs typeface="+mn-cs"/>
        </a:defRPr>
      </a:lvl3pPr>
      <a:lvl4pPr marL="259986" algn="l" defTabSz="173324" rtl="0" eaLnBrk="1" latinLnBrk="0" hangingPunct="1">
        <a:defRPr sz="341" kern="1200">
          <a:solidFill>
            <a:schemeClr val="tx1"/>
          </a:solidFill>
          <a:latin typeface="+mn-lt"/>
          <a:ea typeface="+mn-ea"/>
          <a:cs typeface="+mn-cs"/>
        </a:defRPr>
      </a:lvl4pPr>
      <a:lvl5pPr marL="346648" algn="l" defTabSz="173324" rtl="0" eaLnBrk="1" latinLnBrk="0" hangingPunct="1">
        <a:defRPr sz="341" kern="1200">
          <a:solidFill>
            <a:schemeClr val="tx1"/>
          </a:solidFill>
          <a:latin typeface="+mn-lt"/>
          <a:ea typeface="+mn-ea"/>
          <a:cs typeface="+mn-cs"/>
        </a:defRPr>
      </a:lvl5pPr>
      <a:lvl6pPr marL="433310" algn="l" defTabSz="173324" rtl="0" eaLnBrk="1" latinLnBrk="0" hangingPunct="1">
        <a:defRPr sz="341" kern="1200">
          <a:solidFill>
            <a:schemeClr val="tx1"/>
          </a:solidFill>
          <a:latin typeface="+mn-lt"/>
          <a:ea typeface="+mn-ea"/>
          <a:cs typeface="+mn-cs"/>
        </a:defRPr>
      </a:lvl6pPr>
      <a:lvl7pPr marL="519972" algn="l" defTabSz="173324" rtl="0" eaLnBrk="1" latinLnBrk="0" hangingPunct="1">
        <a:defRPr sz="341" kern="1200">
          <a:solidFill>
            <a:schemeClr val="tx1"/>
          </a:solidFill>
          <a:latin typeface="+mn-lt"/>
          <a:ea typeface="+mn-ea"/>
          <a:cs typeface="+mn-cs"/>
        </a:defRPr>
      </a:lvl7pPr>
      <a:lvl8pPr marL="606634" algn="l" defTabSz="173324" rtl="0" eaLnBrk="1" latinLnBrk="0" hangingPunct="1">
        <a:defRPr sz="341" kern="1200">
          <a:solidFill>
            <a:schemeClr val="tx1"/>
          </a:solidFill>
          <a:latin typeface="+mn-lt"/>
          <a:ea typeface="+mn-ea"/>
          <a:cs typeface="+mn-cs"/>
        </a:defRPr>
      </a:lvl8pPr>
      <a:lvl9pPr marL="693296" algn="l" defTabSz="173324" rtl="0" eaLnBrk="1" latinLnBrk="0" hangingPunct="1">
        <a:defRPr sz="3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0984"/>
            <a:ext cx="5485210" cy="1157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13518"/>
            <a:ext cx="5485210" cy="540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47580" y="8419282"/>
            <a:ext cx="971550" cy="353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defTabSz="457196"/>
            <a:fld id="{A546CF23-E5EC-ED46-A59E-7EB04A0B66AF}" type="datetime1">
              <a:rPr lang="fr-CA" smtClean="0">
                <a:solidFill>
                  <a:prstClr val="black"/>
                </a:solidFill>
              </a:rPr>
              <a:pPr defTabSz="457196"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6957" y="8407730"/>
            <a:ext cx="2788475" cy="345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defTabSz="45719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1041" y="7301464"/>
            <a:ext cx="1112292" cy="113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defTabSz="457196"/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 defTabSz="457196"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693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</p:sldLayoutIdLst>
  <p:hf hdr="0" ftr="0" dt="0"/>
  <p:txStyles>
    <p:titleStyle>
      <a:lvl1pPr algn="ctr" defTabSz="914391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463545" indent="-463545" algn="l" defTabSz="914391" rtl="0" eaLnBrk="1" latinLnBrk="0" hangingPunct="1">
        <a:spcBef>
          <a:spcPts val="2000"/>
        </a:spcBef>
        <a:buSzPct val="90000"/>
        <a:buFontTx/>
        <a:buBlip>
          <a:blip r:embed="rId23"/>
        </a:buBlip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914391" indent="-457196" algn="l" defTabSz="914391" rtl="0" eaLnBrk="1" latinLnBrk="0" hangingPunct="1">
        <a:spcBef>
          <a:spcPts val="600"/>
        </a:spcBef>
        <a:buSzPct val="90000"/>
        <a:buFontTx/>
        <a:buBlip>
          <a:blip r:embed="rId24"/>
        </a:buBlip>
        <a:defRPr sz="2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255701" indent="-341310" algn="l" defTabSz="914391" rtl="0" eaLnBrk="1" latinLnBrk="0" hangingPunct="1">
        <a:spcBef>
          <a:spcPts val="600"/>
        </a:spcBef>
        <a:buSzPct val="90000"/>
        <a:buFontTx/>
        <a:buBlip>
          <a:blip r:embed="rId25"/>
        </a:buBlip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597010" indent="-341310" algn="l" defTabSz="914391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938319" indent="-341310" algn="l" defTabSz="914391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290741" indent="-344485" algn="l" defTabSz="914391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00" indent="-344485" algn="l" defTabSz="914391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185" indent="-344485" algn="l" defTabSz="914391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081" indent="-344485" algn="l" defTabSz="914391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0984"/>
            <a:ext cx="5485210" cy="1157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13518"/>
            <a:ext cx="5485210" cy="540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47580" y="8419282"/>
            <a:ext cx="971550" cy="353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defTabSz="457196"/>
            <a:fld id="{A546CF23-E5EC-ED46-A59E-7EB04A0B66AF}" type="datetime1">
              <a:rPr lang="fr-CA" smtClean="0">
                <a:solidFill>
                  <a:prstClr val="black"/>
                </a:solidFill>
              </a:rPr>
              <a:pPr defTabSz="457196"/>
              <a:t>2022-04-13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6957" y="8407730"/>
            <a:ext cx="2788475" cy="345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defTabSz="45719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1041" y="7301464"/>
            <a:ext cx="1112292" cy="113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defTabSz="457196"/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 defTabSz="457196"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6862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  <p:sldLayoutId id="2147484056" r:id="rId18"/>
    <p:sldLayoutId id="2147484057" r:id="rId19"/>
    <p:sldLayoutId id="2147484058" r:id="rId20"/>
  </p:sldLayoutIdLst>
  <p:hf hdr="0" ftr="0" dt="0"/>
  <p:txStyles>
    <p:titleStyle>
      <a:lvl1pPr algn="ctr" defTabSz="914391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463545" indent="-463545" algn="l" defTabSz="914391" rtl="0" eaLnBrk="1" latinLnBrk="0" hangingPunct="1">
        <a:spcBef>
          <a:spcPts val="2000"/>
        </a:spcBef>
        <a:buSzPct val="90000"/>
        <a:buFontTx/>
        <a:buBlip>
          <a:blip r:embed="rId23"/>
        </a:buBlip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914391" indent="-457196" algn="l" defTabSz="914391" rtl="0" eaLnBrk="1" latinLnBrk="0" hangingPunct="1">
        <a:spcBef>
          <a:spcPts val="600"/>
        </a:spcBef>
        <a:buSzPct val="90000"/>
        <a:buFontTx/>
        <a:buBlip>
          <a:blip r:embed="rId24"/>
        </a:buBlip>
        <a:defRPr sz="2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255701" indent="-341310" algn="l" defTabSz="914391" rtl="0" eaLnBrk="1" latinLnBrk="0" hangingPunct="1">
        <a:spcBef>
          <a:spcPts val="600"/>
        </a:spcBef>
        <a:buSzPct val="90000"/>
        <a:buFontTx/>
        <a:buBlip>
          <a:blip r:embed="rId25"/>
        </a:buBlip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597010" indent="-341310" algn="l" defTabSz="914391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938319" indent="-341310" algn="l" defTabSz="914391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290741" indent="-344485" algn="l" defTabSz="914391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00" indent="-344485" algn="l" defTabSz="914391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185" indent="-344485" algn="l" defTabSz="914391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081" indent="-344485" algn="l" defTabSz="914391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hyperlink" Target="https://youtu.be/GO8nkqjVNYY" TargetMode="Externa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14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hyperlink" Target="about:blank" TargetMode="Externa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hyperlink" Target="https://youtu.be/uwwdoVS23g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47.xml"/><Relationship Id="rId4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hyperlink" Target="https://youtu.be/1st2o2AtA1o" TargetMode="External"/><Relationship Id="rId5" Type="http://schemas.openxmlformats.org/officeDocument/2006/relationships/tags" Target="../tags/tag20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9.xml"/><Relationship Id="rId9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2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15.png"/><Relationship Id="rId4" Type="http://schemas.openxmlformats.org/officeDocument/2006/relationships/tags" Target="../tags/tag27.xml"/><Relationship Id="rId9" Type="http://schemas.openxmlformats.org/officeDocument/2006/relationships/hyperlink" Target="https://youtu.be/Z2U7J7j53M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48150" y="8792346"/>
            <a:ext cx="2609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/>
              <a:t>* adapté de : A World in Motion - S A E International</a:t>
            </a:r>
          </a:p>
        </p:txBody>
      </p:sp>
      <p:pic>
        <p:nvPicPr>
          <p:cNvPr id="4" name="Image 3" descr="Cover_3-Planeurs_Resize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31"/>
            <a:ext cx="6858000" cy="913993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0D092F6-F862-46C2-A12A-CB4B2A1B7D72}"/>
              </a:ext>
            </a:extLst>
          </p:cNvPr>
          <p:cNvSpPr txBox="1"/>
          <p:nvPr/>
        </p:nvSpPr>
        <p:spPr>
          <a:xfrm>
            <a:off x="987358" y="2392680"/>
            <a:ext cx="4883285" cy="523220"/>
          </a:xfrm>
          <a:prstGeom prst="rect">
            <a:avLst/>
          </a:prstGeom>
          <a:solidFill>
            <a:srgbClr val="FFFF00"/>
          </a:solidFill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latin typeface="+mj-lt"/>
              </a:rPr>
              <a:t>VERSION VIDÉOS INTERACTIVES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85716D-12F3-49FF-ACEF-AF1D1DB79A7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31"/>
            <a:ext cx="6858000" cy="91399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0FB44FF-4E86-4131-B8BD-D125F63A261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15"/>
            <a:ext cx="6858000" cy="914197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7169417-66B7-4557-89AB-C2E31F49B84C}"/>
              </a:ext>
            </a:extLst>
          </p:cNvPr>
          <p:cNvSpPr txBox="1"/>
          <p:nvPr/>
        </p:nvSpPr>
        <p:spPr>
          <a:xfrm>
            <a:off x="3749040" y="2031"/>
            <a:ext cx="3108960" cy="830997"/>
          </a:xfrm>
          <a:prstGeom prst="rect">
            <a:avLst/>
          </a:prstGeom>
          <a:solidFill>
            <a:srgbClr val="FFFF00"/>
          </a:solidFill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latin typeface="+mj-lt"/>
              </a:rPr>
              <a:t>VERSION </a:t>
            </a:r>
          </a:p>
          <a:p>
            <a:pPr algn="ctr"/>
            <a:r>
              <a:rPr lang="fr-CA" sz="2400" b="1" dirty="0">
                <a:latin typeface="+mj-lt"/>
              </a:rPr>
              <a:t>VIDÉOS INTERACTIVES</a:t>
            </a:r>
          </a:p>
        </p:txBody>
      </p:sp>
    </p:spTree>
    <p:extLst>
      <p:ext uri="{BB962C8B-B14F-4D97-AF65-F5344CB8AC3E}">
        <p14:creationId xmlns:p14="http://schemas.microsoft.com/office/powerpoint/2010/main" val="119277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33352" y="1144780"/>
            <a:ext cx="5085252" cy="7810500"/>
          </a:xfr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57449" indent="-257449" algn="just">
              <a:spcBef>
                <a:spcPts val="600"/>
              </a:spcBef>
              <a:buNone/>
            </a:pPr>
            <a:r>
              <a:rPr lang="fr-CA" sz="2400" i="1" dirty="0">
                <a:latin typeface="Calibri" panose="020F0502020204030204" pitchFamily="34" charset="0"/>
                <a:cs typeface="Calibri" panose="020F0502020204030204" pitchFamily="34" charset="0"/>
              </a:rPr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Une discussion est menée au sujet de l’électricité – sa définition, sa provenance, sa production. Ensuite, les élèves découvrent les piles en les observant et en mesurant leur tension avec un voltmètre.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anose="020F0502020204030204" pitchFamily="34" charset="0"/>
                <a:cs typeface="Calibri" panose="020F0502020204030204" pitchFamily="34" charset="0"/>
              </a:rPr>
              <a:t>Déroulement de l’activité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8047848"/>
              </p:ext>
            </p:extLst>
          </p:nvPr>
        </p:nvGraphicFramePr>
        <p:xfrm>
          <a:off x="57150" y="1151252"/>
          <a:ext cx="1640121" cy="3401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0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137">
                <a:tc>
                  <a:txBody>
                    <a:bodyPr/>
                    <a:lstStyle/>
                    <a:p>
                      <a:pPr algn="ctr"/>
                      <a:endParaRPr lang="fr-FR" sz="200" dirty="0"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fr-FR" sz="1400" dirty="0">
                          <a:latin typeface="+mn-lt"/>
                          <a:cs typeface="Times New Roman" pitchFamily="18" charset="0"/>
                        </a:rPr>
                        <a:t>Durée : </a:t>
                      </a:r>
                      <a:r>
                        <a:rPr lang="fr-FR" sz="1400" b="0" dirty="0">
                          <a:latin typeface="+mn-lt"/>
                          <a:cs typeface="Times New Roman" pitchFamily="18" charset="0"/>
                        </a:rPr>
                        <a:t>60 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Espace réservé du contenu 5"/>
          <p:cNvGraphicFramePr>
            <a:graphicFrameLocks noGrp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88355432"/>
              </p:ext>
            </p:extLst>
          </p:nvPr>
        </p:nvGraphicFramePr>
        <p:xfrm>
          <a:off x="39175" y="1562170"/>
          <a:ext cx="1664993" cy="1915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86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Matériel</a:t>
                      </a:r>
                      <a:r>
                        <a:rPr lang="fr-FR" sz="1400" baseline="0" dirty="0">
                          <a:latin typeface="+mn-lt"/>
                        </a:rPr>
                        <a:t> nécessaire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64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</a:rPr>
                        <a:t>Par équipe de 2-3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24"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</a:rPr>
                        <a:t>Différentes</a:t>
                      </a:r>
                      <a:r>
                        <a:rPr lang="fr-FR" sz="1200" baseline="0" dirty="0">
                          <a:latin typeface="+mn-lt"/>
                        </a:rPr>
                        <a:t> piles neuves et/ou usagées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055">
                <a:tc>
                  <a:txBody>
                    <a:bodyPr/>
                    <a:lstStyle/>
                    <a:p>
                      <a:pPr marL="0" marR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Voltmètre</a:t>
                      </a:r>
                    </a:p>
                  </a:txBody>
                  <a:tcPr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055">
                <a:tc>
                  <a:txBody>
                    <a:bodyPr/>
                    <a:lstStyle/>
                    <a:p>
                      <a:pPr algn="ctr"/>
                      <a:r>
                        <a:rPr lang="fr-CA" sz="1200" b="1" dirty="0">
                          <a:latin typeface="+mn-lt"/>
                        </a:rPr>
                        <a:t>Pour l’</a:t>
                      </a:r>
                      <a:r>
                        <a:rPr lang="fr-CA" sz="1200" b="1" dirty="0" err="1">
                          <a:latin typeface="+mn-lt"/>
                        </a:rPr>
                        <a:t>enseignant.e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>
                    <a:solidFill>
                      <a:srgbClr val="E1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436">
                <a:tc>
                  <a:txBody>
                    <a:bodyPr/>
                    <a:lstStyle/>
                    <a:p>
                      <a:pPr marL="0" marR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+mn-lt"/>
                          <a:hlinkClick r:id="" action="ppaction://noaction"/>
                        </a:rPr>
                        <a:t>Fiches théoriques 1 à 4</a:t>
                      </a:r>
                      <a:endParaRPr lang="fr-FR" sz="1200" dirty="0">
                        <a:latin typeface="+mn-lt"/>
                      </a:endParaRPr>
                    </a:p>
                  </a:txBody>
                  <a:tcPr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0"/>
            <a:ext cx="6217159" cy="975360"/>
          </a:xfrm>
        </p:spPr>
        <p:txBody>
          <a:bodyPr/>
          <a:lstStyle/>
          <a:p>
            <a:pPr algn="l"/>
            <a:r>
              <a:rPr lang="fr-CA" sz="3000" dirty="0">
                <a:latin typeface="+mn-lt"/>
              </a:rPr>
              <a:t>Amorce</a:t>
            </a:r>
            <a:br>
              <a:rPr lang="fr-CA" sz="2703" dirty="0">
                <a:latin typeface="+mn-lt"/>
              </a:rPr>
            </a:br>
            <a:r>
              <a:rPr lang="fr-CA" sz="2400" dirty="0">
                <a:latin typeface="+mn-lt"/>
              </a:rPr>
              <a:t>1. Électricité et piles</a:t>
            </a:r>
          </a:p>
        </p:txBody>
      </p:sp>
      <p:sp>
        <p:nvSpPr>
          <p:cNvPr id="14" name="ZoneTexte 13"/>
          <p:cNvSpPr txBox="1"/>
          <p:nvPr>
            <p:custDataLst>
              <p:tags r:id="rId5"/>
            </p:custDataLst>
          </p:nvPr>
        </p:nvSpPr>
        <p:spPr>
          <a:xfrm>
            <a:off x="39175" y="3548347"/>
            <a:ext cx="1654781" cy="938719"/>
          </a:xfrm>
          <a:prstGeom prst="rect">
            <a:avLst/>
          </a:prstGeom>
          <a:solidFill>
            <a:srgbClr val="E1CD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3"/>
              </a:rPr>
              <a:t>ICI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pour accéder à la vidéo de l’activité.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4051D8D-2B69-4417-930D-47BED767D178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54921139"/>
              </p:ext>
            </p:extLst>
          </p:nvPr>
        </p:nvGraphicFramePr>
        <p:xfrm>
          <a:off x="1779161" y="2942357"/>
          <a:ext cx="5001857" cy="551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4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>
                          <a:latin typeface="+mn-lt"/>
                          <a:cs typeface="Times" pitchFamily="18" charset="0"/>
                        </a:rPr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Question de départ : qu’est-ce que l’électricité?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8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i="1" dirty="0">
                          <a:latin typeface="+mn-lt"/>
                          <a:ea typeface="Calibri"/>
                          <a:cs typeface="Times" pitchFamily="18" charset="0"/>
                        </a:rPr>
                        <a:t>L’électricité, qu’est-ce que c’est au juste ?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L’</a:t>
                      </a:r>
                      <a:r>
                        <a:rPr lang="fr-CA" sz="1200" dirty="0" err="1">
                          <a:latin typeface="+mn-lt"/>
                          <a:cs typeface="Times" pitchFamily="18" charset="0"/>
                        </a:rPr>
                        <a:t>enseignant.e</a:t>
                      </a: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 recueille les idées des élèves.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Résumé et vulgarisation du phénomène de l’électricité.</a:t>
                      </a:r>
                    </a:p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Défi : nommer des appareils qui fonctionnent à l’électricité dans la classe.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i="1" dirty="0">
                          <a:latin typeface="+mn-lt"/>
                          <a:ea typeface="Calibri"/>
                          <a:cs typeface="Times" pitchFamily="18" charset="0"/>
                        </a:rPr>
                        <a:t>Dans la classe, qu’est-ce qui fonctionne à l’électricité ?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i="1" dirty="0">
                          <a:latin typeface="+mn-lt"/>
                          <a:ea typeface="Calibri"/>
                          <a:cs typeface="Times" pitchFamily="18" charset="0"/>
                        </a:rPr>
                        <a:t>Et à la maison ?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L’</a:t>
                      </a:r>
                      <a:r>
                        <a:rPr lang="fr-FR" sz="1200" dirty="0" err="1">
                          <a:latin typeface="+mn-lt"/>
                          <a:ea typeface="Calibri"/>
                          <a:cs typeface="Times" pitchFamily="18" charset="0"/>
                        </a:rPr>
                        <a:t>enseignant.e</a:t>
                      </a: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 recueille les idées des élèves.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7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Exemples d’appareils.</a:t>
                      </a:r>
                    </a:p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Question : d’où vient cette électricité ?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i="1" dirty="0">
                          <a:latin typeface="+mn-lt"/>
                          <a:cs typeface="Times" pitchFamily="18" charset="0"/>
                        </a:rPr>
                        <a:t>D’où vient l’électricité qui fait fonctionner nos appareils ?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groupe, essayer de faire un schéma au tableau illustrant la distribution de l’électricité, à partir de sa source.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None/>
                      </a:pP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Explication du parcours de l’électricité avec schéma.</a:t>
                      </a:r>
                    </a:p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Résumé des sources d’électricité au Québec.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i="1" dirty="0">
                          <a:latin typeface="+mn-lt"/>
                          <a:ea typeface="Calibri"/>
                          <a:cs typeface="Times" pitchFamily="18" charset="0"/>
                        </a:rPr>
                        <a:t>Appuyer sur « pause » pour observer les diagrammes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marR="0" lvl="0" indent="-18288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Observation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diagrammes (voir Fiche théorique 1).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88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latin typeface="+mn-lt"/>
                          <a:cs typeface="Times" pitchFamily="18" charset="0"/>
                        </a:rPr>
                        <a:t>(suite de l’activité page suivante)</a:t>
                      </a: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2702622994"/>
                  </a:ext>
                </a:extLst>
              </a:tr>
            </a:tbl>
          </a:graphicData>
        </a:graphic>
      </p:graphicFrame>
      <p:graphicFrame>
        <p:nvGraphicFramePr>
          <p:cNvPr id="10" name="Tableau 16">
            <a:extLst>
              <a:ext uri="{FF2B5EF4-FFF2-40B4-BE49-F238E27FC236}">
                <a16:creationId xmlns:a16="http://schemas.microsoft.com/office/drawing/2014/main" id="{E684BC21-6A44-471C-B61A-FBC94F8B3C9C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178034815"/>
              </p:ext>
            </p:extLst>
          </p:nvPr>
        </p:nvGraphicFramePr>
        <p:xfrm>
          <a:off x="39174" y="6521455"/>
          <a:ext cx="1654781" cy="1539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4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93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CA" sz="1400" b="1" kern="1200" dirty="0">
                          <a:solidFill>
                            <a:schemeClr val="dk1"/>
                          </a:solidFill>
                          <a:effectLst/>
                        </a:rPr>
                        <a:t>Activités et vidéos supplémentaires sur l’électricité 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</a:rPr>
                        <a:t>Voir suggestions dans l’encadré en page 6</a:t>
                      </a:r>
                      <a:r>
                        <a:rPr lang="fr-CA" sz="1200" b="0" kern="1200" baseline="0" dirty="0">
                          <a:solidFill>
                            <a:schemeClr val="dk1"/>
                          </a:solidFill>
                          <a:effectLst/>
                        </a:rPr>
                        <a:t> du guide pédagogique principal.</a:t>
                      </a:r>
                      <a:endParaRPr lang="fr-FR" sz="1200" b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636C701A-1CE3-4D38-A554-B6EA0BAEDA4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9174" y="4557847"/>
            <a:ext cx="1654781" cy="1892826"/>
          </a:xfrm>
          <a:prstGeom prst="rect">
            <a:avLst/>
          </a:prstGeom>
          <a:solidFill>
            <a:srgbClr val="E1CD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Présentation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l’étudiant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c’est la première fois que la classe visionnera des vidéos mettant en vedette 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Simon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commencer par regarder sa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4"/>
              </a:rPr>
              <a:t> vidéo de présentation.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5745708" y="8008203"/>
            <a:ext cx="1112292" cy="1135797"/>
          </a:xfrm>
        </p:spPr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2</a:t>
            </a:fld>
            <a:endParaRPr lang="en-US" dirty="0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pic>
        <p:nvPicPr>
          <p:cNvPr id="13" name="Image 12">
            <a:hlinkClick r:id="rId15"/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clrChange>
              <a:clrFrom>
                <a:srgbClr val="F8FDF7"/>
              </a:clrFrom>
              <a:clrTo>
                <a:srgbClr val="F8F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7" y="8619191"/>
            <a:ext cx="553678" cy="414724"/>
          </a:xfrm>
          <a:prstGeom prst="rect">
            <a:avLst/>
          </a:prstGeom>
        </p:spPr>
      </p:pic>
      <p:sp>
        <p:nvSpPr>
          <p:cNvPr id="19" name="ZoneTexte 18"/>
          <p:cNvSpPr txBox="1"/>
          <p:nvPr>
            <p:custDataLst>
              <p:tags r:id="rId11"/>
            </p:custDataLst>
          </p:nvPr>
        </p:nvSpPr>
        <p:spPr>
          <a:xfrm>
            <a:off x="183853" y="8114455"/>
            <a:ext cx="136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kern="0" dirty="0">
                <a:solidFill>
                  <a:schemeClr val="accent1">
                    <a:lumMod val="75000"/>
                  </a:schemeClr>
                </a:solidFill>
                <a:latin typeface="Avenir Light"/>
                <a:cs typeface="Avenir Light"/>
              </a:rPr>
              <a:t>Présentation </a:t>
            </a:r>
          </a:p>
          <a:p>
            <a:pPr algn="r"/>
            <a:r>
              <a:rPr lang="fr-CA" sz="1400" b="1" kern="0" dirty="0">
                <a:solidFill>
                  <a:schemeClr val="accent1">
                    <a:lumMod val="75000"/>
                  </a:schemeClr>
                </a:solidFill>
                <a:latin typeface="Avenir Light"/>
                <a:cs typeface="Avenir Light"/>
              </a:rPr>
              <a:t>du </a:t>
            </a:r>
            <a:r>
              <a:rPr lang="fr-CA" sz="1400" b="1" kern="0" dirty="0">
                <a:solidFill>
                  <a:schemeClr val="accent1">
                    <a:lumMod val="75000"/>
                  </a:schemeClr>
                </a:solidFill>
                <a:latin typeface="Avenir Light"/>
              </a:rPr>
              <a:t>matériel :</a:t>
            </a:r>
            <a:endParaRPr lang="fr-C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Une image contenant texte, objet d’extérieur&#10;&#10;Description générée automatiquement">
            <a:extLst>
              <a:ext uri="{FF2B5EF4-FFF2-40B4-BE49-F238E27FC236}">
                <a16:creationId xmlns:a16="http://schemas.microsoft.com/office/drawing/2014/main" id="{84E96E6E-A24D-4313-AB28-1BDB52B4F0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78" y="-504781"/>
            <a:ext cx="254834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3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59808" y="1047502"/>
            <a:ext cx="6741622" cy="8073286"/>
          </a:xfr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57449" indent="-257449" algn="just">
              <a:spcBef>
                <a:spcPts val="600"/>
              </a:spcBef>
              <a:buNone/>
            </a:pPr>
            <a:r>
              <a:rPr lang="fr-CA" sz="2400" i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18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6217159" cy="975360"/>
          </a:xfrm>
        </p:spPr>
        <p:txBody>
          <a:bodyPr/>
          <a:lstStyle/>
          <a:p>
            <a:pPr algn="l"/>
            <a:r>
              <a:rPr lang="fr-CA" sz="3000" dirty="0">
                <a:latin typeface="+mn-lt"/>
              </a:rPr>
              <a:t>Amorce</a:t>
            </a:r>
            <a:br>
              <a:rPr lang="fr-CA" sz="2703" dirty="0">
                <a:latin typeface="+mn-lt"/>
              </a:rPr>
            </a:br>
            <a:r>
              <a:rPr lang="fr-CA" sz="2400" dirty="0">
                <a:latin typeface="+mn-lt"/>
              </a:rPr>
              <a:t>1. Électricité et piles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4051D8D-2B69-4417-930D-47BED767D178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73900148"/>
              </p:ext>
            </p:extLst>
          </p:nvPr>
        </p:nvGraphicFramePr>
        <p:xfrm>
          <a:off x="102861" y="1464047"/>
          <a:ext cx="6652277" cy="6507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218">
                  <a:extLst>
                    <a:ext uri="{9D8B030D-6E8A-4147-A177-3AD203B41FA5}">
                      <a16:colId xmlns:a16="http://schemas.microsoft.com/office/drawing/2014/main" val="2685683140"/>
                    </a:ext>
                  </a:extLst>
                </a:gridCol>
              </a:tblGrid>
              <a:tr h="224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>
                          <a:latin typeface="+mn-lt"/>
                          <a:cs typeface="Times" pitchFamily="18" charset="0"/>
                        </a:rPr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7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b="1" dirty="0">
                          <a:latin typeface="+mn-lt"/>
                          <a:cs typeface="Times" pitchFamily="18" charset="0"/>
                        </a:rPr>
                        <a:t>(suite de l’activité)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24740"/>
                  </a:ext>
                </a:extLst>
              </a:tr>
              <a:tr h="512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Présentation de la pile et invitation à regarder la vidéo en classe.</a:t>
                      </a:r>
                    </a:p>
                    <a:p>
                      <a:pPr marL="182880" marR="0" lvl="0" indent="-18288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4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Visionnement de la vidéo sur le fonctionnement d’une pile</a:t>
                      </a:r>
                      <a:r>
                        <a:rPr lang="fr-CA" sz="1200" baseline="0" dirty="0">
                          <a:latin typeface="+mn-lt"/>
                          <a:cs typeface="Times" pitchFamily="18" charset="0"/>
                        </a:rPr>
                        <a:t> (vidéo intégrée).</a:t>
                      </a:r>
                    </a:p>
                    <a:p>
                      <a:pPr marL="182880" marR="0" lvl="0" indent="-18288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4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 Précision sur le vocabulaire (électrodes et électrolyte).</a:t>
                      </a:r>
                    </a:p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Défi : observer une pile et y relever les informations pertinentes.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Quelles informations sont disponibles sur la pile ?</a:t>
                      </a:r>
                    </a:p>
                    <a:p>
                      <a:pPr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Qu’est-ce qui est différent d’une pile à l’autre ?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Formation des équipes et distribution des piles.</a:t>
                      </a:r>
                    </a:p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Les équipes examinent les piles et recueillent les informations.</a:t>
                      </a:r>
                    </a:p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Retour en groupe.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85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Récapitulation des informations que les équipes auraient pu relever.</a:t>
                      </a:r>
                    </a:p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Possibilité de vérifier si la tension électrique écrite est exacte.</a:t>
                      </a:r>
                    </a:p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Présentation du voltmètre et de son utilisation.</a:t>
                      </a:r>
                    </a:p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Démonstration de la mesure de la tension électrique et invitation à le refaire en équipes.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30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Est-ce que la tension mesurée correspond à celle indiquée sur la pile ? </a:t>
                      </a:r>
                      <a:endParaRPr lang="fr-CA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signifie le signe ‘-‘ sur le voltmètre ? Que se passe-t-il si on inverse les fils ? 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FR" sz="1200" i="0" dirty="0">
                          <a:latin typeface="+mn-lt"/>
                          <a:ea typeface="Calibri"/>
                          <a:cs typeface="Times" pitchFamily="18" charset="0"/>
                        </a:rPr>
                        <a:t>Les équipes prennent leurs mesures de tension électrique.</a:t>
                      </a:r>
                    </a:p>
                    <a:p>
                      <a:pPr marL="182880" marR="0" lvl="0" indent="-18288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 en plénière : Pourquoi certaines mesures ne correspondent pas à ce qui est écrit sur la pile ?</a:t>
                      </a:r>
                    </a:p>
                    <a:p>
                      <a:pPr marL="182880" marR="0" lvl="0" indent="-18288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 sur le phénomène observé en inversant les fils.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marR="0" lvl="0" indent="-18288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4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 sur l’expérience et explications.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4061439070"/>
                  </a:ext>
                </a:extLst>
              </a:tr>
              <a:tr h="190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latin typeface="+mn-lt"/>
                          <a:cs typeface="Times" pitchFamily="18" charset="0"/>
                        </a:rPr>
                        <a:t>Fin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marR="0" lvl="0" indent="-18288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4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4152192559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745708" y="8008203"/>
            <a:ext cx="1112292" cy="1135797"/>
          </a:xfrm>
        </p:spPr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3</a:t>
            </a:fld>
            <a:endParaRPr lang="en-US" dirty="0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pic>
        <p:nvPicPr>
          <p:cNvPr id="4" name="Image 3" descr="Une image contenant texte, objet d’extérieur&#10;&#10;Description générée automatiquement">
            <a:extLst>
              <a:ext uri="{FF2B5EF4-FFF2-40B4-BE49-F238E27FC236}">
                <a16:creationId xmlns:a16="http://schemas.microsoft.com/office/drawing/2014/main" id="{84844034-0123-4FD4-95B2-4B8DDC6F4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01" y="-559067"/>
            <a:ext cx="254834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>
            <p:custDataLst>
              <p:tags r:id="rId1"/>
            </p:custDataLst>
          </p:nvPr>
        </p:nvSpPr>
        <p:spPr>
          <a:xfrm>
            <a:off x="1714500" y="1065995"/>
            <a:ext cx="5080817" cy="79713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>
              <a:spcBef>
                <a:spcPts val="600"/>
              </a:spcBef>
            </a:pPr>
            <a:r>
              <a:rPr lang="fr-CA" sz="2400" i="1" dirty="0">
                <a:latin typeface="Calibri" panose="020F0502020204030204" pitchFamily="34" charset="0"/>
                <a:cs typeface="Calibri" panose="020F0502020204030204" pitchFamily="34" charset="0"/>
              </a:rPr>
              <a:t>Vue d’ensemble</a:t>
            </a:r>
          </a:p>
          <a:p>
            <a:pPr algn="just" fontAlgn="base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Expérimentation où les élèves – en équipes de 2 – fabriquent une pile et, à l’aide d’un voltmètre, identifient les meilleures électrodes à utiliser.</a:t>
            </a:r>
          </a:p>
          <a:p>
            <a:pPr algn="just" fontAlgn="base">
              <a:spcBef>
                <a:spcPts val="600"/>
              </a:spcBef>
            </a:pPr>
            <a:r>
              <a:rPr lang="fr-CA" sz="2400" i="1" dirty="0">
                <a:latin typeface="Calibri" panose="020F0502020204030204" pitchFamily="34" charset="0"/>
                <a:cs typeface="Calibri" panose="020F0502020204030204" pitchFamily="34" charset="0"/>
              </a:rPr>
              <a:t>Déroulement de l’activité</a:t>
            </a:r>
          </a:p>
          <a:p>
            <a:pPr algn="just" fontAlgn="base">
              <a:spcBef>
                <a:spcPts val="600"/>
              </a:spcBef>
            </a:pPr>
            <a:endParaRPr lang="fr-CA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ts val="600"/>
              </a:spcBef>
            </a:pPr>
            <a:endParaRPr lang="fr-CA" sz="1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25CEB3F8-CBC4-4734-87F0-6BEB3B437A8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8424744"/>
              </p:ext>
            </p:extLst>
          </p:nvPr>
        </p:nvGraphicFramePr>
        <p:xfrm>
          <a:off x="1790699" y="2410091"/>
          <a:ext cx="4954327" cy="653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Vidéo</a:t>
                      </a:r>
                      <a:endParaRPr lang="fr-F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3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Présentation du matériel et modélisation .</a:t>
                      </a:r>
                    </a:p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Question : Comment déterminer quels types d’électrodes produisent le plus d’électricité ?</a:t>
                      </a:r>
                      <a:endParaRPr lang="fr-FR" sz="12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8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Pause</a:t>
                      </a:r>
                      <a:endParaRPr lang="fr-FR" sz="12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pourrions-nous déterminer que des électrodes produisent plus d’électricité que d’autres ?</a:t>
                      </a:r>
                      <a:endParaRPr lang="fr-CA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</a:t>
                      </a:r>
                      <a:r>
                        <a:rPr lang="fr-CA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enseignant.e</a:t>
                      </a: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recueille les idées des élèves.</a:t>
                      </a:r>
                      <a:endParaRPr lang="fr-FR" sz="12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4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</a:t>
                      </a:r>
                      <a:endParaRPr lang="fr-FR" sz="12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Présentation de la méthode qui sera utilisée (voltmètre et pinces crocodiles).</a:t>
                      </a:r>
                    </a:p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Invitation à formuler une hypothèse.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5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Pause</a:t>
                      </a:r>
                      <a:endParaRPr lang="fr-FR" sz="12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Tous les couples de métaux vont-ils produire la même tension électrique ? </a:t>
                      </a:r>
                      <a:r>
                        <a:rPr lang="fr-FR" sz="1200" i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Est-ce que des combinaisons de métaux sont meilleures que d’autres ?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(Hypothèse en plénière et/ou sur la fiche d’activité A)</a:t>
                      </a:r>
                      <a:endParaRPr lang="fr-FR" sz="1200" i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FR" sz="12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À la discrétion de l’</a:t>
                      </a:r>
                      <a:r>
                        <a:rPr lang="fr-FR" sz="120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enseignant.e</a:t>
                      </a:r>
                      <a:r>
                        <a:rPr lang="fr-FR" sz="12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 commencer par discuter en plénière, ou distribuer les fiches d’activité A et laisser les élèves écrire leur hypothèse.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</a:t>
                      </a:r>
                      <a:endParaRPr lang="fr-FR" sz="12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50000"/>
                        <a:buFont typeface="Arial" pitchFamily="34" charset="0"/>
                        <a:buChar char="•"/>
                      </a:pPr>
                      <a:r>
                        <a:rPr lang="fr-CA" sz="12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Rappel sur l’utilisation du voltmètre.</a:t>
                      </a:r>
                      <a:endParaRPr lang="fr-FR" sz="12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- Distribution du matériel</a:t>
                      </a:r>
                    </a:p>
                    <a:p>
                      <a:pPr marL="0" marR="0" lvl="0" indent="0" algn="ct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- Expérimentation et remplissage de la fiche d’activité A</a:t>
                      </a:r>
                    </a:p>
                    <a:p>
                      <a:pPr marL="0" marR="0" lvl="0" indent="0" algn="ct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- Retour en plénière sur les résultats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Suivre les consignes à l’écran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(voir notes dans l’encadré).</a:t>
                      </a:r>
                      <a:endParaRPr lang="fr-FR" sz="12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marR="0" lvl="0" indent="-18288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2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Retour sur l’expérience et résultats.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fr-FR" sz="12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3120246257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52437634"/>
              </p:ext>
            </p:extLst>
          </p:nvPr>
        </p:nvGraphicFramePr>
        <p:xfrm>
          <a:off x="30978" y="1497728"/>
          <a:ext cx="163394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02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Matériel</a:t>
                      </a:r>
                      <a:r>
                        <a:rPr lang="fr-FR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nécessaire</a:t>
                      </a:r>
                      <a:endParaRPr lang="fr-F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52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 équipe de 2-3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5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Pot à pilules, percé par 2 pailles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464">
                <a:tc>
                  <a:txBody>
                    <a:bodyPr/>
                    <a:lstStyle/>
                    <a:p>
                      <a:pPr algn="ctr"/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CA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Tiges de métaux</a:t>
                      </a:r>
                      <a:r>
                        <a:rPr lang="fr-CA" sz="12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différents</a:t>
                      </a:r>
                      <a:endParaRPr lang="fr-CA" sz="1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521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Voltmètre</a:t>
                      </a:r>
                    </a:p>
                  </a:txBody>
                  <a:tcPr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521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Fils crocodile</a:t>
                      </a:r>
                    </a:p>
                  </a:txBody>
                  <a:tcPr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521">
                <a:tc gridSpan="2">
                  <a:txBody>
                    <a:bodyPr/>
                    <a:lstStyle/>
                    <a:p>
                      <a:pPr algn="ctr"/>
                      <a:r>
                        <a:rPr lang="fr-CA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 élève</a:t>
                      </a:r>
                      <a:endParaRPr lang="fr-FR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1CD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521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" action="ppaction://noaction"/>
                        </a:rPr>
                        <a:t>Fiche d’activité A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521">
                <a:tc gridSpan="2">
                  <a:txBody>
                    <a:bodyPr/>
                    <a:lstStyle/>
                    <a:p>
                      <a:pPr algn="ctr"/>
                      <a:r>
                        <a:rPr lang="fr-CA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Pour la</a:t>
                      </a:r>
                      <a:r>
                        <a:rPr lang="fr-CA" sz="1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classe</a:t>
                      </a:r>
                      <a:endParaRPr lang="fr-FR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1CD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536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Référentiel pour métaux.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055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1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Tasse d’eau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salée (</a:t>
                      </a: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c. à thé de sel par tasse d’eau)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1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080652" y="8008203"/>
            <a:ext cx="762108" cy="1135797"/>
          </a:xfrm>
        </p:spPr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4</a:t>
            </a:fld>
            <a:endParaRPr lang="en-US" dirty="0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81821544"/>
              </p:ext>
            </p:extLst>
          </p:nvPr>
        </p:nvGraphicFramePr>
        <p:xfrm>
          <a:off x="49050" y="1073615"/>
          <a:ext cx="1608295" cy="3680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8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084">
                <a:tc>
                  <a:txBody>
                    <a:bodyPr/>
                    <a:lstStyle/>
                    <a:p>
                      <a:endParaRPr lang="fr-FR" sz="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Durée :</a:t>
                      </a:r>
                      <a:r>
                        <a:rPr lang="fr-FR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 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itr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0" y="0"/>
            <a:ext cx="6217159" cy="975360"/>
          </a:xfrm>
        </p:spPr>
        <p:txBody>
          <a:bodyPr/>
          <a:lstStyle/>
          <a:p>
            <a:pPr algn="l"/>
            <a:r>
              <a:rPr lang="fr-CA" sz="3000" dirty="0"/>
              <a:t>Réalisation</a:t>
            </a:r>
            <a:br>
              <a:rPr lang="fr-CA" sz="2703" dirty="0"/>
            </a:br>
            <a:r>
              <a:rPr lang="fr-CA" sz="2400" dirty="0"/>
              <a:t>2. Les électrodes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AAE5CE9-2C87-4C41-9248-75128581588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174" y="5691786"/>
            <a:ext cx="1615607" cy="938719"/>
          </a:xfrm>
          <a:prstGeom prst="rect">
            <a:avLst/>
          </a:prstGeom>
          <a:solidFill>
            <a:srgbClr val="E1CD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1"/>
              </a:rPr>
              <a:t>ICI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accéder à la vidéo de l’activité.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AAE5CE9-2C87-4C41-9248-7512858158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8100" y="6682386"/>
            <a:ext cx="1615607" cy="2339102"/>
          </a:xfrm>
          <a:prstGeom prst="rect">
            <a:avLst/>
          </a:prstGeom>
          <a:solidFill>
            <a:srgbClr val="E1CDCC"/>
          </a:solidFill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Notes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l’expérimentation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1" fontAlgn="base">
              <a:spcBef>
                <a:spcPts val="600"/>
              </a:spcBef>
            </a:pPr>
            <a:r>
              <a:rPr lang="fr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tester les couples d’électrodes identiques (ex.: cuivre et cuivre), emprunter des tiges d’une autre équipe. </a:t>
            </a:r>
          </a:p>
          <a:p>
            <a:pPr marL="0" lvl="1" fontAlgn="base">
              <a:spcBef>
                <a:spcPts val="600"/>
              </a:spcBef>
            </a:pPr>
            <a:r>
              <a:rPr lang="fr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S’il manque de voltmètres, deux équipes peuvent partager un appareil.</a:t>
            </a:r>
          </a:p>
        </p:txBody>
      </p:sp>
      <p:pic>
        <p:nvPicPr>
          <p:cNvPr id="3" name="Image 2" descr="Une image contenant texte, objet d’extérieur&#10;&#10;Description générée automatiquement">
            <a:extLst>
              <a:ext uri="{FF2B5EF4-FFF2-40B4-BE49-F238E27FC236}">
                <a16:creationId xmlns:a16="http://schemas.microsoft.com/office/drawing/2014/main" id="{21530DCF-4477-486B-BFF0-6FD5F7CF6E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77" y="-559068"/>
            <a:ext cx="254834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1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421341" y="8008203"/>
            <a:ext cx="1436659" cy="1135797"/>
          </a:xfrm>
        </p:spPr>
        <p:txBody>
          <a:bodyPr/>
          <a:lstStyle/>
          <a:p>
            <a:fld id="{027FB875-5C85-AB42-9DC5-178568A424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6217159" cy="975360"/>
          </a:xfrm>
        </p:spPr>
        <p:txBody>
          <a:bodyPr/>
          <a:lstStyle/>
          <a:p>
            <a:pPr algn="l"/>
            <a:r>
              <a:rPr lang="fr-CA" sz="3000" dirty="0"/>
              <a:t>Intégration des acquis</a:t>
            </a:r>
            <a:br>
              <a:rPr lang="fr-CA" sz="2703" dirty="0"/>
            </a:br>
            <a:r>
              <a:rPr lang="fr-CA" sz="2400" dirty="0"/>
              <a:t>3. Objectivation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49606B6-EF07-4AEC-8F67-DAF489B4ABA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37715" y="1065995"/>
            <a:ext cx="5059326" cy="56477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>
              <a:spcBef>
                <a:spcPts val="600"/>
              </a:spcBef>
            </a:pPr>
            <a:r>
              <a:rPr lang="fr-CA" sz="2400" i="1" dirty="0">
                <a:latin typeface="Calibri" panose="020F0502020204030204" pitchFamily="34" charset="0"/>
                <a:cs typeface="Calibri" panose="020F0502020204030204" pitchFamily="34" charset="0"/>
              </a:rPr>
              <a:t>Vue d’ensemble</a:t>
            </a:r>
          </a:p>
          <a:p>
            <a:pPr algn="just" fontAlgn="base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Les élèves visionnent une démonstration consistant à fabriquer un circuit électrique fonctionnel (permettant de faire sonner une alarme) à partir de piles maisons. </a:t>
            </a: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r>
              <a:rPr lang="fr-CA" sz="2400" i="1" dirty="0">
                <a:latin typeface="Calibri" panose="020F0502020204030204" pitchFamily="34" charset="0"/>
                <a:cs typeface="Calibri" panose="020F0502020204030204" pitchFamily="34" charset="0"/>
              </a:rPr>
              <a:t>Déroulement de l’activité</a:t>
            </a:r>
          </a:p>
          <a:p>
            <a:pPr marL="228600" indent="-228600" algn="just" fontAlgn="base">
              <a:spcBef>
                <a:spcPts val="600"/>
              </a:spcBef>
              <a:buFont typeface="+mj-lt"/>
              <a:buAutoNum type="arabicPeriod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Faire visionner la dernière capsule de la série à la classe.</a:t>
            </a:r>
          </a:p>
          <a:p>
            <a:pPr marL="228600" indent="-228600" algn="just" fontAlgn="base">
              <a:spcBef>
                <a:spcPts val="600"/>
              </a:spcBef>
              <a:buFont typeface="+mj-lt"/>
              <a:buAutoNum type="arabicPeriod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Discuter des possibilités que nous offre la fabrication de piles maisons.</a:t>
            </a:r>
          </a:p>
          <a:p>
            <a:pPr marL="228600" indent="-228600" algn="just" fontAlgn="base">
              <a:spcBef>
                <a:spcPts val="600"/>
              </a:spcBef>
              <a:buFont typeface="+mj-lt"/>
              <a:buAutoNum type="arabicPeriod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Si le matériel est présent à l’école, il est possible de refaire la démonstration de Simon avec les élèves.</a:t>
            </a: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6262B469-C96B-443E-AFFA-84295213AB56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84464167"/>
              </p:ext>
            </p:extLst>
          </p:nvPr>
        </p:nvGraphicFramePr>
        <p:xfrm>
          <a:off x="56671" y="1073615"/>
          <a:ext cx="1574009" cy="3680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084">
                <a:tc>
                  <a:txBody>
                    <a:bodyPr/>
                    <a:lstStyle/>
                    <a:p>
                      <a:endParaRPr lang="fr-FR" sz="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Durée :</a:t>
                      </a:r>
                      <a:r>
                        <a:rPr lang="fr-FR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7E9AE1A-1855-49C3-8E5F-4EDDFDA55A8B}"/>
              </a:ext>
            </a:extLst>
          </p:cNvPr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216254" y="4112763"/>
            <a:ext cx="6420766" cy="2297766"/>
          </a:xfrm>
          <a:solidFill>
            <a:srgbClr val="DEC8C8"/>
          </a:solidFill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fr-CA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Ouverture vers de nouvelles expériences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fr-CA" sz="1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Souvent, en science, la réponse à une question amène une </a:t>
            </a:r>
            <a:r>
              <a:rPr lang="fr-CA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nouvelle </a:t>
            </a:r>
            <a:r>
              <a:rPr lang="fr-CA" sz="1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question, et la fin d’une expérience ouvre la porte à une </a:t>
            </a:r>
            <a:r>
              <a:rPr lang="fr-CA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nouvelle </a:t>
            </a:r>
            <a:r>
              <a:rPr lang="fr-CA" sz="1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expérience.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fr-CA" sz="1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Est-ce le cas ici ? Est-ce que l’expérience que nous venons de vivre  vous donne des idées pour une nouvelle expérience ? Avec le même matériel ? »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exemples :</a:t>
            </a:r>
          </a:p>
          <a:p>
            <a:pPr marL="180000" indent="-187200" algn="just">
              <a:spcBef>
                <a:spcPts val="600"/>
              </a:spcBef>
              <a:buFont typeface="Arial"/>
              <a:buChar char="•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 est la meilleure recette d’électrolyte ? Utiliser le même couple de métaux, mais tester différentes concentrations de sel dans l’eau (isoler la variable « sel »).</a:t>
            </a:r>
          </a:p>
          <a:p>
            <a:pPr marL="180000" indent="-187200" algn="just">
              <a:spcBef>
                <a:spcPts val="600"/>
              </a:spcBef>
              <a:buFont typeface="Arial"/>
              <a:buChar char="•"/>
            </a:pPr>
            <a:r>
              <a:rPr lang="fr-CA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Serait-ce possible d’utiliser une autre liquide pour en guise d’électrolyte ? Encore une fois, utiliser les mêmes électrodes.</a:t>
            </a:r>
            <a:endParaRPr lang="fr-CA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51FC138-9A4B-4445-86D8-73F290114DB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738" y="1481589"/>
            <a:ext cx="1615607" cy="938719"/>
          </a:xfrm>
          <a:prstGeom prst="rect">
            <a:avLst/>
          </a:prstGeom>
          <a:solidFill>
            <a:srgbClr val="E1CD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ICI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pour accéder à la vidéo de l’activité.</a:t>
            </a:r>
          </a:p>
        </p:txBody>
      </p:sp>
      <p:pic>
        <p:nvPicPr>
          <p:cNvPr id="3" name="Image 2" descr="Une image contenant texte, objet d’extérieur&#10;&#10;Description générée automatiquement">
            <a:extLst>
              <a:ext uri="{FF2B5EF4-FFF2-40B4-BE49-F238E27FC236}">
                <a16:creationId xmlns:a16="http://schemas.microsoft.com/office/drawing/2014/main" id="{5B540AE2-657E-46F5-BCD3-EA8793A91C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66" y="-555988"/>
            <a:ext cx="254834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77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Carnet de croquis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Inkwell">
  <a:themeElements>
    <a:clrScheme name="Jaun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8_Inkwell">
  <a:themeElements>
    <a:clrScheme name="Jaun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14241</TotalTime>
  <Words>1099</Words>
  <Application>Microsoft Office PowerPoint</Application>
  <PresentationFormat>Format US (216 x 279 mm)</PresentationFormat>
  <Paragraphs>195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</vt:lpstr>
      <vt:lpstr>Avenir Light</vt:lpstr>
      <vt:lpstr>Calibri</vt:lpstr>
      <vt:lpstr>Impact</vt:lpstr>
      <vt:lpstr>Rockwell</vt:lpstr>
      <vt:lpstr>Symbol</vt:lpstr>
      <vt:lpstr>Times New Roman</vt:lpstr>
      <vt:lpstr>Inkwell</vt:lpstr>
      <vt:lpstr>5_Inkwell</vt:lpstr>
      <vt:lpstr>18_Inkwell</vt:lpstr>
      <vt:lpstr>Présentation PowerPoint</vt:lpstr>
      <vt:lpstr>Amorce 1. Électricité et piles</vt:lpstr>
      <vt:lpstr>Amorce 1. Électricité et piles</vt:lpstr>
      <vt:lpstr>Réalisation 2. Les électrodes</vt:lpstr>
      <vt:lpstr>Intégration des acquis 3. Objectivation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Fix</dc:creator>
  <cp:lastModifiedBy>Hélène Mathieu</cp:lastModifiedBy>
  <cp:revision>606</cp:revision>
  <cp:lastPrinted>2015-09-21T12:05:28Z</cp:lastPrinted>
  <dcterms:created xsi:type="dcterms:W3CDTF">2020-04-23T18:42:27Z</dcterms:created>
  <dcterms:modified xsi:type="dcterms:W3CDTF">2022-04-13T15:34:43Z</dcterms:modified>
</cp:coreProperties>
</file>