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9" r:id="rId1"/>
  </p:sldMasterIdLst>
  <p:notesMasterIdLst>
    <p:notesMasterId r:id="rId7"/>
  </p:notesMasterIdLst>
  <p:handoutMasterIdLst>
    <p:handoutMasterId r:id="rId8"/>
  </p:handoutMasterIdLst>
  <p:sldIdLst>
    <p:sldId id="256" r:id="rId2"/>
    <p:sldId id="291" r:id="rId3"/>
    <p:sldId id="288" r:id="rId4"/>
    <p:sldId id="292" r:id="rId5"/>
    <p:sldId id="269" r:id="rId6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rosoft" initials="M" lastIdx="6" clrIdx="0"/>
  <p:cmAuthor id="1" name="Catherine Bilodeau" initials="CB" lastIdx="8" clrIdx="1">
    <p:extLst>
      <p:ext uri="{19B8F6BF-5375-455C-9EA6-DF929625EA0E}">
        <p15:presenceInfo xmlns:p15="http://schemas.microsoft.com/office/powerpoint/2012/main" userId="S-1-5-21-3063593225-374916677-3672185921-4126" providerId="AD"/>
      </p:ext>
    </p:extLst>
  </p:cmAuthor>
  <p:cmAuthor id="2" name="Catherine" initials="C" lastIdx="6" clrIdx="2">
    <p:extLst>
      <p:ext uri="{19B8F6BF-5375-455C-9EA6-DF929625EA0E}">
        <p15:presenceInfo xmlns:p15="http://schemas.microsoft.com/office/powerpoint/2012/main" userId="Catherine" providerId="None"/>
      </p:ext>
    </p:extLst>
  </p:cmAuthor>
  <p:cmAuthor id="3" name="Guillaume Poliquin" initials="GP" lastIdx="22" clrIdx="3">
    <p:extLst>
      <p:ext uri="{19B8F6BF-5375-455C-9EA6-DF929625EA0E}">
        <p15:presenceInfo xmlns:p15="http://schemas.microsoft.com/office/powerpoint/2012/main" userId="S-1-5-21-1875730492-2871649377-920409342-1847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D3CDD3"/>
    <a:srgbClr val="EAE8EA"/>
    <a:srgbClr val="E7E7E7"/>
    <a:srgbClr val="663366"/>
    <a:srgbClr val="CFA0CF"/>
    <a:srgbClr val="E7CFE7"/>
    <a:srgbClr val="2B1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640ACE-2668-4081-99E1-E966E9124B69}" v="10" dt="2024-12-12T13:58:56.8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21" autoAdjust="0"/>
    <p:restoredTop sz="97205" autoAdjust="0"/>
  </p:normalViewPr>
  <p:slideViewPr>
    <p:cSldViewPr snapToGrid="0" snapToObjects="1">
      <p:cViewPr varScale="1">
        <p:scale>
          <a:sx n="56" d="100"/>
          <a:sy n="56" d="100"/>
        </p:scale>
        <p:origin x="1320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élène Mathieu" userId="1666ea89-81e3-4ae0-966e-dc606201fe6f" providerId="ADAL" clId="{29640ACE-2668-4081-99E1-E966E9124B69}"/>
    <pc:docChg chg="undo custSel addSld modSld modMainMaster">
      <pc:chgData name="Hélène Mathieu" userId="1666ea89-81e3-4ae0-966e-dc606201fe6f" providerId="ADAL" clId="{29640ACE-2668-4081-99E1-E966E9124B69}" dt="2024-12-12T13:58:56.877" v="69" actId="16037"/>
      <pc:docMkLst>
        <pc:docMk/>
      </pc:docMkLst>
      <pc:sldChg chg="addSp modSp mod setBg">
        <pc:chgData name="Hélène Mathieu" userId="1666ea89-81e3-4ae0-966e-dc606201fe6f" providerId="ADAL" clId="{29640ACE-2668-4081-99E1-E966E9124B69}" dt="2024-12-12T13:51:58.189" v="36" actId="962"/>
        <pc:sldMkLst>
          <pc:docMk/>
          <pc:sldMk cId="537720913" sldId="256"/>
        </pc:sldMkLst>
        <pc:picChg chg="add mod">
          <ac:chgData name="Hélène Mathieu" userId="1666ea89-81e3-4ae0-966e-dc606201fe6f" providerId="ADAL" clId="{29640ACE-2668-4081-99E1-E966E9124B69}" dt="2024-12-12T13:51:58.189" v="36" actId="962"/>
          <ac:picMkLst>
            <pc:docMk/>
            <pc:sldMk cId="537720913" sldId="256"/>
            <ac:picMk id="4" creationId="{81363EE0-A023-2171-1755-85B797616AA0}"/>
          </ac:picMkLst>
        </pc:picChg>
      </pc:sldChg>
      <pc:sldChg chg="setBg">
        <pc:chgData name="Hélène Mathieu" userId="1666ea89-81e3-4ae0-966e-dc606201fe6f" providerId="ADAL" clId="{29640ACE-2668-4081-99E1-E966E9124B69}" dt="2024-12-11T19:49:50.378" v="1"/>
        <pc:sldMkLst>
          <pc:docMk/>
          <pc:sldMk cId="2258876838" sldId="269"/>
        </pc:sldMkLst>
      </pc:sldChg>
      <pc:sldChg chg="addSp delSp modSp mod setBg">
        <pc:chgData name="Hélène Mathieu" userId="1666ea89-81e3-4ae0-966e-dc606201fe6f" providerId="ADAL" clId="{29640ACE-2668-4081-99E1-E966E9124B69}" dt="2024-12-12T13:55:49.860" v="53" actId="962"/>
        <pc:sldMkLst>
          <pc:docMk/>
          <pc:sldMk cId="113997828" sldId="288"/>
        </pc:sldMkLst>
        <pc:spChg chg="add del mod">
          <ac:chgData name="Hélène Mathieu" userId="1666ea89-81e3-4ae0-966e-dc606201fe6f" providerId="ADAL" clId="{29640ACE-2668-4081-99E1-E966E9124B69}" dt="2024-12-12T13:53:38.211" v="43" actId="478"/>
          <ac:spMkLst>
            <pc:docMk/>
            <pc:sldMk cId="113997828" sldId="288"/>
            <ac:spMk id="3" creationId="{B2994932-C7F0-B11C-2637-2BDDD90CAB41}"/>
          </ac:spMkLst>
        </pc:spChg>
        <pc:spChg chg="del">
          <ac:chgData name="Hélène Mathieu" userId="1666ea89-81e3-4ae0-966e-dc606201fe6f" providerId="ADAL" clId="{29640ACE-2668-4081-99E1-E966E9124B69}" dt="2024-12-12T13:53:26.729" v="40" actId="478"/>
          <ac:spMkLst>
            <pc:docMk/>
            <pc:sldMk cId="113997828" sldId="288"/>
            <ac:spMk id="4" creationId="{00000000-0000-0000-0000-000000000000}"/>
          </ac:spMkLst>
        </pc:spChg>
        <pc:spChg chg="del">
          <ac:chgData name="Hélène Mathieu" userId="1666ea89-81e3-4ae0-966e-dc606201fe6f" providerId="ADAL" clId="{29640ACE-2668-4081-99E1-E966E9124B69}" dt="2024-12-12T13:53:33.844" v="42" actId="478"/>
          <ac:spMkLst>
            <pc:docMk/>
            <pc:sldMk cId="113997828" sldId="288"/>
            <ac:spMk id="6" creationId="{00000000-0000-0000-0000-000000000000}"/>
          </ac:spMkLst>
        </pc:spChg>
        <pc:spChg chg="del">
          <ac:chgData name="Hélène Mathieu" userId="1666ea89-81e3-4ae0-966e-dc606201fe6f" providerId="ADAL" clId="{29640ACE-2668-4081-99E1-E966E9124B69}" dt="2024-12-12T13:53:23.948" v="39" actId="478"/>
          <ac:spMkLst>
            <pc:docMk/>
            <pc:sldMk cId="113997828" sldId="288"/>
            <ac:spMk id="8" creationId="{00000000-0000-0000-0000-000000000000}"/>
          </ac:spMkLst>
        </pc:spChg>
        <pc:spChg chg="del">
          <ac:chgData name="Hélène Mathieu" userId="1666ea89-81e3-4ae0-966e-dc606201fe6f" providerId="ADAL" clId="{29640ACE-2668-4081-99E1-E966E9124B69}" dt="2024-12-12T13:53:53.415" v="50" actId="478"/>
          <ac:spMkLst>
            <pc:docMk/>
            <pc:sldMk cId="113997828" sldId="288"/>
            <ac:spMk id="9" creationId="{00000000-0000-0000-0000-000000000000}"/>
          </ac:spMkLst>
        </pc:spChg>
        <pc:spChg chg="del topLvl">
          <ac:chgData name="Hélène Mathieu" userId="1666ea89-81e3-4ae0-966e-dc606201fe6f" providerId="ADAL" clId="{29640ACE-2668-4081-99E1-E966E9124B69}" dt="2024-12-12T13:53:19.655" v="37" actId="478"/>
          <ac:spMkLst>
            <pc:docMk/>
            <pc:sldMk cId="113997828" sldId="288"/>
            <ac:spMk id="38" creationId="{E428F5BD-906A-4073-A8AC-2713DB77A4A3}"/>
          </ac:spMkLst>
        </pc:spChg>
        <pc:spChg chg="del topLvl">
          <ac:chgData name="Hélène Mathieu" userId="1666ea89-81e3-4ae0-966e-dc606201fe6f" providerId="ADAL" clId="{29640ACE-2668-4081-99E1-E966E9124B69}" dt="2024-12-12T13:53:21.523" v="38" actId="478"/>
          <ac:spMkLst>
            <pc:docMk/>
            <pc:sldMk cId="113997828" sldId="288"/>
            <ac:spMk id="39" creationId="{9491AF31-7CC8-4293-B390-D89B20F69133}"/>
          </ac:spMkLst>
        </pc:spChg>
        <pc:spChg chg="del">
          <ac:chgData name="Hélène Mathieu" userId="1666ea89-81e3-4ae0-966e-dc606201fe6f" providerId="ADAL" clId="{29640ACE-2668-4081-99E1-E966E9124B69}" dt="2024-12-12T13:53:42.026" v="45" actId="478"/>
          <ac:spMkLst>
            <pc:docMk/>
            <pc:sldMk cId="113997828" sldId="288"/>
            <ac:spMk id="40" creationId="{00000000-0000-0000-0000-000000000000}"/>
          </ac:spMkLst>
        </pc:spChg>
        <pc:spChg chg="del">
          <ac:chgData name="Hélène Mathieu" userId="1666ea89-81e3-4ae0-966e-dc606201fe6f" providerId="ADAL" clId="{29640ACE-2668-4081-99E1-E966E9124B69}" dt="2024-12-12T13:53:31.569" v="41" actId="478"/>
          <ac:spMkLst>
            <pc:docMk/>
            <pc:sldMk cId="113997828" sldId="288"/>
            <ac:spMk id="41" creationId="{00000000-0000-0000-0000-000000000000}"/>
          </ac:spMkLst>
        </pc:spChg>
        <pc:grpChg chg="del">
          <ac:chgData name="Hélène Mathieu" userId="1666ea89-81e3-4ae0-966e-dc606201fe6f" providerId="ADAL" clId="{29640ACE-2668-4081-99E1-E966E9124B69}" dt="2024-12-12T13:53:19.655" v="37" actId="478"/>
          <ac:grpSpMkLst>
            <pc:docMk/>
            <pc:sldMk cId="113997828" sldId="288"/>
            <ac:grpSpMk id="37" creationId="{054080BB-5455-48A3-8C1A-F857E7231B4E}"/>
          </ac:grpSpMkLst>
        </pc:grpChg>
        <pc:graphicFrameChg chg="del">
          <ac:chgData name="Hélène Mathieu" userId="1666ea89-81e3-4ae0-966e-dc606201fe6f" providerId="ADAL" clId="{29640ACE-2668-4081-99E1-E966E9124B69}" dt="2024-12-12T13:53:39.527" v="44" actId="478"/>
          <ac:graphicFrameMkLst>
            <pc:docMk/>
            <pc:sldMk cId="113997828" sldId="288"/>
            <ac:graphicFrameMk id="12" creationId="{00000000-0000-0000-0000-000000000000}"/>
          </ac:graphicFrameMkLst>
        </pc:graphicFrameChg>
        <pc:graphicFrameChg chg="del">
          <ac:chgData name="Hélène Mathieu" userId="1666ea89-81e3-4ae0-966e-dc606201fe6f" providerId="ADAL" clId="{29640ACE-2668-4081-99E1-E966E9124B69}" dt="2024-12-12T13:53:47.422" v="48" actId="478"/>
          <ac:graphicFrameMkLst>
            <pc:docMk/>
            <pc:sldMk cId="113997828" sldId="288"/>
            <ac:graphicFrameMk id="24" creationId="{00000000-0000-0000-0000-000000000000}"/>
          </ac:graphicFrameMkLst>
        </pc:graphicFrameChg>
        <pc:graphicFrameChg chg="del modGraphic">
          <ac:chgData name="Hélène Mathieu" userId="1666ea89-81e3-4ae0-966e-dc606201fe6f" providerId="ADAL" clId="{29640ACE-2668-4081-99E1-E966E9124B69}" dt="2024-12-12T13:53:43.678" v="47" actId="478"/>
          <ac:graphicFrameMkLst>
            <pc:docMk/>
            <pc:sldMk cId="113997828" sldId="288"/>
            <ac:graphicFrameMk id="28" creationId="{00000000-0000-0000-0000-000000000000}"/>
          </ac:graphicFrameMkLst>
        </pc:graphicFrameChg>
        <pc:picChg chg="add mod">
          <ac:chgData name="Hélène Mathieu" userId="1666ea89-81e3-4ae0-966e-dc606201fe6f" providerId="ADAL" clId="{29640ACE-2668-4081-99E1-E966E9124B69}" dt="2024-12-12T13:55:49.860" v="53" actId="962"/>
          <ac:picMkLst>
            <pc:docMk/>
            <pc:sldMk cId="113997828" sldId="288"/>
            <ac:picMk id="7" creationId="{9968FC61-9DC9-AF5E-6271-D8117E04DE4B}"/>
          </ac:picMkLst>
        </pc:picChg>
        <pc:picChg chg="del">
          <ac:chgData name="Hélène Mathieu" userId="1666ea89-81e3-4ae0-966e-dc606201fe6f" providerId="ADAL" clId="{29640ACE-2668-4081-99E1-E966E9124B69}" dt="2024-12-12T13:53:49.033" v="49" actId="478"/>
          <ac:picMkLst>
            <pc:docMk/>
            <pc:sldMk cId="113997828" sldId="288"/>
            <ac:picMk id="27" creationId="{00000000-0000-0000-0000-000000000000}"/>
          </ac:picMkLst>
        </pc:picChg>
      </pc:sldChg>
      <pc:sldChg chg="addSp delSp modSp mod setBg">
        <pc:chgData name="Hélène Mathieu" userId="1666ea89-81e3-4ae0-966e-dc606201fe6f" providerId="ADAL" clId="{29640ACE-2668-4081-99E1-E966E9124B69}" dt="2024-12-12T13:58:56.877" v="69" actId="16037"/>
        <pc:sldMkLst>
          <pc:docMk/>
          <pc:sldMk cId="4251426709" sldId="291"/>
        </pc:sldMkLst>
        <pc:spChg chg="mod">
          <ac:chgData name="Hélène Mathieu" userId="1666ea89-81e3-4ae0-966e-dc606201fe6f" providerId="ADAL" clId="{29640ACE-2668-4081-99E1-E966E9124B69}" dt="2024-12-12T13:58:56.877" v="69" actId="16037"/>
          <ac:spMkLst>
            <pc:docMk/>
            <pc:sldMk cId="4251426709" sldId="291"/>
            <ac:spMk id="5" creationId="{00000000-0000-0000-0000-000000000000}"/>
          </ac:spMkLst>
        </pc:spChg>
        <pc:picChg chg="add mod">
          <ac:chgData name="Hélène Mathieu" userId="1666ea89-81e3-4ae0-966e-dc606201fe6f" providerId="ADAL" clId="{29640ACE-2668-4081-99E1-E966E9124B69}" dt="2024-12-11T19:50:20.976" v="33" actId="1076"/>
          <ac:picMkLst>
            <pc:docMk/>
            <pc:sldMk cId="4251426709" sldId="291"/>
            <ac:picMk id="4" creationId="{F8B494C1-F8F3-E2FD-3062-1E68465A0A77}"/>
          </ac:picMkLst>
        </pc:picChg>
        <pc:picChg chg="del">
          <ac:chgData name="Hélène Mathieu" userId="1666ea89-81e3-4ae0-966e-dc606201fe6f" providerId="ADAL" clId="{29640ACE-2668-4081-99E1-E966E9124B69}" dt="2024-12-11T19:50:00.791" v="2" actId="478"/>
          <ac:picMkLst>
            <pc:docMk/>
            <pc:sldMk cId="4251426709" sldId="291"/>
            <ac:picMk id="15" creationId="{00000000-0000-0000-0000-000000000000}"/>
          </ac:picMkLst>
        </pc:picChg>
      </pc:sldChg>
      <pc:sldChg chg="addSp delSp modSp new mod">
        <pc:chgData name="Hélène Mathieu" userId="1666ea89-81e3-4ae0-966e-dc606201fe6f" providerId="ADAL" clId="{29640ACE-2668-4081-99E1-E966E9124B69}" dt="2024-12-12T13:56:46.013" v="68" actId="962"/>
        <pc:sldMkLst>
          <pc:docMk/>
          <pc:sldMk cId="3372075281" sldId="292"/>
        </pc:sldMkLst>
        <pc:spChg chg="del">
          <ac:chgData name="Hélène Mathieu" userId="1666ea89-81e3-4ae0-966e-dc606201fe6f" providerId="ADAL" clId="{29640ACE-2668-4081-99E1-E966E9124B69}" dt="2024-12-12T13:56:20.095" v="63" actId="478"/>
          <ac:spMkLst>
            <pc:docMk/>
            <pc:sldMk cId="3372075281" sldId="292"/>
            <ac:spMk id="2" creationId="{6933DF28-733E-831E-5824-BE73FC75978C}"/>
          </ac:spMkLst>
        </pc:spChg>
        <pc:spChg chg="add del">
          <ac:chgData name="Hélène Mathieu" userId="1666ea89-81e3-4ae0-966e-dc606201fe6f" providerId="ADAL" clId="{29640ACE-2668-4081-99E1-E966E9124B69}" dt="2024-12-12T13:56:14.163" v="60" actId="478"/>
          <ac:spMkLst>
            <pc:docMk/>
            <pc:sldMk cId="3372075281" sldId="292"/>
            <ac:spMk id="3" creationId="{B22D8F2C-5082-8E2B-B21C-E482DDB56A73}"/>
          </ac:spMkLst>
        </pc:spChg>
        <pc:spChg chg="del mod">
          <ac:chgData name="Hélène Mathieu" userId="1666ea89-81e3-4ae0-966e-dc606201fe6f" providerId="ADAL" clId="{29640ACE-2668-4081-99E1-E966E9124B69}" dt="2024-12-12T13:56:17.049" v="62" actId="478"/>
          <ac:spMkLst>
            <pc:docMk/>
            <pc:sldMk cId="3372075281" sldId="292"/>
            <ac:spMk id="4" creationId="{62D35C0D-5E2C-C2E7-0498-36EC49040269}"/>
          </ac:spMkLst>
        </pc:spChg>
        <pc:spChg chg="del mod">
          <ac:chgData name="Hélène Mathieu" userId="1666ea89-81e3-4ae0-966e-dc606201fe6f" providerId="ADAL" clId="{29640ACE-2668-4081-99E1-E966E9124B69}" dt="2024-12-12T13:56:36.897" v="65" actId="478"/>
          <ac:spMkLst>
            <pc:docMk/>
            <pc:sldMk cId="3372075281" sldId="292"/>
            <ac:spMk id="5" creationId="{6F92F3FD-2B3D-015F-3013-49DFA7705EEF}"/>
          </ac:spMkLst>
        </pc:spChg>
        <pc:picChg chg="add mod">
          <ac:chgData name="Hélène Mathieu" userId="1666ea89-81e3-4ae0-966e-dc606201fe6f" providerId="ADAL" clId="{29640ACE-2668-4081-99E1-E966E9124B69}" dt="2024-12-12T13:56:10.768" v="59" actId="931"/>
          <ac:picMkLst>
            <pc:docMk/>
            <pc:sldMk cId="3372075281" sldId="292"/>
            <ac:picMk id="7" creationId="{65C1C4DC-563A-6085-582A-E28773E086D3}"/>
          </ac:picMkLst>
        </pc:picChg>
        <pc:picChg chg="add mod">
          <ac:chgData name="Hélène Mathieu" userId="1666ea89-81e3-4ae0-966e-dc606201fe6f" providerId="ADAL" clId="{29640ACE-2668-4081-99E1-E966E9124B69}" dt="2024-12-12T13:56:46.013" v="68" actId="962"/>
          <ac:picMkLst>
            <pc:docMk/>
            <pc:sldMk cId="3372075281" sldId="292"/>
            <ac:picMk id="9" creationId="{C8BB6EA8-F702-F4A0-6C6E-C9BC2D44F53D}"/>
          </ac:picMkLst>
        </pc:picChg>
      </pc:sldChg>
      <pc:sldMasterChg chg="setBg modSldLayout">
        <pc:chgData name="Hélène Mathieu" userId="1666ea89-81e3-4ae0-966e-dc606201fe6f" providerId="ADAL" clId="{29640ACE-2668-4081-99E1-E966E9124B69}" dt="2024-12-11T19:49:50.378" v="1"/>
        <pc:sldMasterMkLst>
          <pc:docMk/>
          <pc:sldMasterMk cId="0" sldId="2147483729"/>
        </pc:sldMasterMkLst>
        <pc:sldLayoutChg chg="setBg">
          <pc:chgData name="Hélène Mathieu" userId="1666ea89-81e3-4ae0-966e-dc606201fe6f" providerId="ADAL" clId="{29640ACE-2668-4081-99E1-E966E9124B69}" dt="2024-12-11T19:49:50.378" v="1"/>
          <pc:sldLayoutMkLst>
            <pc:docMk/>
            <pc:sldMasterMk cId="0" sldId="2147483729"/>
            <pc:sldLayoutMk cId="0" sldId="2147483730"/>
          </pc:sldLayoutMkLst>
        </pc:sldLayoutChg>
        <pc:sldLayoutChg chg="setBg">
          <pc:chgData name="Hélène Mathieu" userId="1666ea89-81e3-4ae0-966e-dc606201fe6f" providerId="ADAL" clId="{29640ACE-2668-4081-99E1-E966E9124B69}" dt="2024-12-11T19:49:50.378" v="1"/>
          <pc:sldLayoutMkLst>
            <pc:docMk/>
            <pc:sldMasterMk cId="0" sldId="2147483729"/>
            <pc:sldLayoutMk cId="0" sldId="2147483731"/>
          </pc:sldLayoutMkLst>
        </pc:sldLayoutChg>
        <pc:sldLayoutChg chg="setBg">
          <pc:chgData name="Hélène Mathieu" userId="1666ea89-81e3-4ae0-966e-dc606201fe6f" providerId="ADAL" clId="{29640ACE-2668-4081-99E1-E966E9124B69}" dt="2024-12-11T19:49:50.378" v="1"/>
          <pc:sldLayoutMkLst>
            <pc:docMk/>
            <pc:sldMasterMk cId="0" sldId="2147483729"/>
            <pc:sldLayoutMk cId="0" sldId="2147483732"/>
          </pc:sldLayoutMkLst>
        </pc:sldLayoutChg>
        <pc:sldLayoutChg chg="setBg">
          <pc:chgData name="Hélène Mathieu" userId="1666ea89-81e3-4ae0-966e-dc606201fe6f" providerId="ADAL" clId="{29640ACE-2668-4081-99E1-E966E9124B69}" dt="2024-12-11T19:49:50.378" v="1"/>
          <pc:sldLayoutMkLst>
            <pc:docMk/>
            <pc:sldMasterMk cId="0" sldId="2147483729"/>
            <pc:sldLayoutMk cId="0" sldId="2147483733"/>
          </pc:sldLayoutMkLst>
        </pc:sldLayoutChg>
        <pc:sldLayoutChg chg="setBg">
          <pc:chgData name="Hélène Mathieu" userId="1666ea89-81e3-4ae0-966e-dc606201fe6f" providerId="ADAL" clId="{29640ACE-2668-4081-99E1-E966E9124B69}" dt="2024-12-11T19:49:50.378" v="1"/>
          <pc:sldLayoutMkLst>
            <pc:docMk/>
            <pc:sldMasterMk cId="0" sldId="2147483729"/>
            <pc:sldLayoutMk cId="0" sldId="2147483734"/>
          </pc:sldLayoutMkLst>
        </pc:sldLayoutChg>
        <pc:sldLayoutChg chg="setBg">
          <pc:chgData name="Hélène Mathieu" userId="1666ea89-81e3-4ae0-966e-dc606201fe6f" providerId="ADAL" clId="{29640ACE-2668-4081-99E1-E966E9124B69}" dt="2024-12-11T19:49:50.378" v="1"/>
          <pc:sldLayoutMkLst>
            <pc:docMk/>
            <pc:sldMasterMk cId="0" sldId="2147483729"/>
            <pc:sldLayoutMk cId="0" sldId="2147483735"/>
          </pc:sldLayoutMkLst>
        </pc:sldLayoutChg>
        <pc:sldLayoutChg chg="setBg">
          <pc:chgData name="Hélène Mathieu" userId="1666ea89-81e3-4ae0-966e-dc606201fe6f" providerId="ADAL" clId="{29640ACE-2668-4081-99E1-E966E9124B69}" dt="2024-12-11T19:49:50.378" v="1"/>
          <pc:sldLayoutMkLst>
            <pc:docMk/>
            <pc:sldMasterMk cId="0" sldId="2147483729"/>
            <pc:sldLayoutMk cId="0" sldId="2147483736"/>
          </pc:sldLayoutMkLst>
        </pc:sldLayoutChg>
        <pc:sldLayoutChg chg="setBg">
          <pc:chgData name="Hélène Mathieu" userId="1666ea89-81e3-4ae0-966e-dc606201fe6f" providerId="ADAL" clId="{29640ACE-2668-4081-99E1-E966E9124B69}" dt="2024-12-11T19:49:50.378" v="1"/>
          <pc:sldLayoutMkLst>
            <pc:docMk/>
            <pc:sldMasterMk cId="0" sldId="2147483729"/>
            <pc:sldLayoutMk cId="0" sldId="2147483737"/>
          </pc:sldLayoutMkLst>
        </pc:sldLayoutChg>
        <pc:sldLayoutChg chg="setBg">
          <pc:chgData name="Hélène Mathieu" userId="1666ea89-81e3-4ae0-966e-dc606201fe6f" providerId="ADAL" clId="{29640ACE-2668-4081-99E1-E966E9124B69}" dt="2024-12-11T19:49:50.378" v="1"/>
          <pc:sldLayoutMkLst>
            <pc:docMk/>
            <pc:sldMasterMk cId="0" sldId="2147483729"/>
            <pc:sldLayoutMk cId="0" sldId="2147483738"/>
          </pc:sldLayoutMkLst>
        </pc:sldLayoutChg>
        <pc:sldLayoutChg chg="setBg">
          <pc:chgData name="Hélène Mathieu" userId="1666ea89-81e3-4ae0-966e-dc606201fe6f" providerId="ADAL" clId="{29640ACE-2668-4081-99E1-E966E9124B69}" dt="2024-12-11T19:49:50.378" v="1"/>
          <pc:sldLayoutMkLst>
            <pc:docMk/>
            <pc:sldMasterMk cId="0" sldId="2147483729"/>
            <pc:sldLayoutMk cId="0" sldId="2147483739"/>
          </pc:sldLayoutMkLst>
        </pc:sldLayoutChg>
        <pc:sldLayoutChg chg="setBg">
          <pc:chgData name="Hélène Mathieu" userId="1666ea89-81e3-4ae0-966e-dc606201fe6f" providerId="ADAL" clId="{29640ACE-2668-4081-99E1-E966E9124B69}" dt="2024-12-11T19:49:50.378" v="1"/>
          <pc:sldLayoutMkLst>
            <pc:docMk/>
            <pc:sldMasterMk cId="0" sldId="2147483729"/>
            <pc:sldLayoutMk cId="0" sldId="2147483740"/>
          </pc:sldLayoutMkLst>
        </pc:sldLayoutChg>
        <pc:sldLayoutChg chg="setBg">
          <pc:chgData name="Hélène Mathieu" userId="1666ea89-81e3-4ae0-966e-dc606201fe6f" providerId="ADAL" clId="{29640ACE-2668-4081-99E1-E966E9124B69}" dt="2024-12-11T19:49:50.378" v="1"/>
          <pc:sldLayoutMkLst>
            <pc:docMk/>
            <pc:sldMasterMk cId="0" sldId="2147483729"/>
            <pc:sldLayoutMk cId="0" sldId="2147483741"/>
          </pc:sldLayoutMkLst>
        </pc:sldLayoutChg>
        <pc:sldLayoutChg chg="setBg">
          <pc:chgData name="Hélène Mathieu" userId="1666ea89-81e3-4ae0-966e-dc606201fe6f" providerId="ADAL" clId="{29640ACE-2668-4081-99E1-E966E9124B69}" dt="2024-12-11T19:49:50.378" v="1"/>
          <pc:sldLayoutMkLst>
            <pc:docMk/>
            <pc:sldMasterMk cId="0" sldId="2147483729"/>
            <pc:sldLayoutMk cId="0" sldId="2147483742"/>
          </pc:sldLayoutMkLst>
        </pc:sldLayoutChg>
        <pc:sldLayoutChg chg="setBg">
          <pc:chgData name="Hélène Mathieu" userId="1666ea89-81e3-4ae0-966e-dc606201fe6f" providerId="ADAL" clId="{29640ACE-2668-4081-99E1-E966E9124B69}" dt="2024-12-11T19:49:50.378" v="1"/>
          <pc:sldLayoutMkLst>
            <pc:docMk/>
            <pc:sldMasterMk cId="0" sldId="2147483729"/>
            <pc:sldLayoutMk cId="0" sldId="2147483743"/>
          </pc:sldLayoutMkLst>
        </pc:sldLayoutChg>
        <pc:sldLayoutChg chg="setBg">
          <pc:chgData name="Hélène Mathieu" userId="1666ea89-81e3-4ae0-966e-dc606201fe6f" providerId="ADAL" clId="{29640ACE-2668-4081-99E1-E966E9124B69}" dt="2024-12-11T19:49:50.378" v="1"/>
          <pc:sldLayoutMkLst>
            <pc:docMk/>
            <pc:sldMasterMk cId="0" sldId="2147483729"/>
            <pc:sldLayoutMk cId="0" sldId="2147483744"/>
          </pc:sldLayoutMkLst>
        </pc:sldLayoutChg>
        <pc:sldLayoutChg chg="setBg">
          <pc:chgData name="Hélène Mathieu" userId="1666ea89-81e3-4ae0-966e-dc606201fe6f" providerId="ADAL" clId="{29640ACE-2668-4081-99E1-E966E9124B69}" dt="2024-12-11T19:49:50.378" v="1"/>
          <pc:sldLayoutMkLst>
            <pc:docMk/>
            <pc:sldMasterMk cId="0" sldId="2147483729"/>
            <pc:sldLayoutMk cId="0" sldId="2147483745"/>
          </pc:sldLayoutMkLst>
        </pc:sldLayoutChg>
        <pc:sldLayoutChg chg="setBg">
          <pc:chgData name="Hélène Mathieu" userId="1666ea89-81e3-4ae0-966e-dc606201fe6f" providerId="ADAL" clId="{29640ACE-2668-4081-99E1-E966E9124B69}" dt="2024-12-11T19:49:50.378" v="1"/>
          <pc:sldLayoutMkLst>
            <pc:docMk/>
            <pc:sldMasterMk cId="0" sldId="2147483729"/>
            <pc:sldLayoutMk cId="0" sldId="2147483746"/>
          </pc:sldLayoutMkLst>
        </pc:sldLayoutChg>
        <pc:sldLayoutChg chg="setBg">
          <pc:chgData name="Hélène Mathieu" userId="1666ea89-81e3-4ae0-966e-dc606201fe6f" providerId="ADAL" clId="{29640ACE-2668-4081-99E1-E966E9124B69}" dt="2024-12-11T19:49:50.378" v="1"/>
          <pc:sldLayoutMkLst>
            <pc:docMk/>
            <pc:sldMasterMk cId="0" sldId="2147483729"/>
            <pc:sldLayoutMk cId="0" sldId="2147483747"/>
          </pc:sldLayoutMkLst>
        </pc:sldLayoutChg>
        <pc:sldLayoutChg chg="setBg">
          <pc:chgData name="Hélène Mathieu" userId="1666ea89-81e3-4ae0-966e-dc606201fe6f" providerId="ADAL" clId="{29640ACE-2668-4081-99E1-E966E9124B69}" dt="2024-12-11T19:49:50.378" v="1"/>
          <pc:sldLayoutMkLst>
            <pc:docMk/>
            <pc:sldMasterMk cId="0" sldId="2147483729"/>
            <pc:sldLayoutMk cId="0" sldId="2147483748"/>
          </pc:sldLayoutMkLst>
        </pc:sldLayoutChg>
        <pc:sldLayoutChg chg="setBg">
          <pc:chgData name="Hélène Mathieu" userId="1666ea89-81e3-4ae0-966e-dc606201fe6f" providerId="ADAL" clId="{29640ACE-2668-4081-99E1-E966E9124B69}" dt="2024-12-11T19:49:50.378" v="1"/>
          <pc:sldLayoutMkLst>
            <pc:docMk/>
            <pc:sldMasterMk cId="0" sldId="2147483729"/>
            <pc:sldLayoutMk cId="0" sldId="214748374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A5BFF-7705-5642-BD99-59DF111890FB}" type="datetimeFigureOut">
              <a:rPr lang="fr-FR" smtClean="0"/>
              <a:pPr/>
              <a:t>12/12/2024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44F55-7092-3548-AD02-B5827B11D4B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5664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ACE14-1FD2-674A-BBD0-0641EEBB04C6}" type="datetimeFigureOut">
              <a:rPr lang="fr-FR" smtClean="0"/>
              <a:pPr/>
              <a:t>12/12/2024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79CC1-2BD1-5343-98AF-522C5D9C17D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6282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79CC1-2BD1-5343-98AF-522C5D9C17DB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239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79CC1-2BD1-5343-98AF-522C5D9C17DB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2254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165600"/>
            <a:ext cx="4857750" cy="2552192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354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6742177"/>
            <a:ext cx="4857750" cy="1565451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354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subtitle</a:t>
            </a:r>
            <a:r>
              <a:rPr lang="fr-CA" dirty="0"/>
              <a:t>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00288"/>
            <a:ext cx="1488186" cy="365760"/>
          </a:xfrm>
        </p:spPr>
        <p:txBody>
          <a:bodyPr vert="horz" lIns="91440" tIns="45720" rIns="91440" bIns="45720" rtlCol="0" anchor="ctr"/>
          <a:lstStyle>
            <a:lvl1pPr marL="0" algn="l" defTabSz="914354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31F6E69D-0C35-804F-8AE4-3829C29596AB}" type="datetime1">
              <a:rPr lang="fr-CA" smtClean="0"/>
              <a:pPr/>
              <a:t>2024-12-12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9514" y="8400288"/>
            <a:ext cx="2859786" cy="365760"/>
          </a:xfrm>
        </p:spPr>
        <p:txBody>
          <a:bodyPr vert="horz" lIns="91440" tIns="45720" rIns="91440" bIns="45720" rtlCol="0" anchor="ctr"/>
          <a:lstStyle>
            <a:lvl1pPr marL="0" algn="l" defTabSz="914354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06490" y="8400288"/>
            <a:ext cx="514350" cy="365760"/>
          </a:xfrm>
        </p:spPr>
        <p:txBody>
          <a:bodyPr vert="horz" lIns="91440" tIns="45720" rIns="91440" bIns="45720" rtlCol="0" anchor="ctr"/>
          <a:lstStyle>
            <a:lvl1pPr marL="0" algn="r" defTabSz="914354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F4C7-900B-9743-9D0C-A15353CBB617}" type="datetime1">
              <a:rPr lang="fr-CA" smtClean="0"/>
              <a:pPr/>
              <a:t>2024-12-12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3483864" y="2313517"/>
            <a:ext cx="2674620" cy="25603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648" indent="-344470">
              <a:tabLst/>
              <a:defRPr sz="1800"/>
            </a:lvl6pPr>
            <a:lvl7pPr marL="2290648" indent="-344470">
              <a:tabLst/>
              <a:defRPr sz="1800"/>
            </a:lvl7pPr>
            <a:lvl8pPr marL="2290648" indent="-344470">
              <a:tabLst/>
              <a:defRPr sz="1800"/>
            </a:lvl8pPr>
            <a:lvl9pPr marL="2290648" indent="-344470">
              <a:tabLst/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3483864" y="5161280"/>
            <a:ext cx="2674620" cy="25603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648" indent="-344470">
              <a:defRPr sz="1800"/>
            </a:lvl6pPr>
            <a:lvl7pPr marL="2290648" indent="-344470">
              <a:defRPr sz="1800"/>
            </a:lvl7pPr>
            <a:lvl8pPr marL="2290648" indent="-344470">
              <a:defRPr sz="1800"/>
            </a:lvl8pPr>
            <a:lvl9pPr marL="2290648" indent="-344470"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13521"/>
            <a:ext cx="2674620" cy="540808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648" indent="-344470">
              <a:defRPr sz="1800"/>
            </a:lvl6pPr>
            <a:lvl7pPr marL="2290648" indent="-344470">
              <a:defRPr sz="1800"/>
            </a:lvl7pPr>
            <a:lvl8pPr marL="2290648" indent="-344470">
              <a:defRPr sz="1800"/>
            </a:lvl8pPr>
            <a:lvl9pPr marL="2290648" indent="-344470"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13517"/>
            <a:ext cx="2674620" cy="25603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648" indent="-344470">
              <a:defRPr sz="1800"/>
            </a:lvl6pPr>
            <a:lvl7pPr marL="2290648" indent="-344470">
              <a:defRPr sz="1800"/>
            </a:lvl7pPr>
            <a:lvl8pPr marL="2290648" indent="-344470">
              <a:defRPr sz="1800"/>
            </a:lvl8pPr>
            <a:lvl9pPr marL="2290648" indent="-344470"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A53D-780C-6A4E-B497-B432DAB928CA}" type="datetime1">
              <a:rPr lang="fr-CA" smtClean="0"/>
              <a:pPr/>
              <a:t>2024-12-12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85800" y="5161280"/>
            <a:ext cx="2674620" cy="25603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648" indent="-344470">
              <a:defRPr sz="1800"/>
            </a:lvl6pPr>
            <a:lvl7pPr marL="2290648" indent="-344470">
              <a:defRPr sz="1800"/>
            </a:lvl7pPr>
            <a:lvl8pPr marL="2290648" indent="-344470">
              <a:defRPr sz="1800"/>
            </a:lvl8pPr>
            <a:lvl9pPr marL="2290648" indent="-344470"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3483864" y="2313517"/>
            <a:ext cx="2674620" cy="25603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648" indent="-344470">
              <a:defRPr sz="1800"/>
            </a:lvl6pPr>
            <a:lvl7pPr marL="2290648" indent="-344470">
              <a:defRPr sz="1800"/>
            </a:lvl7pPr>
            <a:lvl8pPr marL="2290648" indent="-344470">
              <a:defRPr sz="1800"/>
            </a:lvl8pPr>
            <a:lvl9pPr marL="2290648" indent="-344470"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3483864" y="5161280"/>
            <a:ext cx="2674620" cy="25603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648" indent="-344470">
              <a:defRPr sz="1800"/>
            </a:lvl6pPr>
            <a:lvl7pPr marL="2290648" indent="-344470">
              <a:defRPr sz="1800"/>
            </a:lvl7pPr>
            <a:lvl8pPr marL="2290648" indent="-344470">
              <a:defRPr sz="1800"/>
            </a:lvl8pPr>
            <a:lvl9pPr marL="2290648" indent="-344470"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DA73-2A07-F747-86F9-71E7768D82C5}" type="datetime1">
              <a:rPr lang="fr-CA" smtClean="0"/>
              <a:pPr/>
              <a:t>2024-12-12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FD10-FD4E-C849-8794-718830E71EF4}" type="datetime1">
              <a:rPr lang="fr-CA" smtClean="0"/>
              <a:pPr/>
              <a:t>2024-12-12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253397"/>
            <a:ext cx="2672954" cy="154940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0438" y="491321"/>
            <a:ext cx="2674620" cy="750333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648" indent="-344470">
              <a:defRPr sz="2000"/>
            </a:lvl7pPr>
            <a:lvl8pPr marL="2290648" indent="-344470">
              <a:defRPr sz="2000"/>
            </a:lvl8pPr>
            <a:lvl9pPr marL="2290648" indent="-344470">
              <a:defRPr sz="20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8" y="3821375"/>
            <a:ext cx="2672954" cy="288422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FDD7-0E9C-4745-B617-4C3922C15D10}" type="datetime1">
              <a:rPr lang="fr-CA" smtClean="0"/>
              <a:pPr/>
              <a:t>2024-12-12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3160" y="2032000"/>
            <a:ext cx="2674620" cy="154940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3158" y="3599979"/>
            <a:ext cx="2674620" cy="288422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920D-384C-FB42-97B8-9F9D9A2A8EDA}" type="datetime1">
              <a:rPr lang="fr-CA" smtClean="0"/>
              <a:pPr/>
              <a:t>2024-12-12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471771" y="674200"/>
            <a:ext cx="2888194" cy="735503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>
                <a:latin typeface="Times New Roman" pitchFamily="18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>
                <a:latin typeface="Times New Roman" pitchFamily="18" charset="0"/>
              </a:endParaRPr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606595" y="890083"/>
            <a:ext cx="2601498" cy="68329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235057" y="4694400"/>
            <a:ext cx="3066018" cy="4034693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>
                <a:latin typeface="Times New Roman" pitchFamily="18" charset="0"/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>
                <a:latin typeface="Times New Roman" pitchFamily="18" charset="0"/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368295" y="4910109"/>
            <a:ext cx="2778082" cy="3596111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27111" y="321676"/>
            <a:ext cx="3066018" cy="4034693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>
                <a:latin typeface="Times New Roman" pitchFamily="18" charset="0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>
                <a:latin typeface="Times New Roman" pitchFamily="18" charset="0"/>
              </a:endParaRPr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60349" y="537386"/>
            <a:ext cx="2778082" cy="3596111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0076" y="2032000"/>
            <a:ext cx="2674620" cy="154940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0074" y="3599979"/>
            <a:ext cx="2674620" cy="288422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5DB-E8BC-0E46-B608-3A12360933C9}" type="datetime1">
              <a:rPr lang="fr-CA" smtClean="0"/>
              <a:pPr/>
              <a:t>2024-12-12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016499"/>
            <a:ext cx="5486400" cy="154940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1544464" y="505469"/>
            <a:ext cx="3773495" cy="4591083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>
                <a:latin typeface="Times New Roman" pitchFamily="18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>
                <a:latin typeface="Times New Roman" pitchFamily="18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571648"/>
            <a:ext cx="5486400" cy="13172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D18A-807B-CB4B-942E-94BC3583A1B0}" type="datetime1">
              <a:rPr lang="fr-CA" smtClean="0"/>
              <a:pPr/>
              <a:t>2024-12-12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1686120" y="752752"/>
            <a:ext cx="3490183" cy="409651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016499"/>
            <a:ext cx="5486400" cy="154940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85265" y="155157"/>
            <a:ext cx="2976795" cy="494048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>
                <a:latin typeface="Times New Roman" pitchFamily="18" charset="0"/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>
                <a:latin typeface="Times New Roman" pitchFamily="18" charset="0"/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24366" y="406667"/>
            <a:ext cx="2698841" cy="4445647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3124110" y="430854"/>
            <a:ext cx="3594520" cy="4591083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>
                <a:latin typeface="Times New Roman" pitchFamily="18" charset="0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>
                <a:latin typeface="Times New Roman" pitchFamily="18" charset="0"/>
              </a:endParaRPr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3252365" y="676891"/>
            <a:ext cx="3324645" cy="409651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568141"/>
            <a:ext cx="5486400" cy="13208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8FB3-55FD-A941-9196-E2B8D289005F}" type="datetime1">
              <a:rPr lang="fr-CA" smtClean="0"/>
              <a:pPr/>
              <a:t>2024-12-12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8737-DD24-AE48-94B0-AEE993619991}" type="datetime1">
              <a:rPr lang="fr-CA" smtClean="0"/>
              <a:pPr/>
              <a:t>2024-12-12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7FC0-A454-2649-9404-6C3C3322B928}" type="datetime1">
              <a:rPr lang="fr-CA" smtClean="0"/>
              <a:pPr/>
              <a:t>2024-12-12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63764" y="601136"/>
            <a:ext cx="634562" cy="7143749"/>
          </a:xfrm>
        </p:spPr>
        <p:txBody>
          <a:bodyPr vert="eaVert" anchor="t" anchorCtr="0"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1136"/>
            <a:ext cx="4457700" cy="714374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0877-E85B-0941-B5E7-5DCFCCBBF516}" type="datetime1">
              <a:rPr lang="fr-CA" smtClean="0"/>
              <a:pPr/>
              <a:t>2024-12-12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41663" y="4267200"/>
            <a:ext cx="6016337" cy="29464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0610" y="5110793"/>
            <a:ext cx="3543300" cy="1613285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fr-CA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0610" y="6742545"/>
            <a:ext cx="3543300" cy="1542115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398325"/>
            <a:ext cx="1485900" cy="364067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77B2344-775A-EC40-BD86-BBF6EDBF559F}" type="datetime1">
              <a:rPr lang="fr-CA" smtClean="0"/>
              <a:pPr/>
              <a:t>2024-12-12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8398325"/>
            <a:ext cx="2857500" cy="364067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642" y="8416523"/>
            <a:ext cx="514350" cy="353452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926083"/>
            <a:ext cx="5829300" cy="1816100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354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4742688"/>
            <a:ext cx="5829300" cy="1316736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54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2297-D954-A349-94D2-41B41467CE59}" type="datetime1">
              <a:rPr lang="fr-CA" smtClean="0"/>
              <a:pPr/>
              <a:t>2024-12-12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4522" y="2253129"/>
            <a:ext cx="6323477" cy="29464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928471"/>
            <a:ext cx="4000500" cy="1816100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4747494"/>
            <a:ext cx="4000500" cy="1310783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CD89-FEEA-BE41-A512-FB1C194373A1}" type="datetime1">
              <a:rPr lang="fr-CA" smtClean="0"/>
              <a:pPr/>
              <a:t>2024-12-12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581" y="5426405"/>
            <a:ext cx="4154091" cy="154940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490767" y="593573"/>
            <a:ext cx="4062185" cy="484022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>
                <a:latin typeface="Times New Roman" pitchFamily="18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>
                <a:latin typeface="Times New Roman" pitchFamily="18" charset="0"/>
              </a:endParaRPr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643260" y="843509"/>
            <a:ext cx="3757198" cy="434035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fr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68590" y="6974545"/>
            <a:ext cx="4149719" cy="115345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3338-B0A0-A342-BE62-0287B46827F5}" type="datetime1">
              <a:rPr lang="fr-CA" smtClean="0"/>
              <a:pPr/>
              <a:t>2024-12-12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13521"/>
            <a:ext cx="2674620" cy="540808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648" indent="-344470">
              <a:defRPr sz="1800"/>
            </a:lvl6pPr>
            <a:lvl7pPr marL="2290648" indent="-344470">
              <a:defRPr sz="1800"/>
            </a:lvl7pPr>
            <a:lvl8pPr marL="2290648" indent="-344470">
              <a:defRPr sz="1800"/>
            </a:lvl8pPr>
            <a:lvl9pPr marL="2290648" indent="-344470"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3521"/>
            <a:ext cx="2674620" cy="540808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648" indent="-344470">
              <a:defRPr sz="1800"/>
            </a:lvl6pPr>
            <a:lvl7pPr marL="2290648" indent="-344470">
              <a:defRPr sz="1800"/>
            </a:lvl7pPr>
            <a:lvl8pPr marL="2290648" indent="-344470">
              <a:defRPr sz="1800"/>
            </a:lvl8pPr>
            <a:lvl9pPr marL="2290648" indent="-344470"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F1F0-AAEF-ED4A-BA61-7F3489016E17}" type="datetime1">
              <a:rPr lang="fr-CA" smtClean="0"/>
              <a:pPr/>
              <a:t>2024-12-12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495" y="1892492"/>
            <a:ext cx="2400300" cy="778713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3025" y="2899837"/>
            <a:ext cx="2674620" cy="482176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648" indent="-344470">
              <a:defRPr sz="1600"/>
            </a:lvl6pPr>
            <a:lvl7pPr marL="2290648" indent="-344470">
              <a:defRPr sz="1600"/>
            </a:lvl7pPr>
            <a:lvl8pPr marL="2290648" indent="-344470">
              <a:defRPr sz="1600"/>
            </a:lvl8pPr>
            <a:lvl9pPr marL="2290648" indent="-344470"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97685" y="1892492"/>
            <a:ext cx="2400300" cy="778713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886" y="2899837"/>
            <a:ext cx="2674620" cy="482176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648" indent="-344470">
              <a:defRPr sz="1600"/>
            </a:lvl6pPr>
            <a:lvl7pPr marL="2290648" indent="-344470">
              <a:defRPr sz="1600"/>
            </a:lvl7pPr>
            <a:lvl8pPr marL="2290648" indent="-344470">
              <a:defRPr sz="1600"/>
            </a:lvl8pPr>
            <a:lvl9pPr marL="2290648" indent="-344470"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6DB2-3D39-CC4C-AA4C-2B644E6F6DFC}" type="datetime1">
              <a:rPr lang="fr-CA" smtClean="0"/>
              <a:pPr/>
              <a:t>2024-12-12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82" y="2529387"/>
            <a:ext cx="2421731" cy="190500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973" y="2529387"/>
            <a:ext cx="2421731" cy="190500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82" y="2529387"/>
            <a:ext cx="2421731" cy="190500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973" y="2529387"/>
            <a:ext cx="2421731" cy="190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13517"/>
            <a:ext cx="5486400" cy="25603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D09A-AC55-3747-AEF9-EDB2F0631F22}" type="datetime1">
              <a:rPr lang="fr-CA" smtClean="0"/>
              <a:pPr/>
              <a:t>2024-12-12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85800" y="5161280"/>
            <a:ext cx="5486400" cy="256032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0984"/>
            <a:ext cx="5485210" cy="1157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13517"/>
            <a:ext cx="5485210" cy="540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  <a:p>
            <a:pPr lvl="1"/>
            <a:r>
              <a:rPr lang="fr-CA" dirty="0"/>
              <a:t>Second </a:t>
            </a:r>
            <a:r>
              <a:rPr lang="fr-CA" dirty="0" err="1"/>
              <a:t>level</a:t>
            </a:r>
            <a:endParaRPr lang="fr-CA" dirty="0"/>
          </a:p>
          <a:p>
            <a:pPr lvl="2"/>
            <a:r>
              <a:rPr lang="fr-CA" dirty="0" err="1"/>
              <a:t>Third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3"/>
            <a:r>
              <a:rPr lang="fr-CA" dirty="0" err="1"/>
              <a:t>Fourth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lang="fr-CA" dirty="0"/>
          </a:p>
          <a:p>
            <a:pPr lvl="4"/>
            <a:r>
              <a:rPr lang="fr-CA" dirty="0" err="1"/>
              <a:t>Fifth</a:t>
            </a:r>
            <a:r>
              <a:rPr lang="fr-CA" dirty="0"/>
              <a:t> </a:t>
            </a:r>
            <a:r>
              <a:rPr lang="fr-CA" dirty="0" err="1"/>
              <a:t>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47579" y="8419283"/>
            <a:ext cx="971550" cy="353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A546CF23-E5EC-ED46-A59E-7EB04A0B66AF}" type="datetime1">
              <a:rPr lang="fr-CA" smtClean="0"/>
              <a:pPr/>
              <a:t>2024-12-12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56958" y="8407729"/>
            <a:ext cx="2788475" cy="3457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41041" y="7301464"/>
            <a:ext cx="1112292" cy="1135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027FB875-5C85-AB42-9DC5-178568A424B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</p:sldLayoutIdLst>
  <p:hf hdr="0" ftr="0" dt="0"/>
  <p:txStyles>
    <p:titleStyle>
      <a:lvl1pPr algn="ctr" defTabSz="914354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</p:titleStyle>
    <p:bodyStyle>
      <a:lvl1pPr marL="463527" indent="-463527" algn="l" defTabSz="914354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914354" indent="-457178" algn="l" defTabSz="914354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255651" indent="-341297" algn="l" defTabSz="914354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596945" indent="-341297" algn="l" defTabSz="914354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1938242" indent="-341297" algn="l" defTabSz="914354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290648" indent="-344470" algn="l" defTabSz="914354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594" indent="-344470" algn="l" defTabSz="914354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064" indent="-344470" algn="l" defTabSz="914354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2948" indent="-344470" algn="l" defTabSz="914354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s://creativecommons.org/licenses/by-nc-nd/4.0/" TargetMode="Externa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2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Word_Document.docx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693867" y="3002280"/>
            <a:ext cx="4666167" cy="205654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Times New Roman"/>
                <a:cs typeface="Times New Roman"/>
              </a:rPr>
              <a:t>La masse </a:t>
            </a:r>
            <a:r>
              <a:rPr lang="en-US" sz="4000" b="1" dirty="0" err="1">
                <a:latin typeface="Times New Roman"/>
                <a:cs typeface="Times New Roman"/>
              </a:rPr>
              <a:t>volumique</a:t>
            </a:r>
            <a:br>
              <a:rPr lang="en-US" sz="4000" b="1" dirty="0">
                <a:latin typeface="Times New Roman"/>
                <a:cs typeface="Times New Roman"/>
              </a:rPr>
            </a:br>
            <a:r>
              <a:rPr lang="en-US" sz="2400" dirty="0" err="1"/>
              <a:t>Univers</a:t>
            </a:r>
            <a:r>
              <a:rPr lang="en-US" sz="2400" dirty="0"/>
              <a:t> </a:t>
            </a:r>
            <a:r>
              <a:rPr lang="en-US" sz="2400" dirty="0" err="1"/>
              <a:t>technologique</a:t>
            </a:r>
            <a:br>
              <a:rPr lang="en-US" sz="2400" dirty="0"/>
            </a:br>
            <a:r>
              <a:rPr lang="en-US" sz="2400" dirty="0"/>
              <a:t>6e </a:t>
            </a:r>
            <a:r>
              <a:rPr lang="en-US" sz="2400" dirty="0" err="1"/>
              <a:t>année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/>
              <a:t>40 minutes</a:t>
            </a:r>
            <a:endParaRPr lang="en-US" sz="4000" b="1" dirty="0"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2245567" y="8898805"/>
            <a:ext cx="27001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Times New Roman" pitchFamily="18" charset="0"/>
              </a:rPr>
              <a:t>Adapté</a:t>
            </a:r>
            <a:r>
              <a:rPr lang="en-US" sz="900" dirty="0">
                <a:latin typeface="Times New Roman" pitchFamily="18" charset="0"/>
              </a:rPr>
              <a:t> de : </a:t>
            </a:r>
            <a:r>
              <a:rPr lang="en-US" sz="900" dirty="0" err="1">
                <a:latin typeface="Times New Roman" pitchFamily="18" charset="0"/>
              </a:rPr>
              <a:t>Clasciences</a:t>
            </a:r>
            <a:r>
              <a:rPr lang="en-US" sz="900" dirty="0">
                <a:latin typeface="Times New Roman" pitchFamily="18" charset="0"/>
              </a:rPr>
              <a:t> Par: Simon </a:t>
            </a:r>
            <a:r>
              <a:rPr lang="en-US" sz="900" dirty="0" err="1">
                <a:latin typeface="Times New Roman" pitchFamily="18" charset="0"/>
              </a:rPr>
              <a:t>Langlois</a:t>
            </a:r>
            <a:endParaRPr lang="en-US" sz="900" dirty="0"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6272" y="8462500"/>
            <a:ext cx="60607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000" dirty="0"/>
              <a:t>Pour toute modification de ces documents, veuillez contacter Simon Langlois (simon.langlois@collegemv.qc.ca), responsable du programme Pour un Montréal-Nord scientifique</a:t>
            </a:r>
          </a:p>
        </p:txBody>
      </p:sp>
      <p:pic>
        <p:nvPicPr>
          <p:cNvPr id="11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80063" y="8510126"/>
            <a:ext cx="8382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3183223" y="8616388"/>
            <a:ext cx="31184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000" dirty="0">
                <a:hlinkClick r:id="rId6"/>
              </a:rPr>
              <a:t>https://creativecommons.org/licenses/by-nc-nd/4.0/</a:t>
            </a:r>
            <a:endParaRPr lang="fr-CA" sz="1000" dirty="0"/>
          </a:p>
        </p:txBody>
      </p:sp>
      <p:sp>
        <p:nvSpPr>
          <p:cNvPr id="13" name="Rectangle 12"/>
          <p:cNvSpPr/>
          <p:nvPr/>
        </p:nvSpPr>
        <p:spPr>
          <a:xfrm>
            <a:off x="6120723" y="8221397"/>
            <a:ext cx="666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400" b="1" dirty="0"/>
              <a:t>2020</a:t>
            </a:r>
          </a:p>
        </p:txBody>
      </p:sp>
      <p:pic>
        <p:nvPicPr>
          <p:cNvPr id="14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334963" y="554360"/>
            <a:ext cx="2810160" cy="60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age 3" descr="Une image contenant texte, affiche, capture d’écran, dessin humoristique&#10;&#10;Description générée automatiquement">
            <a:extLst>
              <a:ext uri="{FF2B5EF4-FFF2-40B4-BE49-F238E27FC236}">
                <a16:creationId xmlns:a16="http://schemas.microsoft.com/office/drawing/2014/main" id="{81363EE0-A023-2171-1755-85B797616A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20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1813561" y="1249909"/>
            <a:ext cx="5004542" cy="77172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just" fontAlgn="base">
              <a:spcBef>
                <a:spcPts val="600"/>
              </a:spcBef>
              <a:spcAft>
                <a:spcPct val="0"/>
              </a:spcAft>
              <a:buSzTx/>
              <a:buNone/>
            </a:pPr>
            <a:r>
              <a:rPr lang="fr-CA" sz="24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Objectif</a:t>
            </a:r>
          </a:p>
          <a:p>
            <a:pPr marL="0" indent="0" algn="just" fontAlgn="base">
              <a:spcBef>
                <a:spcPts val="600"/>
              </a:spcBef>
              <a:spcAft>
                <a:spcPct val="0"/>
              </a:spcAft>
              <a:buSzTx/>
              <a:buNone/>
            </a:pPr>
            <a:r>
              <a:rPr lang="fr-CA" sz="1200" dirty="0">
                <a:latin typeface="Times New Roman" pitchFamily="18" charset="0"/>
                <a:cs typeface="Times New Roman" pitchFamily="18" charset="0"/>
              </a:rPr>
              <a:t>Les élèves mesurent et comparent la masse de différents liquides, à volume égal. </a:t>
            </a:r>
          </a:p>
          <a:p>
            <a:pPr marL="0" indent="0" algn="just" fontAlgn="base">
              <a:spcBef>
                <a:spcPts val="600"/>
              </a:spcBef>
              <a:spcAft>
                <a:spcPct val="0"/>
              </a:spcAft>
              <a:buSzTx/>
              <a:buNone/>
            </a:pPr>
            <a:r>
              <a:rPr lang="fr-CA" sz="1200" dirty="0">
                <a:latin typeface="Times New Roman" pitchFamily="18" charset="0"/>
                <a:cs typeface="Times New Roman" pitchFamily="18" charset="0"/>
              </a:rPr>
              <a:t>Cette activité est une extension (facultative) de la thématique </a:t>
            </a:r>
            <a:r>
              <a:rPr lang="fr-CA" sz="1200" b="1" i="1" dirty="0">
                <a:latin typeface="Times New Roman" pitchFamily="18" charset="0"/>
                <a:cs typeface="Times New Roman" pitchFamily="18" charset="0"/>
              </a:rPr>
              <a:t>Cylindre gradué.</a:t>
            </a:r>
          </a:p>
          <a:p>
            <a:pPr marL="0" indent="0" algn="just" fontAlgn="base">
              <a:spcBef>
                <a:spcPts val="600"/>
              </a:spcBef>
              <a:spcAft>
                <a:spcPct val="0"/>
              </a:spcAft>
              <a:buSzTx/>
              <a:buNone/>
            </a:pPr>
            <a:r>
              <a:rPr lang="fr-CA" sz="12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indent="0" algn="just" fontAlgn="base">
              <a:spcBef>
                <a:spcPts val="600"/>
              </a:spcBef>
              <a:spcAft>
                <a:spcPct val="0"/>
              </a:spcAft>
              <a:buSzTx/>
              <a:buNone/>
            </a:pPr>
            <a:r>
              <a:rPr lang="fr-CA" sz="24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 sel et le poivre </a:t>
            </a:r>
            <a:endParaRPr lang="fr-CA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0" fontAlgn="base" hangingPunct="0">
              <a:spcBef>
                <a:spcPts val="600"/>
              </a:spcBef>
              <a:spcAft>
                <a:spcPct val="0"/>
              </a:spcAft>
              <a:buSzTx/>
              <a:buNone/>
            </a:pPr>
            <a:r>
              <a:rPr lang="fr-CA" sz="12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Poser la question : </a:t>
            </a:r>
          </a:p>
          <a:p>
            <a:pPr marL="0" indent="0" algn="ctr" eaLnBrk="0" fontAlgn="base" hangingPunct="0">
              <a:spcBef>
                <a:spcPts val="600"/>
              </a:spcBef>
              <a:spcAft>
                <a:spcPct val="0"/>
              </a:spcAft>
              <a:buSzTx/>
              <a:buNone/>
            </a:pPr>
            <a:r>
              <a:rPr lang="fr-CA" sz="12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 </a:t>
            </a:r>
            <a:r>
              <a:rPr lang="fr-CA" sz="1200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Entre le poivre et le sel, comment savoir lequel est le plus lourd ? »</a:t>
            </a:r>
            <a:endParaRPr lang="fr-CA" sz="1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0" fontAlgn="base" hangingPunct="0">
              <a:spcBef>
                <a:spcPts val="600"/>
              </a:spcBef>
              <a:spcAft>
                <a:spcPct val="0"/>
              </a:spcAft>
              <a:buSzTx/>
              <a:buNone/>
            </a:pPr>
            <a:r>
              <a:rPr lang="fr-CA" sz="12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 plénière, on emmène les élèves à découvrir le protocole suivant :</a:t>
            </a:r>
          </a:p>
          <a:p>
            <a:pPr marL="228600" indent="-228600" algn="just" eaLnBrk="0" fontAlgn="base" hangingPunct="0">
              <a:spcBef>
                <a:spcPts val="600"/>
              </a:spcBef>
              <a:spcAft>
                <a:spcPct val="0"/>
              </a:spcAft>
              <a:buSzTx/>
              <a:buFont typeface="+mj-lt"/>
              <a:buAutoNum type="arabicPeriod"/>
            </a:pPr>
            <a:r>
              <a:rPr lang="fr-CA" sz="12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 mesure un même volume de sel et de poivre à l’aide d’un cylindre gradué. </a:t>
            </a:r>
            <a:endParaRPr lang="fr-CA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 algn="just" eaLnBrk="0" fontAlgn="base" hangingPunct="0">
              <a:spcBef>
                <a:spcPts val="600"/>
              </a:spcBef>
              <a:spcAft>
                <a:spcPct val="0"/>
              </a:spcAft>
              <a:buSzTx/>
              <a:buFont typeface="+mj-lt"/>
              <a:buAutoNum type="arabicPeriod"/>
            </a:pPr>
            <a:r>
              <a:rPr lang="fr-CA" sz="12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Peu importe le volume choisi tant que sa masse demeure assez grande pour faciliter la pesée.</a:t>
            </a:r>
            <a:endParaRPr lang="fr-CA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 algn="just" eaLnBrk="0" fontAlgn="base" hangingPunct="0">
              <a:spcBef>
                <a:spcPts val="600"/>
              </a:spcBef>
              <a:spcAft>
                <a:spcPct val="0"/>
              </a:spcAft>
              <a:buSzTx/>
              <a:buFont typeface="+mj-lt"/>
              <a:buAutoNum type="arabicPeriod"/>
            </a:pPr>
            <a:r>
              <a:rPr lang="fr-CA" sz="12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 pèse les 2 volumes identiques.</a:t>
            </a:r>
            <a:endParaRPr lang="fr-CA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0" fontAlgn="base" hangingPunct="0">
              <a:spcBef>
                <a:spcPts val="600"/>
              </a:spcBef>
              <a:spcAft>
                <a:spcPct val="0"/>
              </a:spcAft>
              <a:buSzTx/>
              <a:buNone/>
            </a:pPr>
            <a:r>
              <a:rPr lang="fr-CA" sz="1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Constat</a:t>
            </a:r>
            <a:endParaRPr lang="fr-CA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0" fontAlgn="base" hangingPunct="0">
              <a:spcBef>
                <a:spcPts val="600"/>
              </a:spcBef>
              <a:spcAft>
                <a:spcPct val="0"/>
              </a:spcAft>
              <a:buSzTx/>
              <a:buNone/>
            </a:pPr>
            <a:r>
              <a:rPr lang="fr-CA" sz="12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 occupant un même volume, le sel et le poivre ont une masse différente.</a:t>
            </a:r>
            <a:endParaRPr lang="fr-CA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0" fontAlgn="base" hangingPunct="0">
              <a:spcBef>
                <a:spcPts val="600"/>
              </a:spcBef>
              <a:spcAft>
                <a:spcPct val="0"/>
              </a:spcAft>
              <a:buSzTx/>
              <a:buNone/>
            </a:pPr>
            <a:endParaRPr lang="fr-CA" sz="1200" b="1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just" eaLnBrk="0" fontAlgn="base" hangingPunct="0">
              <a:spcBef>
                <a:spcPts val="600"/>
              </a:spcBef>
              <a:spcAft>
                <a:spcPct val="0"/>
              </a:spcAft>
              <a:buSzTx/>
              <a:buNone/>
            </a:pPr>
            <a:r>
              <a:rPr lang="fr-CA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Masse volumique des liquides</a:t>
            </a:r>
          </a:p>
          <a:p>
            <a:pPr marL="0" indent="0" algn="just" eaLnBrk="0" fontAlgn="base" hangingPunct="0">
              <a:spcBef>
                <a:spcPts val="600"/>
              </a:spcBef>
              <a:spcAft>
                <a:spcPct val="0"/>
              </a:spcAft>
              <a:buSzTx/>
              <a:buNone/>
            </a:pPr>
            <a:r>
              <a:rPr lang="fr-CA" sz="12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Questionner les élèves : </a:t>
            </a:r>
          </a:p>
          <a:p>
            <a:pPr marL="0" indent="0" algn="ctr" eaLnBrk="0" fontAlgn="base" hangingPunct="0">
              <a:spcBef>
                <a:spcPts val="600"/>
              </a:spcBef>
              <a:spcAft>
                <a:spcPct val="0"/>
              </a:spcAft>
              <a:buSzTx/>
              <a:buNone/>
            </a:pPr>
            <a:r>
              <a:rPr lang="fr-CA" sz="1200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 À volume égal, est-ce que les </a:t>
            </a:r>
            <a:r>
              <a:rPr lang="fr-CA" sz="12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liquides</a:t>
            </a:r>
            <a:r>
              <a:rPr lang="fr-CA" sz="1200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ont tous la même masse ?</a:t>
            </a:r>
            <a:r>
              <a:rPr lang="fr-CA" sz="1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0" fontAlgn="base" hangingPunct="0">
              <a:spcBef>
                <a:spcPts val="600"/>
              </a:spcBef>
              <a:spcAft>
                <a:spcPct val="0"/>
              </a:spcAft>
              <a:buSzTx/>
              <a:buNone/>
            </a:pPr>
            <a:r>
              <a:rPr lang="fr-CA" sz="1200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Comment le vérifier ? »</a:t>
            </a:r>
          </a:p>
          <a:p>
            <a:pPr marL="0" indent="0" algn="just" eaLnBrk="0" fontAlgn="base" hangingPunct="0">
              <a:spcBef>
                <a:spcPts val="600"/>
              </a:spcBef>
              <a:spcAft>
                <a:spcPct val="0"/>
              </a:spcAft>
              <a:buSzTx/>
              <a:buNone/>
            </a:pPr>
            <a:r>
              <a:rPr lang="fr-CA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Voir ensemble la fiche d’activité de la page suivante.</a:t>
            </a:r>
          </a:p>
          <a:p>
            <a:pPr marL="228600" indent="-228600" algn="just" eaLnBrk="0" fontAlgn="base" hangingPunct="0">
              <a:spcBef>
                <a:spcPts val="600"/>
              </a:spcBef>
              <a:spcAft>
                <a:spcPct val="0"/>
              </a:spcAft>
              <a:buSzTx/>
              <a:buFont typeface="+mj-lt"/>
              <a:buAutoNum type="arabicPeriod"/>
            </a:pPr>
            <a:r>
              <a:rPr lang="fr-CA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Faire lire la question de découverte.</a:t>
            </a:r>
          </a:p>
          <a:p>
            <a:pPr marL="228600" indent="-228600" algn="just" eaLnBrk="0" fontAlgn="base" hangingPunct="0">
              <a:spcBef>
                <a:spcPts val="600"/>
              </a:spcBef>
              <a:spcAft>
                <a:spcPct val="0"/>
              </a:spcAft>
              <a:buSzTx/>
              <a:buFont typeface="+mj-lt"/>
              <a:buAutoNum type="arabicPeriod"/>
            </a:pPr>
            <a:r>
              <a:rPr lang="fr-CA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Faire remplir la section hypothèse individuellement.</a:t>
            </a:r>
          </a:p>
          <a:p>
            <a:pPr marL="228600" indent="-228600" algn="just" eaLnBrk="0" fontAlgn="base" hangingPunct="0">
              <a:spcBef>
                <a:spcPts val="600"/>
              </a:spcBef>
              <a:spcAft>
                <a:spcPct val="0"/>
              </a:spcAft>
              <a:buSzTx/>
              <a:buFont typeface="+mj-lt"/>
              <a:buAutoNum type="arabicPeriod"/>
            </a:pPr>
            <a:r>
              <a:rPr lang="fr-CA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Présenter le matériel (voir dans autres bacs le matériel manquant, des substances à tester devront être achetées).</a:t>
            </a:r>
          </a:p>
          <a:p>
            <a:pPr marL="228600" indent="-228600" algn="just" eaLnBrk="0" fontAlgn="base" hangingPunct="0">
              <a:spcBef>
                <a:spcPts val="600"/>
              </a:spcBef>
              <a:spcAft>
                <a:spcPct val="0"/>
              </a:spcAft>
              <a:buSzTx/>
              <a:buFont typeface="+mj-lt"/>
              <a:buAutoNum type="arabicPeriod"/>
            </a:pPr>
            <a:r>
              <a:rPr lang="fr-CA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L’élaboration du protocole se fait en plénière ou en équipe.</a:t>
            </a:r>
          </a:p>
          <a:p>
            <a:pPr marL="228600" indent="-228600" algn="just" eaLnBrk="0" fontAlgn="base" hangingPunct="0">
              <a:spcBef>
                <a:spcPts val="600"/>
              </a:spcBef>
              <a:spcAft>
                <a:spcPct val="0"/>
              </a:spcAft>
              <a:buSzTx/>
              <a:buFont typeface="+mj-lt"/>
              <a:buAutoNum type="arabicPeriod"/>
            </a:pPr>
            <a:r>
              <a:rPr lang="fr-CA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Faire un retour sur les résultats et les conclusions.</a:t>
            </a:r>
          </a:p>
          <a:p>
            <a:pPr marL="228600" indent="-228600" algn="just" eaLnBrk="0" fontAlgn="base" hangingPunct="0">
              <a:spcBef>
                <a:spcPts val="600"/>
              </a:spcBef>
              <a:spcAft>
                <a:spcPct val="0"/>
              </a:spcAft>
              <a:buSzTx/>
              <a:buFont typeface="+mj-lt"/>
              <a:buAutoNum type="arabicPeriod"/>
            </a:pPr>
            <a:endParaRPr lang="fr-CA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 algn="just" eaLnBrk="0" fontAlgn="base" hangingPunct="0">
              <a:spcBef>
                <a:spcPts val="600"/>
              </a:spcBef>
              <a:spcAft>
                <a:spcPct val="0"/>
              </a:spcAft>
              <a:buSzTx/>
              <a:buFont typeface="+mj-lt"/>
              <a:buAutoNum type="arabicPeriod"/>
            </a:pPr>
            <a:endParaRPr lang="fr-CA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0" fontAlgn="base" hangingPunct="0">
              <a:spcBef>
                <a:spcPts val="600"/>
              </a:spcBef>
              <a:spcAft>
                <a:spcPct val="0"/>
              </a:spcAft>
              <a:buSzTx/>
              <a:buNone/>
            </a:pPr>
            <a:endParaRPr lang="fr-CA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fr-CA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fr-CA" sz="1200" dirty="0">
              <a:latin typeface="Times New Roman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200" dirty="0">
              <a:latin typeface="Times New Roman" pitchFamily="18" charset="0"/>
            </a:endParaRPr>
          </a:p>
          <a:p>
            <a:pPr indent="0">
              <a:spcBef>
                <a:spcPts val="600"/>
              </a:spcBef>
              <a:buFontTx/>
              <a:buChar char="-"/>
            </a:pPr>
            <a:endParaRPr lang="en-US" sz="1200" dirty="0">
              <a:latin typeface="Times New Roman" pitchFamily="18" charset="0"/>
            </a:endParaRPr>
          </a:p>
          <a:p>
            <a:pPr indent="0">
              <a:spcBef>
                <a:spcPts val="600"/>
              </a:spcBef>
              <a:buFontTx/>
              <a:buChar char="-"/>
            </a:pPr>
            <a:endParaRPr lang="en-US" sz="1200" dirty="0">
              <a:latin typeface="Times New Roman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5591314" y="8008203"/>
            <a:ext cx="1266686" cy="1135797"/>
          </a:xfrm>
        </p:spPr>
        <p:txBody>
          <a:bodyPr/>
          <a:lstStyle/>
          <a:p>
            <a:fld id="{027FB875-5C85-AB42-9DC5-178568A424B8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11" name="Espace réservé du contenu 5"/>
          <p:cNvGraphicFramePr>
            <a:graphicFrameLocks noGrp="1"/>
          </p:cNvGraphicFramePr>
          <p:nvPr>
            <p:ph sz="half"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48628934"/>
              </p:ext>
            </p:extLst>
          </p:nvPr>
        </p:nvGraphicFramePr>
        <p:xfrm>
          <a:off x="33115" y="1714500"/>
          <a:ext cx="1734726" cy="4311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04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Times New Roman" pitchFamily="18" charset="0"/>
                        </a:rPr>
                        <a:t>Matériel</a:t>
                      </a:r>
                      <a:r>
                        <a:rPr lang="fr-FR" sz="1400" baseline="0" dirty="0">
                          <a:latin typeface="Times New Roman" pitchFamily="18" charset="0"/>
                        </a:rPr>
                        <a:t> nécessaire</a:t>
                      </a:r>
                      <a:endParaRPr lang="fr-FR" sz="1400" dirty="0">
                        <a:latin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Times New Roman" pitchFamily="18" charset="0"/>
                        </a:rPr>
                        <a:t>Pour l’</a:t>
                      </a:r>
                      <a:r>
                        <a:rPr lang="fr-FR" sz="1200" b="1" dirty="0" err="1">
                          <a:latin typeface="Times New Roman" pitchFamily="18" charset="0"/>
                        </a:rPr>
                        <a:t>enseignant.e</a:t>
                      </a:r>
                      <a:endParaRPr lang="fr-FR" sz="1200" b="1" dirty="0">
                        <a:latin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b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Sable,</a:t>
                      </a:r>
                      <a:r>
                        <a:rPr lang="fr-CA" sz="1200" b="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sel</a:t>
                      </a:r>
                      <a:endParaRPr lang="fr-CA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Times New Roman" pitchFamily="18" charset="0"/>
                          <a:cs typeface="Times New Roman" pitchFamily="18" charset="0"/>
                        </a:rPr>
                        <a:t>Par équipe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fr-CA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Cylindre gradué</a:t>
                      </a:r>
                    </a:p>
                    <a:p>
                      <a:pPr lvl="0"/>
                      <a:r>
                        <a:rPr lang="fr-CA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(100 ml)</a:t>
                      </a:r>
                    </a:p>
                    <a:p>
                      <a:r>
                        <a:rPr lang="fr-CA" sz="12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fr-CA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A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799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fr-CA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Balance</a:t>
                      </a:r>
                    </a:p>
                  </a:txBody>
                  <a:tcPr>
                    <a:solidFill>
                      <a:srgbClr val="EA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799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fr-CA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Pots</a:t>
                      </a:r>
                      <a:r>
                        <a:rPr lang="fr-CA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S</a:t>
                      </a:r>
                      <a:r>
                        <a:rPr lang="fr-CA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olo</a:t>
                      </a:r>
                      <a:endParaRPr lang="fr-CA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A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799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Entonnoir</a:t>
                      </a:r>
                    </a:p>
                  </a:txBody>
                  <a:tcPr>
                    <a:solidFill>
                      <a:srgbClr val="EA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Times New Roman" pitchFamily="18" charset="0"/>
                          <a:cs typeface="Times New Roman" pitchFamily="18" charset="0"/>
                        </a:rPr>
                        <a:t>25 ml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Times New Roman" pitchFamily="18" charset="0"/>
                          <a:cs typeface="Times New Roman" pitchFamily="18" charset="0"/>
                        </a:rPr>
                        <a:t>25 ml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Times New Roman" pitchFamily="18" charset="0"/>
                          <a:cs typeface="Times New Roman" pitchFamily="18" charset="0"/>
                        </a:rPr>
                        <a:t>25 ml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Times New Roman" pitchFamily="18" charset="0"/>
                          <a:cs typeface="Times New Roman" pitchFamily="18" charset="0"/>
                        </a:rPr>
                        <a:t>25 ml</a:t>
                      </a:r>
                    </a:p>
                  </a:txBody>
                  <a:tcPr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fr-CA" sz="1200" dirty="0">
                          <a:latin typeface="Times New Roman" pitchFamily="18" charset="0"/>
                          <a:cs typeface="Times New Roman" pitchFamily="18" charset="0"/>
                        </a:rPr>
                        <a:t>Savon à vaisselle</a:t>
                      </a:r>
                    </a:p>
                    <a:p>
                      <a:pPr lvl="0"/>
                      <a:endParaRPr lang="fr-CA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lang="fr-CA" sz="1200" dirty="0">
                          <a:latin typeface="Times New Roman" pitchFamily="18" charset="0"/>
                          <a:cs typeface="Times New Roman" pitchFamily="18" charset="0"/>
                        </a:rPr>
                        <a:t>Jus de tomate</a:t>
                      </a:r>
                    </a:p>
                    <a:p>
                      <a:pPr lvl="0"/>
                      <a:endParaRPr lang="fr-CA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lang="fr-CA" sz="1200" dirty="0">
                          <a:latin typeface="Times New Roman" pitchFamily="18" charset="0"/>
                          <a:cs typeface="Times New Roman" pitchFamily="18" charset="0"/>
                        </a:rPr>
                        <a:t>Alcool</a:t>
                      </a:r>
                    </a:p>
                    <a:p>
                      <a:pPr lvl="0"/>
                      <a:endParaRPr lang="fr-CA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lang="fr-CA" sz="1200" dirty="0">
                          <a:latin typeface="Times New Roman" pitchFamily="18" charset="0"/>
                          <a:cs typeface="Times New Roman" pitchFamily="18" charset="0"/>
                        </a:rPr>
                        <a:t>Sirop de maïs</a:t>
                      </a:r>
                    </a:p>
                  </a:txBody>
                  <a:tcPr>
                    <a:solidFill>
                      <a:srgbClr val="EA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>
            <p:custDataLst>
              <p:tags r:id="rId4"/>
            </p:custDataLst>
          </p:nvPr>
        </p:nvSpPr>
        <p:spPr>
          <a:xfrm>
            <a:off x="33116" y="6125419"/>
            <a:ext cx="1734726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b="1" dirty="0">
                <a:latin typeface="Times New Roman" pitchFamily="18" charset="0"/>
              </a:rPr>
              <a:t>Masse </a:t>
            </a:r>
            <a:r>
              <a:rPr lang="en-US" sz="1400" b="1" dirty="0" err="1">
                <a:latin typeface="Times New Roman" pitchFamily="18" charset="0"/>
              </a:rPr>
              <a:t>volumique</a:t>
            </a:r>
            <a:endParaRPr lang="en-US" sz="1400" b="1" dirty="0">
              <a:latin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1200" dirty="0">
                <a:latin typeface="Times New Roman" pitchFamily="18" charset="0"/>
              </a:rPr>
              <a:t>Elle se </a:t>
            </a:r>
            <a:r>
              <a:rPr lang="en-US" sz="1200" dirty="0" err="1">
                <a:latin typeface="Times New Roman" pitchFamily="18" charset="0"/>
              </a:rPr>
              <a:t>définit</a:t>
            </a:r>
            <a:r>
              <a:rPr lang="en-US" sz="1200" dirty="0">
                <a:latin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</a:rPr>
              <a:t>comme</a:t>
            </a:r>
            <a:r>
              <a:rPr lang="en-US" sz="1200" dirty="0">
                <a:latin typeface="Times New Roman" pitchFamily="18" charset="0"/>
              </a:rPr>
              <a:t> la masse d’un objet </a:t>
            </a:r>
            <a:r>
              <a:rPr lang="en-US" sz="1200" dirty="0" err="1">
                <a:latin typeface="Times New Roman" pitchFamily="18" charset="0"/>
              </a:rPr>
              <a:t>divisée</a:t>
            </a:r>
            <a:r>
              <a:rPr lang="en-US" sz="1200" dirty="0">
                <a:latin typeface="Times New Roman" pitchFamily="18" charset="0"/>
              </a:rPr>
              <a:t> par son volume. </a:t>
            </a:r>
          </a:p>
          <a:p>
            <a:pPr algn="just">
              <a:spcBef>
                <a:spcPts val="600"/>
              </a:spcBef>
            </a:pPr>
            <a:r>
              <a:rPr lang="fr-FR" sz="1200" dirty="0">
                <a:latin typeface="Times New Roman" pitchFamily="18" charset="0"/>
              </a:rPr>
              <a:t>Voir fiche théorique pour plus de détails.</a:t>
            </a:r>
            <a:endParaRPr lang="fr-FR" sz="1000" dirty="0">
              <a:latin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117" y="7643770"/>
            <a:ext cx="1734724" cy="1323439"/>
          </a:xfrm>
          <a:prstGeom prst="rect">
            <a:avLst/>
          </a:prstGeom>
          <a:solidFill>
            <a:schemeClr val="bg1"/>
          </a:solidFill>
          <a:ln>
            <a:solidFill>
              <a:srgbClr val="663366"/>
            </a:solidFill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Champs math. touchés :</a:t>
            </a: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fr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Arithmétique</a:t>
            </a: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fr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Mesure</a:t>
            </a:r>
          </a:p>
          <a:p>
            <a:pPr>
              <a:spcBef>
                <a:spcPts val="600"/>
              </a:spcBef>
            </a:pPr>
            <a:r>
              <a:rPr lang="fr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Domaine scientifique :</a:t>
            </a:r>
          </a:p>
          <a:p>
            <a:pPr>
              <a:spcBef>
                <a:spcPts val="600"/>
              </a:spcBef>
            </a:pPr>
            <a:r>
              <a:rPr lang="fr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Univers matériel</a:t>
            </a: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5101862"/>
              </p:ext>
            </p:extLst>
          </p:nvPr>
        </p:nvGraphicFramePr>
        <p:xfrm>
          <a:off x="58341" y="1249910"/>
          <a:ext cx="1709499" cy="365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09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Times" pitchFamily="18" charset="0"/>
                          <a:cs typeface="Times" pitchFamily="18" charset="0"/>
                        </a:rPr>
                        <a:t>Durée : 40 minutes</a:t>
                      </a:r>
                      <a:endParaRPr lang="fr-FR" sz="1400" b="0" i="0" dirty="0">
                        <a:solidFill>
                          <a:schemeClr val="tx1"/>
                        </a:solidFill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2634" y="0"/>
            <a:ext cx="5872386" cy="1060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cs typeface="Times" pitchFamily="18" charset="0"/>
              </a:rPr>
              <a:t>Réalisation</a:t>
            </a:r>
          </a:p>
          <a:p>
            <a:pPr lvl="0" algn="l">
              <a:defRPr/>
            </a:pPr>
            <a:r>
              <a:rPr lang="fr-CA" sz="2400" dirty="0">
                <a:latin typeface="Times" pitchFamily="18" charset="0"/>
                <a:cs typeface="Times" pitchFamily="18" charset="0"/>
              </a:rPr>
              <a:t>1. </a:t>
            </a:r>
            <a:r>
              <a:rPr lang="fr-FR" sz="2400" dirty="0">
                <a:latin typeface="Times" pitchFamily="18" charset="0"/>
                <a:cs typeface="Times" pitchFamily="18" charset="0"/>
              </a:rPr>
              <a:t>Une mesure détournée</a:t>
            </a:r>
            <a:endParaRPr kumimoji="0" lang="fr-CA" sz="2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18" charset="0"/>
              <a:cs typeface="Times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8B494C1-F8F3-E2FD-3062-1E68465A0A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1459" y="0"/>
            <a:ext cx="1548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26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5720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C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45720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pic>
        <p:nvPicPr>
          <p:cNvPr id="33" name="Picture 1" descr="http://s1.lmcdn.fr/multimedia/634547452/217164f3e9842/produits/thermometre-a-alcool-gpi-0319050-70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34" name="Picture 2" descr="http://s1.lmcdn.fr/multimedia/634547452/217164f3e9842/produits/thermometre-a-alcool-gpi-0319050-70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35" name="Picture 3" descr="http://s1.lmcdn.fr/multimedia/634547452/217164f3e9842/produits/thermometre-a-alcool-gpi-0319050-70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36" name="Picture 4" descr="http://s1.lmcdn.fr/multimedia/634547452/217164f3e9842/produits/thermometre-a-alcool-gpi-0319050-70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7" name="Image 6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9968FC61-9DC9-AF5E-6271-D8117E04DE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7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C8BB6EA8-F702-F4A0-6C6E-C9BC2D44F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75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547973" y="8008203"/>
            <a:ext cx="1310027" cy="1135797"/>
          </a:xfrm>
        </p:spPr>
        <p:txBody>
          <a:bodyPr/>
          <a:lstStyle/>
          <a:p>
            <a:fld id="{027FB875-5C85-AB42-9DC5-178568A424B8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4768" name="Object 16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53620431"/>
              </p:ext>
            </p:extLst>
          </p:nvPr>
        </p:nvGraphicFramePr>
        <p:xfrm>
          <a:off x="106680" y="1409085"/>
          <a:ext cx="6646655" cy="4084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8982000" imgH="4775466" progId="Word.Document.12">
                  <p:embed/>
                </p:oleObj>
              </mc:Choice>
              <mc:Fallback>
                <p:oleObj name="Document" r:id="rId5" imgW="8982000" imgH="4775466" progId="Word.Document.12">
                  <p:embed/>
                  <p:pic>
                    <p:nvPicPr>
                      <p:cNvPr id="7476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" y="1409085"/>
                        <a:ext cx="6646655" cy="408493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295" y="-6573"/>
            <a:ext cx="6689692" cy="1415658"/>
          </a:xfrm>
        </p:spPr>
        <p:txBody>
          <a:bodyPr/>
          <a:lstStyle/>
          <a:p>
            <a:pPr algn="l"/>
            <a:r>
              <a:rPr lang="en-US" sz="3000" dirty="0"/>
              <a:t>Fiche </a:t>
            </a:r>
            <a:r>
              <a:rPr lang="en-US" sz="3000" dirty="0" err="1"/>
              <a:t>théorique</a:t>
            </a:r>
            <a:br>
              <a:rPr lang="en-US" sz="3000" dirty="0"/>
            </a:br>
            <a:r>
              <a:rPr lang="en-US" sz="2400" dirty="0"/>
              <a:t>La masse </a:t>
            </a:r>
            <a:r>
              <a:rPr lang="en-US" sz="2400" dirty="0" err="1"/>
              <a:t>volumique</a:t>
            </a:r>
            <a:br>
              <a:rPr lang="en-US" sz="3000" i="1" dirty="0"/>
            </a:b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588768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Personnalisé 7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FFC000"/>
      </a:accent1>
      <a:accent2>
        <a:srgbClr val="C5E799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TM02900722[[fn=Salle d’ions]]</Template>
  <TotalTime>8142</TotalTime>
  <Words>384</Words>
  <Application>Microsoft Office PowerPoint</Application>
  <PresentationFormat>Format US (216 x 279 mm)</PresentationFormat>
  <Paragraphs>77</Paragraphs>
  <Slides>5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3" baseType="lpstr">
      <vt:lpstr>Arial</vt:lpstr>
      <vt:lpstr>Calibri</vt:lpstr>
      <vt:lpstr>Impact</vt:lpstr>
      <vt:lpstr>Rockwell</vt:lpstr>
      <vt:lpstr>Times</vt:lpstr>
      <vt:lpstr>Times New Roman</vt:lpstr>
      <vt:lpstr>Inkwell</vt:lpstr>
      <vt:lpstr>Document</vt:lpstr>
      <vt:lpstr>La masse volumique Univers technologique 6e année  40 minutes</vt:lpstr>
      <vt:lpstr>Présentation PowerPoint</vt:lpstr>
      <vt:lpstr>Présentation PowerPoint</vt:lpstr>
      <vt:lpstr>Présentation PowerPoint</vt:lpstr>
      <vt:lpstr>Fiche théorique La masse volumique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Guimond</dc:creator>
  <cp:lastModifiedBy>Hélène Mathieu</cp:lastModifiedBy>
  <cp:revision>638</cp:revision>
  <dcterms:created xsi:type="dcterms:W3CDTF">2014-07-29T20:22:02Z</dcterms:created>
  <dcterms:modified xsi:type="dcterms:W3CDTF">2024-12-12T13:59:06Z</dcterms:modified>
</cp:coreProperties>
</file>