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9" r:id="rId1"/>
  </p:sldMasterIdLst>
  <p:notesMasterIdLst>
    <p:notesMasterId r:id="rId11"/>
  </p:notesMasterIdLst>
  <p:handoutMasterIdLst>
    <p:handoutMasterId r:id="rId12"/>
  </p:handoutMasterIdLst>
  <p:sldIdLst>
    <p:sldId id="256" r:id="rId2"/>
    <p:sldId id="503" r:id="rId3"/>
    <p:sldId id="504" r:id="rId4"/>
    <p:sldId id="505" r:id="rId5"/>
    <p:sldId id="506" r:id="rId6"/>
    <p:sldId id="507" r:id="rId7"/>
    <p:sldId id="508" r:id="rId8"/>
    <p:sldId id="509" r:id="rId9"/>
    <p:sldId id="510" r:id="rId10"/>
  </p:sldIdLst>
  <p:sldSz cx="6858000" cy="9144000" type="letter"/>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D2AD702A-35D9-409E-9C17-D1A058A4CFF2}">
          <p14:sldIdLst>
            <p14:sldId id="256"/>
            <p14:sldId id="503"/>
            <p14:sldId id="504"/>
            <p14:sldId id="505"/>
            <p14:sldId id="506"/>
            <p14:sldId id="507"/>
            <p14:sldId id="508"/>
            <p14:sldId id="509"/>
            <p14:sldId id="510"/>
          </p14:sldIdLst>
        </p14:section>
        <p14:section name="Section sans titre" id="{B4F3A8C2-CA42-409B-892B-6DA2ACCA159D}">
          <p14:sldIdLst/>
        </p14:section>
        <p14:section name="Section sans titre" id="{6DC0358E-055B-4659-AF18-928F3CFC1E4A}">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ie"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FF53"/>
    <a:srgbClr val="66FF33"/>
    <a:srgbClr val="EDF6F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89" autoAdjust="0"/>
    <p:restoredTop sz="36957" autoAdjust="0"/>
  </p:normalViewPr>
  <p:slideViewPr>
    <p:cSldViewPr snapToGrid="0" snapToObjects="1">
      <p:cViewPr varScale="1">
        <p:scale>
          <a:sx n="65" d="100"/>
          <a:sy n="65" d="100"/>
        </p:scale>
        <p:origin x="2635" y="235"/>
      </p:cViewPr>
      <p:guideLst>
        <p:guide orient="horz" pos="2880"/>
        <p:guide pos="2160"/>
      </p:guideLst>
    </p:cSldViewPr>
  </p:slideViewPr>
  <p:outlineViewPr>
    <p:cViewPr>
      <p:scale>
        <a:sx n="33" d="100"/>
        <a:sy n="33" d="100"/>
      </p:scale>
      <p:origin x="0" y="8118"/>
    </p:cViewPr>
  </p:outlineViewPr>
  <p:notesTextViewPr>
    <p:cViewPr>
      <p:scale>
        <a:sx n="100" d="100"/>
        <a:sy n="100" d="100"/>
      </p:scale>
      <p:origin x="0" y="0"/>
    </p:cViewPr>
  </p:notesTextViewPr>
  <p:sorterViewPr>
    <p:cViewPr>
      <p:scale>
        <a:sx n="100" d="100"/>
        <a:sy n="100" d="100"/>
      </p:scale>
      <p:origin x="0" y="13296"/>
    </p:cViewPr>
  </p:sorterViewPr>
  <p:notesViewPr>
    <p:cSldViewPr snapToGrid="0" snapToObjects="1">
      <p:cViewPr varScale="1">
        <p:scale>
          <a:sx n="53" d="100"/>
          <a:sy n="53" d="100"/>
        </p:scale>
        <p:origin x="-2820" y="-90"/>
      </p:cViewPr>
      <p:guideLst>
        <p:guide orient="horz" pos="2928"/>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2119" cy="464820"/>
          </a:xfrm>
          <a:prstGeom prst="rect">
            <a:avLst/>
          </a:prstGeom>
        </p:spPr>
        <p:txBody>
          <a:bodyPr vert="horz" lIns="92437" tIns="46219" rIns="92437" bIns="46219" rtlCol="0"/>
          <a:lstStyle>
            <a:lvl1pPr algn="l">
              <a:defRPr sz="1200"/>
            </a:lvl1pPr>
          </a:lstStyle>
          <a:p>
            <a:endParaRPr lang="fr-FR"/>
          </a:p>
        </p:txBody>
      </p:sp>
      <p:sp>
        <p:nvSpPr>
          <p:cNvPr id="3" name="Espace réservé de la date 2"/>
          <p:cNvSpPr>
            <a:spLocks noGrp="1"/>
          </p:cNvSpPr>
          <p:nvPr>
            <p:ph type="dt" sz="quarter" idx="1"/>
          </p:nvPr>
        </p:nvSpPr>
        <p:spPr>
          <a:xfrm>
            <a:off x="3898102" y="0"/>
            <a:ext cx="2982119" cy="464820"/>
          </a:xfrm>
          <a:prstGeom prst="rect">
            <a:avLst/>
          </a:prstGeom>
        </p:spPr>
        <p:txBody>
          <a:bodyPr vert="horz" lIns="92437" tIns="46219" rIns="92437" bIns="46219" rtlCol="0"/>
          <a:lstStyle>
            <a:lvl1pPr algn="r">
              <a:defRPr sz="1200"/>
            </a:lvl1pPr>
          </a:lstStyle>
          <a:p>
            <a:fld id="{EEDA5BFF-7705-5642-BD99-59DF111890FB}" type="datetimeFigureOut">
              <a:rPr lang="fr-FR" smtClean="0"/>
              <a:pPr/>
              <a:t>07/07/2022</a:t>
            </a:fld>
            <a:endParaRPr lang="fr-FR"/>
          </a:p>
        </p:txBody>
      </p:sp>
      <p:sp>
        <p:nvSpPr>
          <p:cNvPr id="4" name="Espace réservé du pied de page 3"/>
          <p:cNvSpPr>
            <a:spLocks noGrp="1"/>
          </p:cNvSpPr>
          <p:nvPr>
            <p:ph type="ftr" sz="quarter" idx="2"/>
          </p:nvPr>
        </p:nvSpPr>
        <p:spPr>
          <a:xfrm>
            <a:off x="0" y="8829967"/>
            <a:ext cx="2982119" cy="464820"/>
          </a:xfrm>
          <a:prstGeom prst="rect">
            <a:avLst/>
          </a:prstGeom>
        </p:spPr>
        <p:txBody>
          <a:bodyPr vert="horz" lIns="92437" tIns="46219" rIns="92437" bIns="46219"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98102" y="8829967"/>
            <a:ext cx="2982119" cy="464820"/>
          </a:xfrm>
          <a:prstGeom prst="rect">
            <a:avLst/>
          </a:prstGeom>
        </p:spPr>
        <p:txBody>
          <a:bodyPr vert="horz" lIns="92437" tIns="46219" rIns="92437" bIns="46219" rtlCol="0" anchor="b"/>
          <a:lstStyle>
            <a:lvl1pPr algn="r">
              <a:defRPr sz="1200"/>
            </a:lvl1pPr>
          </a:lstStyle>
          <a:p>
            <a:fld id="{48244F55-7092-3548-AD02-B5827B11D4B9}" type="slidenum">
              <a:rPr lang="fr-FR" smtClean="0"/>
              <a:pPr/>
              <a:t>‹N°›</a:t>
            </a:fld>
            <a:endParaRPr lang="fr-FR"/>
          </a:p>
        </p:txBody>
      </p:sp>
    </p:spTree>
    <p:extLst>
      <p:ext uri="{BB962C8B-B14F-4D97-AF65-F5344CB8AC3E}">
        <p14:creationId xmlns:p14="http://schemas.microsoft.com/office/powerpoint/2010/main" val="26085664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2119" cy="464820"/>
          </a:xfrm>
          <a:prstGeom prst="rect">
            <a:avLst/>
          </a:prstGeom>
        </p:spPr>
        <p:txBody>
          <a:bodyPr vert="horz" lIns="92437" tIns="46219" rIns="92437" bIns="46219" rtlCol="0"/>
          <a:lstStyle>
            <a:lvl1pPr algn="l">
              <a:defRPr sz="1200"/>
            </a:lvl1pPr>
          </a:lstStyle>
          <a:p>
            <a:endParaRPr lang="fr-FR"/>
          </a:p>
        </p:txBody>
      </p:sp>
      <p:sp>
        <p:nvSpPr>
          <p:cNvPr id="3" name="Espace réservé de la date 2"/>
          <p:cNvSpPr>
            <a:spLocks noGrp="1"/>
          </p:cNvSpPr>
          <p:nvPr>
            <p:ph type="dt" idx="1"/>
          </p:nvPr>
        </p:nvSpPr>
        <p:spPr>
          <a:xfrm>
            <a:off x="3898102" y="0"/>
            <a:ext cx="2982119" cy="464820"/>
          </a:xfrm>
          <a:prstGeom prst="rect">
            <a:avLst/>
          </a:prstGeom>
        </p:spPr>
        <p:txBody>
          <a:bodyPr vert="horz" lIns="92437" tIns="46219" rIns="92437" bIns="46219" rtlCol="0"/>
          <a:lstStyle>
            <a:lvl1pPr algn="r">
              <a:defRPr sz="1200"/>
            </a:lvl1pPr>
          </a:lstStyle>
          <a:p>
            <a:fld id="{970ACE14-1FD2-674A-BBD0-0641EEBB04C6}" type="datetimeFigureOut">
              <a:rPr lang="fr-FR" smtClean="0"/>
              <a:pPr/>
              <a:t>07/07/2022</a:t>
            </a:fld>
            <a:endParaRPr lang="fr-FR"/>
          </a:p>
        </p:txBody>
      </p:sp>
      <p:sp>
        <p:nvSpPr>
          <p:cNvPr id="4" name="Espace réservé de l'image des diapositives 3"/>
          <p:cNvSpPr>
            <a:spLocks noGrp="1" noRot="1" noChangeAspect="1"/>
          </p:cNvSpPr>
          <p:nvPr>
            <p:ph type="sldImg" idx="2"/>
          </p:nvPr>
        </p:nvSpPr>
        <p:spPr>
          <a:xfrm>
            <a:off x="2133600" y="696913"/>
            <a:ext cx="2614613" cy="3486150"/>
          </a:xfrm>
          <a:prstGeom prst="rect">
            <a:avLst/>
          </a:prstGeom>
          <a:noFill/>
          <a:ln w="12700">
            <a:solidFill>
              <a:prstClr val="black"/>
            </a:solidFill>
          </a:ln>
        </p:spPr>
        <p:txBody>
          <a:bodyPr vert="horz" lIns="92437" tIns="46219" rIns="92437" bIns="46219" rtlCol="0" anchor="ctr"/>
          <a:lstStyle/>
          <a:p>
            <a:endParaRPr lang="fr-FR"/>
          </a:p>
        </p:txBody>
      </p:sp>
      <p:sp>
        <p:nvSpPr>
          <p:cNvPr id="5" name="Espace réservé des commentaires 4"/>
          <p:cNvSpPr>
            <a:spLocks noGrp="1"/>
          </p:cNvSpPr>
          <p:nvPr>
            <p:ph type="body" sz="quarter" idx="3"/>
          </p:nvPr>
        </p:nvSpPr>
        <p:spPr>
          <a:xfrm>
            <a:off x="688182" y="4415791"/>
            <a:ext cx="5505450" cy="4183380"/>
          </a:xfrm>
          <a:prstGeom prst="rect">
            <a:avLst/>
          </a:prstGeom>
        </p:spPr>
        <p:txBody>
          <a:bodyPr vert="horz" lIns="92437" tIns="46219" rIns="92437" bIns="46219"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6" name="Espace réservé du pied de page 5"/>
          <p:cNvSpPr>
            <a:spLocks noGrp="1"/>
          </p:cNvSpPr>
          <p:nvPr>
            <p:ph type="ftr" sz="quarter" idx="4"/>
          </p:nvPr>
        </p:nvSpPr>
        <p:spPr>
          <a:xfrm>
            <a:off x="0" y="8829967"/>
            <a:ext cx="2982119" cy="464820"/>
          </a:xfrm>
          <a:prstGeom prst="rect">
            <a:avLst/>
          </a:prstGeom>
        </p:spPr>
        <p:txBody>
          <a:bodyPr vert="horz" lIns="92437" tIns="46219" rIns="92437" bIns="46219"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98102" y="8829967"/>
            <a:ext cx="2982119" cy="464820"/>
          </a:xfrm>
          <a:prstGeom prst="rect">
            <a:avLst/>
          </a:prstGeom>
        </p:spPr>
        <p:txBody>
          <a:bodyPr vert="horz" lIns="92437" tIns="46219" rIns="92437" bIns="46219" rtlCol="0" anchor="b"/>
          <a:lstStyle>
            <a:lvl1pPr algn="r">
              <a:defRPr sz="1200"/>
            </a:lvl1pPr>
          </a:lstStyle>
          <a:p>
            <a:fld id="{05379CC1-2BD1-5343-98AF-522C5D9C17DB}" type="slidenum">
              <a:rPr lang="fr-FR" smtClean="0"/>
              <a:pPr/>
              <a:t>‹N°›</a:t>
            </a:fld>
            <a:endParaRPr lang="fr-FR"/>
          </a:p>
        </p:txBody>
      </p:sp>
    </p:spTree>
    <p:extLst>
      <p:ext uri="{BB962C8B-B14F-4D97-AF65-F5344CB8AC3E}">
        <p14:creationId xmlns:p14="http://schemas.microsoft.com/office/powerpoint/2010/main" val="326162823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379CC1-2BD1-5343-98AF-522C5D9C17DB}" type="slidenum">
              <a:rPr lang="fr-FR" smtClean="0"/>
              <a:pPr/>
              <a:t>1</a:t>
            </a:fld>
            <a:endParaRPr lang="fr-FR"/>
          </a:p>
        </p:txBody>
      </p:sp>
    </p:spTree>
    <p:extLst>
      <p:ext uri="{BB962C8B-B14F-4D97-AF65-F5344CB8AC3E}">
        <p14:creationId xmlns:p14="http://schemas.microsoft.com/office/powerpoint/2010/main" val="2200789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165600"/>
            <a:ext cx="4857750" cy="2552192"/>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Calibri" pitchFamily="34" charset="0"/>
                <a:ea typeface="+mj-ea"/>
                <a:cs typeface="+mj-cs"/>
              </a:defRPr>
            </a:lvl1pPr>
          </a:lstStyle>
          <a:p>
            <a:r>
              <a:rPr lang="fr-CA" dirty="0"/>
              <a:t>Click to </a:t>
            </a:r>
            <a:r>
              <a:rPr lang="fr-CA" dirty="0" err="1"/>
              <a:t>edit</a:t>
            </a:r>
            <a:r>
              <a:rPr lang="fr-CA" dirty="0"/>
              <a:t> Master </a:t>
            </a:r>
            <a:r>
              <a:rPr lang="fr-CA" dirty="0" err="1"/>
              <a:t>title</a:t>
            </a:r>
            <a:r>
              <a:rPr lang="fr-CA" dirty="0"/>
              <a:t> style</a:t>
            </a:r>
            <a:endParaRPr dirty="0"/>
          </a:p>
        </p:txBody>
      </p:sp>
      <p:sp>
        <p:nvSpPr>
          <p:cNvPr id="3" name="Subtitle 2"/>
          <p:cNvSpPr>
            <a:spLocks noGrp="1"/>
          </p:cNvSpPr>
          <p:nvPr>
            <p:ph type="subTitle" idx="1"/>
          </p:nvPr>
        </p:nvSpPr>
        <p:spPr>
          <a:xfrm>
            <a:off x="1657350" y="6742176"/>
            <a:ext cx="4857750" cy="1565451"/>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Calibri"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dirty="0"/>
              <a:t>Click to </a:t>
            </a:r>
            <a:r>
              <a:rPr lang="fr-CA" dirty="0" err="1"/>
              <a:t>edit</a:t>
            </a:r>
            <a:r>
              <a:rPr lang="fr-CA" dirty="0"/>
              <a:t> Master </a:t>
            </a:r>
            <a:r>
              <a:rPr lang="fr-CA" dirty="0" err="1"/>
              <a:t>subtitle</a:t>
            </a:r>
            <a:r>
              <a:rPr lang="fr-CA" dirty="0"/>
              <a:t> style</a:t>
            </a:r>
            <a:endParaRPr dirty="0"/>
          </a:p>
        </p:txBody>
      </p:sp>
      <p:sp>
        <p:nvSpPr>
          <p:cNvPr id="4" name="Date Placeholder 3"/>
          <p:cNvSpPr>
            <a:spLocks noGrp="1"/>
          </p:cNvSpPr>
          <p:nvPr>
            <p:ph type="dt" sz="half" idx="10"/>
          </p:nvPr>
        </p:nvSpPr>
        <p:spPr>
          <a:xfrm>
            <a:off x="342900" y="8400288"/>
            <a:ext cx="1488186" cy="36576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31F6E69D-0C35-804F-8AE4-3829C29596AB}" type="datetime1">
              <a:rPr lang="fr-CA" smtClean="0"/>
              <a:pPr/>
              <a:t>2022-07-07</a:t>
            </a:fld>
            <a:endParaRPr lang="en-US"/>
          </a:p>
        </p:txBody>
      </p:sp>
      <p:sp>
        <p:nvSpPr>
          <p:cNvPr id="5" name="Footer Placeholder 4"/>
          <p:cNvSpPr>
            <a:spLocks noGrp="1"/>
          </p:cNvSpPr>
          <p:nvPr>
            <p:ph type="ftr" sz="quarter" idx="11"/>
          </p:nvPr>
        </p:nvSpPr>
        <p:spPr>
          <a:xfrm>
            <a:off x="2969514" y="8400288"/>
            <a:ext cx="2859786" cy="36576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6206490" y="8400288"/>
            <a:ext cx="514350" cy="36576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D6CC888B-D9F9-4E54-B722-F151A9F45E95}"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Click to edit Master title style</a:t>
            </a:r>
            <a:endParaRPr/>
          </a:p>
        </p:txBody>
      </p:sp>
      <p:sp>
        <p:nvSpPr>
          <p:cNvPr id="5" name="Date Placeholder 4"/>
          <p:cNvSpPr>
            <a:spLocks noGrp="1"/>
          </p:cNvSpPr>
          <p:nvPr>
            <p:ph type="dt" sz="half" idx="10"/>
          </p:nvPr>
        </p:nvSpPr>
        <p:spPr/>
        <p:txBody>
          <a:bodyPr/>
          <a:lstStyle/>
          <a:p>
            <a:fld id="{88EAF4C7-900B-9743-9D0C-A15353CBB617}" type="datetime1">
              <a:rPr lang="fr-CA" smtClean="0"/>
              <a:pPr/>
              <a:t>2022-07-07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FB875-5C85-AB42-9DC5-178568A424B8}" type="slidenum">
              <a:rPr lang="en-US" smtClean="0"/>
              <a:pPr/>
              <a:t>‹N°›</a:t>
            </a:fld>
            <a:endParaRPr lang="en-US"/>
          </a:p>
        </p:txBody>
      </p:sp>
      <p:sp>
        <p:nvSpPr>
          <p:cNvPr id="11" name="Content Placeholder 2"/>
          <p:cNvSpPr>
            <a:spLocks noGrp="1"/>
          </p:cNvSpPr>
          <p:nvPr>
            <p:ph sz="half" idx="14"/>
          </p:nvPr>
        </p:nvSpPr>
        <p:spPr>
          <a:xfrm>
            <a:off x="3483864" y="2313517"/>
            <a:ext cx="2674620" cy="2560320"/>
          </a:xfrm>
        </p:spPr>
        <p:txBody>
          <a:bodyPr/>
          <a:lstStyle>
            <a:lvl1pPr>
              <a:defRPr sz="2200"/>
            </a:lvl1pPr>
            <a:lvl2pPr>
              <a:defRPr sz="2000"/>
            </a:lvl2pPr>
            <a:lvl3pPr>
              <a:defRPr sz="1800"/>
            </a:lvl3pPr>
            <a:lvl4pPr>
              <a:defRPr sz="1800"/>
            </a:lvl4pPr>
            <a:lvl5pPr>
              <a:defRPr sz="1800"/>
            </a:lvl5pPr>
            <a:lvl6pPr marL="2290763" indent="-344488">
              <a:tabLst/>
              <a:defRPr sz="1800"/>
            </a:lvl6pPr>
            <a:lvl7pPr marL="2290763" indent="-344488">
              <a:tabLst/>
              <a:defRPr sz="1800"/>
            </a:lvl7pPr>
            <a:lvl8pPr marL="2290763" indent="-344488">
              <a:tabLst/>
              <a:defRPr sz="1800"/>
            </a:lvl8pPr>
            <a:lvl9pPr marL="2290763" indent="-344488">
              <a:tabLst/>
              <a:defRPr sz="18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12" name="Content Placeholder 2"/>
          <p:cNvSpPr>
            <a:spLocks noGrp="1"/>
          </p:cNvSpPr>
          <p:nvPr>
            <p:ph sz="half" idx="15"/>
          </p:nvPr>
        </p:nvSpPr>
        <p:spPr>
          <a:xfrm>
            <a:off x="3483864" y="5161280"/>
            <a:ext cx="2674620" cy="256032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10" name="Content Placeholder 2"/>
          <p:cNvSpPr>
            <a:spLocks noGrp="1"/>
          </p:cNvSpPr>
          <p:nvPr>
            <p:ph sz="half" idx="1"/>
          </p:nvPr>
        </p:nvSpPr>
        <p:spPr>
          <a:xfrm>
            <a:off x="685800" y="2313519"/>
            <a:ext cx="2674620" cy="5408083"/>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Click to edit Master title style</a:t>
            </a:r>
            <a:endParaRPr/>
          </a:p>
        </p:txBody>
      </p:sp>
      <p:sp>
        <p:nvSpPr>
          <p:cNvPr id="3" name="Content Placeholder 2"/>
          <p:cNvSpPr>
            <a:spLocks noGrp="1"/>
          </p:cNvSpPr>
          <p:nvPr>
            <p:ph sz="half" idx="1"/>
          </p:nvPr>
        </p:nvSpPr>
        <p:spPr>
          <a:xfrm>
            <a:off x="685800" y="2313517"/>
            <a:ext cx="2674620" cy="256032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5" name="Date Placeholder 4"/>
          <p:cNvSpPr>
            <a:spLocks noGrp="1"/>
          </p:cNvSpPr>
          <p:nvPr>
            <p:ph type="dt" sz="half" idx="10"/>
          </p:nvPr>
        </p:nvSpPr>
        <p:spPr/>
        <p:txBody>
          <a:bodyPr/>
          <a:lstStyle/>
          <a:p>
            <a:fld id="{AC83A53D-780C-6A4E-B497-B432DAB928CA}" type="datetime1">
              <a:rPr lang="fr-CA" smtClean="0"/>
              <a:pPr/>
              <a:t>2022-07-07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FB875-5C85-AB42-9DC5-178568A424B8}" type="slidenum">
              <a:rPr lang="en-US" smtClean="0"/>
              <a:pPr/>
              <a:t>‹N°›</a:t>
            </a:fld>
            <a:endParaRPr lang="en-US"/>
          </a:p>
        </p:txBody>
      </p:sp>
      <p:sp>
        <p:nvSpPr>
          <p:cNvPr id="8" name="Content Placeholder 2"/>
          <p:cNvSpPr>
            <a:spLocks noGrp="1"/>
          </p:cNvSpPr>
          <p:nvPr>
            <p:ph sz="half" idx="13"/>
          </p:nvPr>
        </p:nvSpPr>
        <p:spPr>
          <a:xfrm>
            <a:off x="685800" y="5161280"/>
            <a:ext cx="2674620" cy="256032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11" name="Content Placeholder 2"/>
          <p:cNvSpPr>
            <a:spLocks noGrp="1"/>
          </p:cNvSpPr>
          <p:nvPr>
            <p:ph sz="half" idx="14"/>
          </p:nvPr>
        </p:nvSpPr>
        <p:spPr>
          <a:xfrm>
            <a:off x="3483864" y="2313517"/>
            <a:ext cx="2674620" cy="256032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12" name="Content Placeholder 2"/>
          <p:cNvSpPr>
            <a:spLocks noGrp="1"/>
          </p:cNvSpPr>
          <p:nvPr>
            <p:ph sz="half" idx="15"/>
          </p:nvPr>
        </p:nvSpPr>
        <p:spPr>
          <a:xfrm>
            <a:off x="3483864" y="5161280"/>
            <a:ext cx="2674620" cy="256032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Click to edit Master title style</a:t>
            </a:r>
            <a:endParaRPr/>
          </a:p>
        </p:txBody>
      </p:sp>
      <p:sp>
        <p:nvSpPr>
          <p:cNvPr id="3" name="Date Placeholder 2"/>
          <p:cNvSpPr>
            <a:spLocks noGrp="1"/>
          </p:cNvSpPr>
          <p:nvPr>
            <p:ph type="dt" sz="half" idx="10"/>
          </p:nvPr>
        </p:nvSpPr>
        <p:spPr/>
        <p:txBody>
          <a:bodyPr/>
          <a:lstStyle/>
          <a:p>
            <a:fld id="{1F74DA73-2A07-F747-86F9-71E7768D82C5}" type="datetime1">
              <a:rPr lang="fr-CA" smtClean="0"/>
              <a:pPr/>
              <a:t>2022-07-07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7FB875-5C85-AB42-9DC5-178568A424B8}" type="slidenum">
              <a:rPr lang="en-US" smtClean="0"/>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CFD10-FD4E-C849-8794-718830E71EF4}" type="datetime1">
              <a:rPr lang="fr-CA" smtClean="0"/>
              <a:pPr/>
              <a:t>2022-07-07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7FB875-5C85-AB42-9DC5-178568A424B8}" type="slidenum">
              <a:rPr lang="en-US" smtClean="0"/>
              <a:pPr/>
              <a:t>‹N°›</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253397"/>
            <a:ext cx="2672954" cy="1549400"/>
          </a:xfrm>
        </p:spPr>
        <p:txBody>
          <a:bodyPr tIns="0" bIns="0" anchor="b"/>
          <a:lstStyle>
            <a:lvl1pPr algn="l">
              <a:lnSpc>
                <a:spcPts val="4600"/>
              </a:lnSpc>
              <a:defRPr sz="4200" b="1"/>
            </a:lvl1pPr>
          </a:lstStyle>
          <a:p>
            <a:r>
              <a:rPr lang="fr-CA"/>
              <a:t>Click to edit Master title style</a:t>
            </a:r>
            <a:endParaRPr/>
          </a:p>
        </p:txBody>
      </p:sp>
      <p:sp>
        <p:nvSpPr>
          <p:cNvPr id="3" name="Content Placeholder 2"/>
          <p:cNvSpPr>
            <a:spLocks noGrp="1"/>
          </p:cNvSpPr>
          <p:nvPr>
            <p:ph idx="1"/>
          </p:nvPr>
        </p:nvSpPr>
        <p:spPr>
          <a:xfrm>
            <a:off x="3500438" y="491320"/>
            <a:ext cx="2674620" cy="7503331"/>
          </a:xfrm>
        </p:spPr>
        <p:txBody>
          <a:bodyPr/>
          <a:lstStyle>
            <a:lvl1pPr>
              <a:defRPr sz="2200"/>
            </a:lvl1pPr>
            <a:lvl2pPr>
              <a:defRPr sz="2000"/>
            </a:lvl2pPr>
            <a:lvl3pPr>
              <a:defRPr sz="18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4" name="Text Placeholder 3"/>
          <p:cNvSpPr>
            <a:spLocks noGrp="1"/>
          </p:cNvSpPr>
          <p:nvPr>
            <p:ph type="body" sz="half" idx="2"/>
          </p:nvPr>
        </p:nvSpPr>
        <p:spPr>
          <a:xfrm>
            <a:off x="685798" y="3821374"/>
            <a:ext cx="2672954" cy="2884228"/>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Click to edit Master text styles</a:t>
            </a:r>
          </a:p>
        </p:txBody>
      </p:sp>
      <p:sp>
        <p:nvSpPr>
          <p:cNvPr id="5" name="Date Placeholder 4"/>
          <p:cNvSpPr>
            <a:spLocks noGrp="1"/>
          </p:cNvSpPr>
          <p:nvPr>
            <p:ph type="dt" sz="half" idx="10"/>
          </p:nvPr>
        </p:nvSpPr>
        <p:spPr/>
        <p:txBody>
          <a:bodyPr/>
          <a:lstStyle/>
          <a:p>
            <a:fld id="{2FC3FDD7-0E9C-4745-B617-4C3922C15D10}" type="datetime1">
              <a:rPr lang="fr-CA" smtClean="0"/>
              <a:pPr/>
              <a:t>2022-07-07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FB875-5C85-AB42-9DC5-178568A424B8}" type="slidenum">
              <a:rPr lang="en-US" smtClean="0"/>
              <a:pPr/>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63160" y="2032000"/>
            <a:ext cx="2674620" cy="1549400"/>
          </a:xfrm>
        </p:spPr>
        <p:txBody>
          <a:bodyPr tIns="0" bIns="0" anchor="b"/>
          <a:lstStyle>
            <a:lvl1pPr algn="l">
              <a:lnSpc>
                <a:spcPts val="4600"/>
              </a:lnSpc>
              <a:defRPr sz="4200" b="1"/>
            </a:lvl1pPr>
          </a:lstStyle>
          <a:p>
            <a:r>
              <a:rPr lang="fr-CA"/>
              <a:t>Click to edit Master title style</a:t>
            </a:r>
            <a:endParaRPr/>
          </a:p>
        </p:txBody>
      </p:sp>
      <p:sp>
        <p:nvSpPr>
          <p:cNvPr id="4" name="Text Placeholder 3"/>
          <p:cNvSpPr>
            <a:spLocks noGrp="1"/>
          </p:cNvSpPr>
          <p:nvPr>
            <p:ph type="body" sz="half" idx="2"/>
          </p:nvPr>
        </p:nvSpPr>
        <p:spPr>
          <a:xfrm>
            <a:off x="3763158" y="3599977"/>
            <a:ext cx="2674620" cy="2884228"/>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Click to edit Master text styles</a:t>
            </a:r>
          </a:p>
        </p:txBody>
      </p:sp>
      <p:sp>
        <p:nvSpPr>
          <p:cNvPr id="5" name="Date Placeholder 4"/>
          <p:cNvSpPr>
            <a:spLocks noGrp="1"/>
          </p:cNvSpPr>
          <p:nvPr>
            <p:ph type="dt" sz="half" idx="10"/>
          </p:nvPr>
        </p:nvSpPr>
        <p:spPr/>
        <p:txBody>
          <a:bodyPr/>
          <a:lstStyle/>
          <a:p>
            <a:fld id="{91D9920D-384C-FB42-97B8-9F9D9A2A8EDA}" type="datetime1">
              <a:rPr lang="fr-CA" smtClean="0"/>
              <a:pPr/>
              <a:t>2022-07-07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FB875-5C85-AB42-9DC5-178568A424B8}" type="slidenum">
              <a:rPr lang="en-US" smtClean="0"/>
              <a:pPr/>
              <a:t>‹N°›</a:t>
            </a:fld>
            <a:endParaRPr lang="en-US"/>
          </a:p>
        </p:txBody>
      </p:sp>
      <p:grpSp>
        <p:nvGrpSpPr>
          <p:cNvPr id="3" name="Group 7"/>
          <p:cNvGrpSpPr/>
          <p:nvPr/>
        </p:nvGrpSpPr>
        <p:grpSpPr>
          <a:xfrm rot="21421631">
            <a:off x="471771" y="674200"/>
            <a:ext cx="2888194" cy="735503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grpSp>
      <p:sp>
        <p:nvSpPr>
          <p:cNvPr id="12" name="Picture Placeholder 9"/>
          <p:cNvSpPr>
            <a:spLocks noGrp="1"/>
          </p:cNvSpPr>
          <p:nvPr>
            <p:ph type="pic" sz="quarter" idx="14"/>
          </p:nvPr>
        </p:nvSpPr>
        <p:spPr>
          <a:xfrm rot="21421631">
            <a:off x="606595" y="890081"/>
            <a:ext cx="2601498" cy="6832964"/>
          </a:xfrm>
          <a:solidFill>
            <a:schemeClr val="bg1">
              <a:lumMod val="85000"/>
            </a:schemeClr>
          </a:solidFill>
        </p:spPr>
        <p:txBody>
          <a:bodyPr/>
          <a:lstStyle>
            <a:lvl1pPr>
              <a:buNone/>
              <a:defRPr/>
            </a:lvl1pPr>
          </a:lstStyle>
          <a:p>
            <a:r>
              <a:rPr lang="fr-CA"/>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235057" y="4694398"/>
            <a:ext cx="3066018" cy="4034693"/>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grpSp>
      <p:sp>
        <p:nvSpPr>
          <p:cNvPr id="17" name="Picture Placeholder 9"/>
          <p:cNvSpPr>
            <a:spLocks noGrp="1"/>
          </p:cNvSpPr>
          <p:nvPr>
            <p:ph type="pic" sz="quarter" idx="16"/>
          </p:nvPr>
        </p:nvSpPr>
        <p:spPr>
          <a:xfrm rot="21214351">
            <a:off x="368293" y="4910106"/>
            <a:ext cx="2778082" cy="3596111"/>
          </a:xfrm>
          <a:solidFill>
            <a:schemeClr val="bg1">
              <a:lumMod val="85000"/>
            </a:schemeClr>
          </a:solidFill>
        </p:spPr>
        <p:txBody>
          <a:bodyPr/>
          <a:lstStyle>
            <a:lvl1pPr>
              <a:buNone/>
              <a:defRPr/>
            </a:lvl1pPr>
          </a:lstStyle>
          <a:p>
            <a:r>
              <a:rPr lang="fr-CA"/>
              <a:t>Drag picture to placeholder or click icon to add</a:t>
            </a:r>
            <a:endParaRPr/>
          </a:p>
        </p:txBody>
      </p:sp>
      <p:grpSp>
        <p:nvGrpSpPr>
          <p:cNvPr id="8" name="Group 9"/>
          <p:cNvGrpSpPr/>
          <p:nvPr/>
        </p:nvGrpSpPr>
        <p:grpSpPr>
          <a:xfrm rot="232774">
            <a:off x="127111" y="321675"/>
            <a:ext cx="3066018" cy="4034693"/>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grpSp>
      <p:sp>
        <p:nvSpPr>
          <p:cNvPr id="13" name="Picture Placeholder 9"/>
          <p:cNvSpPr>
            <a:spLocks noGrp="1"/>
          </p:cNvSpPr>
          <p:nvPr>
            <p:ph type="pic" sz="quarter" idx="15"/>
          </p:nvPr>
        </p:nvSpPr>
        <p:spPr>
          <a:xfrm rot="232774">
            <a:off x="260347" y="537383"/>
            <a:ext cx="2778082" cy="3596111"/>
          </a:xfrm>
          <a:solidFill>
            <a:schemeClr val="bg1">
              <a:lumMod val="85000"/>
            </a:schemeClr>
          </a:solidFill>
        </p:spPr>
        <p:txBody>
          <a:bodyPr/>
          <a:lstStyle>
            <a:lvl1pPr>
              <a:buNone/>
              <a:defRPr/>
            </a:lvl1pPr>
          </a:lstStyle>
          <a:p>
            <a:r>
              <a:rPr lang="fr-CA"/>
              <a:t>Drag picture to placeholder or click icon to add</a:t>
            </a:r>
            <a:endParaRPr/>
          </a:p>
        </p:txBody>
      </p:sp>
      <p:sp>
        <p:nvSpPr>
          <p:cNvPr id="2" name="Title 1"/>
          <p:cNvSpPr>
            <a:spLocks noGrp="1"/>
          </p:cNvSpPr>
          <p:nvPr>
            <p:ph type="title"/>
          </p:nvPr>
        </p:nvSpPr>
        <p:spPr>
          <a:xfrm>
            <a:off x="3760076" y="2032000"/>
            <a:ext cx="2674620" cy="1549400"/>
          </a:xfrm>
        </p:spPr>
        <p:txBody>
          <a:bodyPr tIns="0" bIns="0" anchor="b"/>
          <a:lstStyle>
            <a:lvl1pPr algn="l">
              <a:lnSpc>
                <a:spcPts val="4600"/>
              </a:lnSpc>
              <a:defRPr sz="4200" b="1"/>
            </a:lvl1pPr>
          </a:lstStyle>
          <a:p>
            <a:r>
              <a:rPr lang="fr-CA"/>
              <a:t>Click to edit Master title style</a:t>
            </a:r>
            <a:endParaRPr/>
          </a:p>
        </p:txBody>
      </p:sp>
      <p:sp>
        <p:nvSpPr>
          <p:cNvPr id="4" name="Text Placeholder 3"/>
          <p:cNvSpPr>
            <a:spLocks noGrp="1"/>
          </p:cNvSpPr>
          <p:nvPr>
            <p:ph type="body" sz="half" idx="2"/>
          </p:nvPr>
        </p:nvSpPr>
        <p:spPr>
          <a:xfrm>
            <a:off x="3760074" y="3599977"/>
            <a:ext cx="2674620" cy="2884228"/>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Click to edit Master text styles</a:t>
            </a:r>
          </a:p>
        </p:txBody>
      </p:sp>
      <p:sp>
        <p:nvSpPr>
          <p:cNvPr id="5" name="Date Placeholder 4"/>
          <p:cNvSpPr>
            <a:spLocks noGrp="1"/>
          </p:cNvSpPr>
          <p:nvPr>
            <p:ph type="dt" sz="half" idx="10"/>
          </p:nvPr>
        </p:nvSpPr>
        <p:spPr/>
        <p:txBody>
          <a:bodyPr/>
          <a:lstStyle/>
          <a:p>
            <a:fld id="{C5F955DB-E8BC-0E46-B608-3A12360933C9}" type="datetime1">
              <a:rPr lang="fr-CA" smtClean="0"/>
              <a:pPr/>
              <a:t>2022-07-07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FB875-5C85-AB42-9DC5-178568A424B8}" type="slidenum">
              <a:rPr lang="en-US" smtClean="0"/>
              <a:pPr/>
              <a:t>‹N°›</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016499"/>
            <a:ext cx="5486400" cy="1549400"/>
          </a:xfrm>
        </p:spPr>
        <p:txBody>
          <a:bodyPr tIns="0" bIns="0" anchor="b"/>
          <a:lstStyle>
            <a:lvl1pPr algn="l">
              <a:lnSpc>
                <a:spcPts val="4600"/>
              </a:lnSpc>
              <a:defRPr sz="3600" b="1"/>
            </a:lvl1pPr>
          </a:lstStyle>
          <a:p>
            <a:r>
              <a:rPr lang="fr-CA"/>
              <a:t>Click to edit Master title style</a:t>
            </a:r>
            <a:endParaRPr/>
          </a:p>
        </p:txBody>
      </p:sp>
      <p:grpSp>
        <p:nvGrpSpPr>
          <p:cNvPr id="3" name="Group 8"/>
          <p:cNvGrpSpPr/>
          <p:nvPr/>
        </p:nvGrpSpPr>
        <p:grpSpPr>
          <a:xfrm rot="232774">
            <a:off x="1544462" y="505467"/>
            <a:ext cx="3773495" cy="4591083"/>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grpSp>
      <p:sp>
        <p:nvSpPr>
          <p:cNvPr id="4" name="Text Placeholder 3"/>
          <p:cNvSpPr>
            <a:spLocks noGrp="1"/>
          </p:cNvSpPr>
          <p:nvPr>
            <p:ph type="body" sz="half" idx="2"/>
          </p:nvPr>
        </p:nvSpPr>
        <p:spPr>
          <a:xfrm>
            <a:off x="685800" y="6571648"/>
            <a:ext cx="5486400" cy="1317293"/>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Click to edit Master text styles</a:t>
            </a:r>
          </a:p>
        </p:txBody>
      </p:sp>
      <p:sp>
        <p:nvSpPr>
          <p:cNvPr id="5" name="Date Placeholder 4"/>
          <p:cNvSpPr>
            <a:spLocks noGrp="1"/>
          </p:cNvSpPr>
          <p:nvPr>
            <p:ph type="dt" sz="half" idx="10"/>
          </p:nvPr>
        </p:nvSpPr>
        <p:spPr/>
        <p:txBody>
          <a:bodyPr/>
          <a:lstStyle/>
          <a:p>
            <a:fld id="{A39BD18A-807B-CB4B-942E-94BC3583A1B0}" type="datetime1">
              <a:rPr lang="fr-CA" smtClean="0"/>
              <a:pPr/>
              <a:t>2022-07-07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FB875-5C85-AB42-9DC5-178568A424B8}" type="slidenum">
              <a:rPr lang="en-US" smtClean="0"/>
              <a:pPr/>
              <a:t>‹N°›</a:t>
            </a:fld>
            <a:endParaRPr lang="en-US"/>
          </a:p>
        </p:txBody>
      </p:sp>
      <p:sp>
        <p:nvSpPr>
          <p:cNvPr id="12" name="Picture Placeholder 9"/>
          <p:cNvSpPr>
            <a:spLocks noGrp="1"/>
          </p:cNvSpPr>
          <p:nvPr>
            <p:ph type="pic" sz="quarter" idx="15"/>
          </p:nvPr>
        </p:nvSpPr>
        <p:spPr>
          <a:xfrm rot="232774">
            <a:off x="1686118" y="752752"/>
            <a:ext cx="3490183" cy="4096512"/>
          </a:xfrm>
          <a:solidFill>
            <a:schemeClr val="bg1">
              <a:lumMod val="85000"/>
            </a:schemeClr>
          </a:solidFill>
        </p:spPr>
        <p:txBody>
          <a:bodyPr/>
          <a:lstStyle>
            <a:lvl1pPr>
              <a:buNone/>
              <a:defRPr/>
            </a:lvl1pPr>
          </a:lstStyle>
          <a:p>
            <a:r>
              <a:rPr lang="fr-CA"/>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016499"/>
            <a:ext cx="5486400" cy="1549400"/>
          </a:xfrm>
        </p:spPr>
        <p:txBody>
          <a:bodyPr tIns="0" bIns="0" anchor="b"/>
          <a:lstStyle>
            <a:lvl1pPr algn="l">
              <a:lnSpc>
                <a:spcPts val="4600"/>
              </a:lnSpc>
              <a:defRPr sz="3600" b="1"/>
            </a:lvl1pPr>
          </a:lstStyle>
          <a:p>
            <a:r>
              <a:rPr lang="fr-CA"/>
              <a:t>Click to edit Master title style</a:t>
            </a:r>
            <a:endParaRPr/>
          </a:p>
        </p:txBody>
      </p:sp>
      <p:grpSp>
        <p:nvGrpSpPr>
          <p:cNvPr id="3" name="Group 13"/>
          <p:cNvGrpSpPr/>
          <p:nvPr/>
        </p:nvGrpSpPr>
        <p:grpSpPr>
          <a:xfrm rot="21420000">
            <a:off x="85265" y="155157"/>
            <a:ext cx="2976795" cy="494048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grpSp>
      <p:sp>
        <p:nvSpPr>
          <p:cNvPr id="17" name="Picture Placeholder 9"/>
          <p:cNvSpPr>
            <a:spLocks noGrp="1"/>
          </p:cNvSpPr>
          <p:nvPr>
            <p:ph type="pic" sz="quarter" idx="17"/>
          </p:nvPr>
        </p:nvSpPr>
        <p:spPr>
          <a:xfrm rot="21420000">
            <a:off x="224364" y="406665"/>
            <a:ext cx="2698841" cy="4445647"/>
          </a:xfrm>
          <a:solidFill>
            <a:schemeClr val="bg1">
              <a:lumMod val="85000"/>
            </a:schemeClr>
          </a:solidFill>
        </p:spPr>
        <p:txBody>
          <a:bodyPr/>
          <a:lstStyle>
            <a:lvl1pPr>
              <a:buNone/>
              <a:defRPr/>
            </a:lvl1pPr>
          </a:lstStyle>
          <a:p>
            <a:r>
              <a:rPr lang="fr-CA"/>
              <a:t>Drag picture to placeholder or click icon to add</a:t>
            </a:r>
            <a:endParaRPr/>
          </a:p>
        </p:txBody>
      </p:sp>
      <p:grpSp>
        <p:nvGrpSpPr>
          <p:cNvPr id="8" name="Group 9"/>
          <p:cNvGrpSpPr/>
          <p:nvPr/>
        </p:nvGrpSpPr>
        <p:grpSpPr>
          <a:xfrm rot="360000">
            <a:off x="3124110" y="430854"/>
            <a:ext cx="3594520" cy="4591083"/>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grpSp>
      <p:sp>
        <p:nvSpPr>
          <p:cNvPr id="13" name="Picture Placeholder 9"/>
          <p:cNvSpPr>
            <a:spLocks noGrp="1"/>
          </p:cNvSpPr>
          <p:nvPr>
            <p:ph type="pic" sz="quarter" idx="16"/>
          </p:nvPr>
        </p:nvSpPr>
        <p:spPr>
          <a:xfrm rot="360000">
            <a:off x="3252365" y="676891"/>
            <a:ext cx="3324645" cy="4096512"/>
          </a:xfrm>
          <a:solidFill>
            <a:schemeClr val="bg1">
              <a:lumMod val="85000"/>
            </a:schemeClr>
          </a:solidFill>
        </p:spPr>
        <p:txBody>
          <a:bodyPr/>
          <a:lstStyle>
            <a:lvl1pPr>
              <a:buNone/>
              <a:defRPr/>
            </a:lvl1pPr>
          </a:lstStyle>
          <a:p>
            <a:r>
              <a:rPr lang="fr-CA"/>
              <a:t>Drag picture to placeholder or click icon to add</a:t>
            </a:r>
            <a:endParaRPr/>
          </a:p>
        </p:txBody>
      </p:sp>
      <p:sp>
        <p:nvSpPr>
          <p:cNvPr id="4" name="Text Placeholder 3"/>
          <p:cNvSpPr>
            <a:spLocks noGrp="1"/>
          </p:cNvSpPr>
          <p:nvPr>
            <p:ph type="body" sz="half" idx="2"/>
          </p:nvPr>
        </p:nvSpPr>
        <p:spPr>
          <a:xfrm>
            <a:off x="685800" y="6568141"/>
            <a:ext cx="5486400" cy="13208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Click to edit Master text styles</a:t>
            </a:r>
          </a:p>
        </p:txBody>
      </p:sp>
      <p:sp>
        <p:nvSpPr>
          <p:cNvPr id="5" name="Date Placeholder 4"/>
          <p:cNvSpPr>
            <a:spLocks noGrp="1"/>
          </p:cNvSpPr>
          <p:nvPr>
            <p:ph type="dt" sz="half" idx="10"/>
          </p:nvPr>
        </p:nvSpPr>
        <p:spPr/>
        <p:txBody>
          <a:bodyPr/>
          <a:lstStyle/>
          <a:p>
            <a:fld id="{39988FB3-55FD-A941-9196-E2B8D289005F}" type="datetime1">
              <a:rPr lang="fr-CA" smtClean="0"/>
              <a:pPr/>
              <a:t>2022-07-07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FB875-5C85-AB42-9DC5-178568A424B8}" type="slidenum">
              <a:rPr lang="en-US" smtClean="0"/>
              <a:pPr/>
              <a:t>‹N°›</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4" name="Date Placeholder 3"/>
          <p:cNvSpPr>
            <a:spLocks noGrp="1"/>
          </p:cNvSpPr>
          <p:nvPr>
            <p:ph type="dt" sz="half" idx="10"/>
          </p:nvPr>
        </p:nvSpPr>
        <p:spPr/>
        <p:txBody>
          <a:bodyPr/>
          <a:lstStyle/>
          <a:p>
            <a:fld id="{C77C8737-DD24-AE48-94B0-AEE993619991}" type="datetime1">
              <a:rPr lang="fr-CA" smtClean="0"/>
              <a:pPr/>
              <a:t>2022-07-07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FB875-5C85-AB42-9DC5-178568A424B8}"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Click to edit Master title style</a:t>
            </a:r>
            <a:endParaRPr/>
          </a:p>
        </p:txBody>
      </p:sp>
      <p:sp>
        <p:nvSpPr>
          <p:cNvPr id="3" name="Content Placeholder 2"/>
          <p:cNvSpPr>
            <a:spLocks noGrp="1"/>
          </p:cNvSpPr>
          <p:nvPr>
            <p:ph idx="1"/>
          </p:nvPr>
        </p:nvSpPr>
        <p:spPr/>
        <p:txBody>
          <a:bodyPr/>
          <a:lstStyle>
            <a:lvl5pPr>
              <a:defRPr/>
            </a:lvl5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4" name="Date Placeholder 3"/>
          <p:cNvSpPr>
            <a:spLocks noGrp="1"/>
          </p:cNvSpPr>
          <p:nvPr>
            <p:ph type="dt" sz="half" idx="10"/>
          </p:nvPr>
        </p:nvSpPr>
        <p:spPr/>
        <p:txBody>
          <a:bodyPr/>
          <a:lstStyle/>
          <a:p>
            <a:fld id="{9A4C7FC0-A454-2649-9404-6C3C3322B928}" type="datetime1">
              <a:rPr lang="fr-CA" smtClean="0"/>
              <a:pPr/>
              <a:t>2022-07-07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FB875-5C85-AB42-9DC5-178568A424B8}" type="slidenum">
              <a:rPr lang="en-US" smtClean="0"/>
              <a:pPr/>
              <a:t>‹N°›</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63762" y="601135"/>
            <a:ext cx="634562" cy="7143749"/>
          </a:xfrm>
        </p:spPr>
        <p:txBody>
          <a:bodyPr vert="eaVert" anchor="t" anchorCtr="0"/>
          <a:lstStyle/>
          <a:p>
            <a:r>
              <a:rPr lang="fr-CA"/>
              <a:t>Click to edit Master title style</a:t>
            </a:r>
            <a:endParaRPr/>
          </a:p>
        </p:txBody>
      </p:sp>
      <p:sp>
        <p:nvSpPr>
          <p:cNvPr id="3" name="Vertical Text Placeholder 2"/>
          <p:cNvSpPr>
            <a:spLocks noGrp="1"/>
          </p:cNvSpPr>
          <p:nvPr>
            <p:ph type="body" orient="vert" idx="1"/>
          </p:nvPr>
        </p:nvSpPr>
        <p:spPr>
          <a:xfrm>
            <a:off x="685800" y="601135"/>
            <a:ext cx="4457700" cy="7143749"/>
          </a:xfrm>
        </p:spPr>
        <p:txBody>
          <a:bodyPr vert="eaVert"/>
          <a:lstStyle>
            <a:lvl5pPr>
              <a:defRPr/>
            </a:lvl5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4" name="Date Placeholder 3"/>
          <p:cNvSpPr>
            <a:spLocks noGrp="1"/>
          </p:cNvSpPr>
          <p:nvPr>
            <p:ph type="dt" sz="half" idx="10"/>
          </p:nvPr>
        </p:nvSpPr>
        <p:spPr/>
        <p:txBody>
          <a:bodyPr/>
          <a:lstStyle/>
          <a:p>
            <a:fld id="{0BB20877-E85B-0941-B5E7-5DCFCCBBF516}" type="datetime1">
              <a:rPr lang="fr-CA" smtClean="0"/>
              <a:pPr/>
              <a:t>2022-07-07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FB875-5C85-AB42-9DC5-178568A424B8}"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841661" y="4267200"/>
            <a:ext cx="6016337" cy="29464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fr-CA"/>
              <a:t>Click to edit Master text styles</a:t>
            </a:r>
          </a:p>
        </p:txBody>
      </p:sp>
      <p:sp>
        <p:nvSpPr>
          <p:cNvPr id="2" name="Title 1"/>
          <p:cNvSpPr>
            <a:spLocks noGrp="1"/>
          </p:cNvSpPr>
          <p:nvPr>
            <p:ph type="ctrTitle"/>
          </p:nvPr>
        </p:nvSpPr>
        <p:spPr>
          <a:xfrm>
            <a:off x="2970610" y="5110793"/>
            <a:ext cx="3543300" cy="1613285"/>
          </a:xfrm>
        </p:spPr>
        <p:txBody>
          <a:bodyPr lIns="45720" tIns="0" rIns="45720" bIns="0" anchor="b" anchorCtr="0">
            <a:noAutofit/>
          </a:bodyPr>
          <a:lstStyle>
            <a:lvl1pPr algn="l">
              <a:lnSpc>
                <a:spcPts val="5000"/>
              </a:lnSpc>
              <a:defRPr sz="4600"/>
            </a:lvl1pPr>
          </a:lstStyle>
          <a:p>
            <a:r>
              <a:rPr lang="fr-CA"/>
              <a:t>Click to edit Master title style</a:t>
            </a:r>
            <a:endParaRPr dirty="0"/>
          </a:p>
        </p:txBody>
      </p:sp>
      <p:sp>
        <p:nvSpPr>
          <p:cNvPr id="3" name="Subtitle 2"/>
          <p:cNvSpPr>
            <a:spLocks noGrp="1"/>
          </p:cNvSpPr>
          <p:nvPr>
            <p:ph type="subTitle" idx="1"/>
          </p:nvPr>
        </p:nvSpPr>
        <p:spPr>
          <a:xfrm>
            <a:off x="2970610" y="6742545"/>
            <a:ext cx="3543300" cy="1542115"/>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a:t>Click to edit Master subtitle style</a:t>
            </a:r>
            <a:endParaRPr dirty="0"/>
          </a:p>
        </p:txBody>
      </p:sp>
      <p:sp>
        <p:nvSpPr>
          <p:cNvPr id="4" name="Date Placeholder 3"/>
          <p:cNvSpPr>
            <a:spLocks noGrp="1"/>
          </p:cNvSpPr>
          <p:nvPr>
            <p:ph type="dt" sz="half" idx="10"/>
          </p:nvPr>
        </p:nvSpPr>
        <p:spPr>
          <a:xfrm>
            <a:off x="342900" y="8398325"/>
            <a:ext cx="1485900" cy="364067"/>
          </a:xfrm>
        </p:spPr>
        <p:txBody>
          <a:bodyPr/>
          <a:lstStyle>
            <a:lvl1pPr algn="l">
              <a:defRPr sz="1100">
                <a:latin typeface="Rockwell" pitchFamily="18" charset="0"/>
              </a:defRPr>
            </a:lvl1pPr>
          </a:lstStyle>
          <a:p>
            <a:fld id="{277B2344-775A-EC40-BD86-BBF6EDBF559F}" type="datetime1">
              <a:rPr lang="fr-CA" smtClean="0"/>
              <a:pPr/>
              <a:t>2022-07-07</a:t>
            </a:fld>
            <a:endParaRPr lang="en-US"/>
          </a:p>
        </p:txBody>
      </p:sp>
      <p:sp>
        <p:nvSpPr>
          <p:cNvPr id="5" name="Footer Placeholder 4"/>
          <p:cNvSpPr>
            <a:spLocks noGrp="1"/>
          </p:cNvSpPr>
          <p:nvPr>
            <p:ph type="ftr" sz="quarter" idx="11"/>
          </p:nvPr>
        </p:nvSpPr>
        <p:spPr>
          <a:xfrm>
            <a:off x="2971800" y="8398325"/>
            <a:ext cx="2857500" cy="364067"/>
          </a:xfrm>
        </p:spPr>
        <p:txBody>
          <a:bodyPr/>
          <a:lstStyle>
            <a:lvl1pPr algn="l">
              <a:defRPr/>
            </a:lvl1pPr>
          </a:lstStyle>
          <a:p>
            <a:endParaRPr lang="en-US"/>
          </a:p>
        </p:txBody>
      </p:sp>
      <p:sp>
        <p:nvSpPr>
          <p:cNvPr id="6" name="Slide Number Placeholder 5"/>
          <p:cNvSpPr>
            <a:spLocks noGrp="1"/>
          </p:cNvSpPr>
          <p:nvPr>
            <p:ph type="sldNum" sz="quarter" idx="12"/>
          </p:nvPr>
        </p:nvSpPr>
        <p:spPr>
          <a:xfrm>
            <a:off x="6198642" y="8416523"/>
            <a:ext cx="514350" cy="353452"/>
          </a:xfrm>
        </p:spPr>
        <p:txBody>
          <a:bodyPr/>
          <a:lstStyle>
            <a:lvl1pPr>
              <a:defRPr sz="1100">
                <a:solidFill>
                  <a:schemeClr val="tx1"/>
                </a:solidFill>
                <a:latin typeface="Rockwell" pitchFamily="18" charset="0"/>
              </a:defRPr>
            </a:lvl1pPr>
          </a:lstStyle>
          <a:p>
            <a:fld id="{027FB875-5C85-AB42-9DC5-178568A424B8}"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42900" y="2926081"/>
            <a:ext cx="5829300" cy="1816100"/>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Calibri" pitchFamily="34" charset="0"/>
                <a:ea typeface="+mj-ea"/>
                <a:cs typeface="+mj-cs"/>
              </a:defRPr>
            </a:lvl1pPr>
          </a:lstStyle>
          <a:p>
            <a:r>
              <a:rPr lang="fr-CA" dirty="0"/>
              <a:t>Click to </a:t>
            </a:r>
            <a:r>
              <a:rPr lang="fr-CA" dirty="0" err="1"/>
              <a:t>edit</a:t>
            </a:r>
            <a:r>
              <a:rPr lang="fr-CA" dirty="0"/>
              <a:t> Master </a:t>
            </a:r>
            <a:r>
              <a:rPr lang="fr-CA" dirty="0" err="1"/>
              <a:t>title</a:t>
            </a:r>
            <a:r>
              <a:rPr lang="fr-CA" dirty="0"/>
              <a:t> style</a:t>
            </a:r>
            <a:endParaRPr dirty="0"/>
          </a:p>
        </p:txBody>
      </p:sp>
      <p:sp>
        <p:nvSpPr>
          <p:cNvPr id="3" name="Text Placeholder 2"/>
          <p:cNvSpPr>
            <a:spLocks noGrp="1"/>
          </p:cNvSpPr>
          <p:nvPr>
            <p:ph type="body" idx="1"/>
          </p:nvPr>
        </p:nvSpPr>
        <p:spPr>
          <a:xfrm>
            <a:off x="342900" y="4742688"/>
            <a:ext cx="5829300" cy="1316736"/>
          </a:xfrm>
        </p:spPr>
        <p:txBody>
          <a:bodyPr vert="horz" lIns="91440" tIns="0" rIns="45720" bIns="0" rtlCol="0" anchor="t" anchorCtr="0">
            <a:normAutofit/>
          </a:bodyPr>
          <a:lstStyle>
            <a:lvl1pPr marL="0" indent="0">
              <a:spcBef>
                <a:spcPts val="0"/>
              </a:spcBef>
              <a:buNone/>
              <a:defRPr sz="2200" kern="1200">
                <a:solidFill>
                  <a:schemeClr val="tx1"/>
                </a:solidFill>
                <a:latin typeface="Calibri" pitchFamily="34" charset="0"/>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fr-CA" dirty="0"/>
              <a:t>Click to </a:t>
            </a:r>
            <a:r>
              <a:rPr lang="fr-CA" dirty="0" err="1"/>
              <a:t>edit</a:t>
            </a:r>
            <a:r>
              <a:rPr lang="fr-CA" dirty="0"/>
              <a:t> Master </a:t>
            </a:r>
            <a:r>
              <a:rPr lang="fr-CA" dirty="0" err="1"/>
              <a:t>text</a:t>
            </a:r>
            <a:r>
              <a:rPr lang="fr-CA" dirty="0"/>
              <a:t> styles</a:t>
            </a:r>
          </a:p>
        </p:txBody>
      </p:sp>
      <p:sp>
        <p:nvSpPr>
          <p:cNvPr id="4" name="Date Placeholder 3"/>
          <p:cNvSpPr>
            <a:spLocks noGrp="1"/>
          </p:cNvSpPr>
          <p:nvPr>
            <p:ph type="dt" sz="half" idx="10"/>
          </p:nvPr>
        </p:nvSpPr>
        <p:spPr/>
        <p:txBody>
          <a:bodyPr/>
          <a:lstStyle/>
          <a:p>
            <a:fld id="{B19F2297-D954-A349-94D2-41B41467CE59}" type="datetime1">
              <a:rPr lang="fr-CA" smtClean="0"/>
              <a:pPr/>
              <a:t>2022-07-07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FB875-5C85-AB42-9DC5-178568A424B8}"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534520" y="2253129"/>
            <a:ext cx="6323477" cy="29464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fr-CA"/>
              <a:t>Click to edit Master text styles</a:t>
            </a:r>
          </a:p>
        </p:txBody>
      </p:sp>
      <p:sp>
        <p:nvSpPr>
          <p:cNvPr id="2" name="Title 1"/>
          <p:cNvSpPr>
            <a:spLocks noGrp="1"/>
          </p:cNvSpPr>
          <p:nvPr>
            <p:ph type="title"/>
          </p:nvPr>
        </p:nvSpPr>
        <p:spPr>
          <a:xfrm>
            <a:off x="342901" y="2928471"/>
            <a:ext cx="4000500" cy="1816100"/>
          </a:xfrm>
        </p:spPr>
        <p:txBody>
          <a:bodyPr lIns="45720" tIns="0" rIns="45720" bIns="0" anchor="b" anchorCtr="0"/>
          <a:lstStyle>
            <a:lvl1pPr algn="l">
              <a:lnSpc>
                <a:spcPts val="5000"/>
              </a:lnSpc>
              <a:defRPr sz="4600" b="1" cap="none" baseline="0"/>
            </a:lvl1pPr>
          </a:lstStyle>
          <a:p>
            <a:r>
              <a:rPr lang="fr-CA"/>
              <a:t>Click to edit Master title style</a:t>
            </a:r>
            <a:endParaRPr/>
          </a:p>
        </p:txBody>
      </p:sp>
      <p:sp>
        <p:nvSpPr>
          <p:cNvPr id="3" name="Text Placeholder 2"/>
          <p:cNvSpPr>
            <a:spLocks noGrp="1"/>
          </p:cNvSpPr>
          <p:nvPr>
            <p:ph type="body" idx="1"/>
          </p:nvPr>
        </p:nvSpPr>
        <p:spPr>
          <a:xfrm>
            <a:off x="342900" y="4747491"/>
            <a:ext cx="4000500" cy="1310783"/>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Click to edit Master text styles</a:t>
            </a:r>
          </a:p>
        </p:txBody>
      </p:sp>
      <p:sp>
        <p:nvSpPr>
          <p:cNvPr id="4" name="Date Placeholder 3"/>
          <p:cNvSpPr>
            <a:spLocks noGrp="1"/>
          </p:cNvSpPr>
          <p:nvPr>
            <p:ph type="dt" sz="half" idx="10"/>
          </p:nvPr>
        </p:nvSpPr>
        <p:spPr/>
        <p:txBody>
          <a:bodyPr/>
          <a:lstStyle/>
          <a:p>
            <a:fld id="{79DACD89-FEEA-BE41-A512-FB1C194373A1}" type="datetime1">
              <a:rPr lang="fr-CA" smtClean="0"/>
              <a:pPr/>
              <a:t>2022-07-07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FB875-5C85-AB42-9DC5-178568A424B8}"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64581" y="5426405"/>
            <a:ext cx="4154091" cy="1549400"/>
          </a:xfrm>
        </p:spPr>
        <p:txBody>
          <a:bodyPr tIns="0" bIns="0" anchor="b"/>
          <a:lstStyle>
            <a:lvl1pPr algn="l">
              <a:lnSpc>
                <a:spcPts val="4600"/>
              </a:lnSpc>
              <a:defRPr sz="4600" b="1"/>
            </a:lvl1pPr>
          </a:lstStyle>
          <a:p>
            <a:r>
              <a:rPr lang="fr-CA"/>
              <a:t>Click to edit Master title style</a:t>
            </a:r>
            <a:endParaRPr/>
          </a:p>
        </p:txBody>
      </p:sp>
      <p:grpSp>
        <p:nvGrpSpPr>
          <p:cNvPr id="3" name="Group 8"/>
          <p:cNvGrpSpPr/>
          <p:nvPr/>
        </p:nvGrpSpPr>
        <p:grpSpPr>
          <a:xfrm rot="21240000">
            <a:off x="490765" y="593573"/>
            <a:ext cx="4062185" cy="484022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Calibri" pitchFamily="34" charset="0"/>
              </a:endParaRPr>
            </a:p>
          </p:txBody>
        </p:sp>
      </p:grpSp>
      <p:sp>
        <p:nvSpPr>
          <p:cNvPr id="12" name="Picture Placeholder 9"/>
          <p:cNvSpPr>
            <a:spLocks noGrp="1"/>
          </p:cNvSpPr>
          <p:nvPr>
            <p:ph type="pic" sz="quarter" idx="15"/>
          </p:nvPr>
        </p:nvSpPr>
        <p:spPr>
          <a:xfrm rot="21240000">
            <a:off x="643258" y="843509"/>
            <a:ext cx="3757198" cy="4340352"/>
          </a:xfrm>
          <a:solidFill>
            <a:schemeClr val="bg1">
              <a:lumMod val="85000"/>
            </a:schemeClr>
          </a:solidFill>
        </p:spPr>
        <p:txBody>
          <a:bodyPr/>
          <a:lstStyle>
            <a:lvl1pPr>
              <a:buNone/>
              <a:defRPr/>
            </a:lvl1pPr>
          </a:lstStyle>
          <a:p>
            <a:r>
              <a:rPr lang="fr-CA"/>
              <a:t>Drag picture to placeholder or click icon to add</a:t>
            </a:r>
            <a:endParaRPr/>
          </a:p>
        </p:txBody>
      </p:sp>
      <p:sp>
        <p:nvSpPr>
          <p:cNvPr id="4" name="Text Placeholder 3"/>
          <p:cNvSpPr>
            <a:spLocks noGrp="1"/>
          </p:cNvSpPr>
          <p:nvPr>
            <p:ph type="body" sz="half" idx="2"/>
          </p:nvPr>
        </p:nvSpPr>
        <p:spPr>
          <a:xfrm>
            <a:off x="2368588" y="6974542"/>
            <a:ext cx="4149719" cy="1153457"/>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Click to edit Master text styles</a:t>
            </a:r>
          </a:p>
        </p:txBody>
      </p:sp>
      <p:sp>
        <p:nvSpPr>
          <p:cNvPr id="5" name="Date Placeholder 4"/>
          <p:cNvSpPr>
            <a:spLocks noGrp="1"/>
          </p:cNvSpPr>
          <p:nvPr>
            <p:ph type="dt" sz="half" idx="10"/>
          </p:nvPr>
        </p:nvSpPr>
        <p:spPr/>
        <p:txBody>
          <a:bodyPr/>
          <a:lstStyle/>
          <a:p>
            <a:fld id="{D0163338-B0A0-A342-BE62-0287B46827F5}" type="datetime1">
              <a:rPr lang="fr-CA" smtClean="0"/>
              <a:pPr/>
              <a:t>2022-07-07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FB875-5C85-AB42-9DC5-178568A424B8}"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Click to edit Master title style</a:t>
            </a:r>
            <a:endParaRPr/>
          </a:p>
        </p:txBody>
      </p:sp>
      <p:sp>
        <p:nvSpPr>
          <p:cNvPr id="3" name="Content Placeholder 2"/>
          <p:cNvSpPr>
            <a:spLocks noGrp="1"/>
          </p:cNvSpPr>
          <p:nvPr>
            <p:ph sz="half" idx="1"/>
          </p:nvPr>
        </p:nvSpPr>
        <p:spPr>
          <a:xfrm>
            <a:off x="685800" y="2313519"/>
            <a:ext cx="2674620" cy="5408083"/>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4" name="Content Placeholder 3"/>
          <p:cNvSpPr>
            <a:spLocks noGrp="1"/>
          </p:cNvSpPr>
          <p:nvPr>
            <p:ph sz="half" idx="2"/>
          </p:nvPr>
        </p:nvSpPr>
        <p:spPr>
          <a:xfrm>
            <a:off x="3486150" y="2313519"/>
            <a:ext cx="2674620" cy="5408083"/>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5" name="Date Placeholder 4"/>
          <p:cNvSpPr>
            <a:spLocks noGrp="1"/>
          </p:cNvSpPr>
          <p:nvPr>
            <p:ph type="dt" sz="half" idx="10"/>
          </p:nvPr>
        </p:nvSpPr>
        <p:spPr/>
        <p:txBody>
          <a:bodyPr/>
          <a:lstStyle/>
          <a:p>
            <a:fld id="{3CAFF1F0-AAEF-ED4A-BA61-7F3489016E17}" type="datetime1">
              <a:rPr lang="fr-CA" smtClean="0"/>
              <a:pPr/>
              <a:t>2022-07-07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FB875-5C85-AB42-9DC5-178568A424B8}"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A"/>
              <a:t>Click to edit Master title style</a:t>
            </a:r>
            <a:endParaRPr/>
          </a:p>
        </p:txBody>
      </p:sp>
      <p:sp>
        <p:nvSpPr>
          <p:cNvPr id="3" name="Text Placeholder 2"/>
          <p:cNvSpPr>
            <a:spLocks noGrp="1"/>
          </p:cNvSpPr>
          <p:nvPr>
            <p:ph type="body" idx="1"/>
          </p:nvPr>
        </p:nvSpPr>
        <p:spPr>
          <a:xfrm>
            <a:off x="728495" y="1892489"/>
            <a:ext cx="2400300" cy="778713"/>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Click to edit Master text styles</a:t>
            </a:r>
          </a:p>
        </p:txBody>
      </p:sp>
      <p:sp>
        <p:nvSpPr>
          <p:cNvPr id="4" name="Content Placeholder 3"/>
          <p:cNvSpPr>
            <a:spLocks noGrp="1"/>
          </p:cNvSpPr>
          <p:nvPr>
            <p:ph sz="half" idx="2"/>
          </p:nvPr>
        </p:nvSpPr>
        <p:spPr>
          <a:xfrm>
            <a:off x="673025" y="2899834"/>
            <a:ext cx="2674620" cy="4821767"/>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5" name="Text Placeholder 4"/>
          <p:cNvSpPr>
            <a:spLocks noGrp="1"/>
          </p:cNvSpPr>
          <p:nvPr>
            <p:ph type="body" sz="quarter" idx="3"/>
          </p:nvPr>
        </p:nvSpPr>
        <p:spPr>
          <a:xfrm>
            <a:off x="3697685" y="1892489"/>
            <a:ext cx="2400300" cy="778713"/>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Click to edit Master text styles</a:t>
            </a:r>
          </a:p>
        </p:txBody>
      </p:sp>
      <p:sp>
        <p:nvSpPr>
          <p:cNvPr id="6" name="Content Placeholder 5"/>
          <p:cNvSpPr>
            <a:spLocks noGrp="1"/>
          </p:cNvSpPr>
          <p:nvPr>
            <p:ph sz="quarter" idx="4"/>
          </p:nvPr>
        </p:nvSpPr>
        <p:spPr>
          <a:xfrm>
            <a:off x="3484886" y="2899834"/>
            <a:ext cx="2674620" cy="4821767"/>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7" name="Date Placeholder 6"/>
          <p:cNvSpPr>
            <a:spLocks noGrp="1"/>
          </p:cNvSpPr>
          <p:nvPr>
            <p:ph type="dt" sz="half" idx="10"/>
          </p:nvPr>
        </p:nvSpPr>
        <p:spPr/>
        <p:txBody>
          <a:bodyPr/>
          <a:lstStyle/>
          <a:p>
            <a:fld id="{DCAF6DB2-3D39-CC4C-AA4C-2B644E6F6DFC}" type="datetime1">
              <a:rPr lang="fr-CA" smtClean="0"/>
              <a:pPr/>
              <a:t>2022-07-07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7FB875-5C85-AB42-9DC5-178568A424B8}" type="slidenum">
              <a:rPr lang="en-US" smtClean="0"/>
              <a:pPr/>
              <a:t>‹N°›</a:t>
            </a:fld>
            <a:endParaRPr lang="en-US"/>
          </a:p>
        </p:txBody>
      </p:sp>
      <p:pic>
        <p:nvPicPr>
          <p:cNvPr id="11" name="Picture 10" descr="Comparison-Underline.png"/>
          <p:cNvPicPr>
            <a:picLocks noChangeAspect="1"/>
          </p:cNvPicPr>
          <p:nvPr/>
        </p:nvPicPr>
        <p:blipFill>
          <a:blip r:embed="rId2"/>
          <a:stretch>
            <a:fillRect/>
          </a:stretch>
        </p:blipFill>
        <p:spPr>
          <a:xfrm>
            <a:off x="717780" y="2529387"/>
            <a:ext cx="2421731" cy="190500"/>
          </a:xfrm>
          <a:prstGeom prst="rect">
            <a:avLst/>
          </a:prstGeom>
        </p:spPr>
      </p:pic>
      <p:pic>
        <p:nvPicPr>
          <p:cNvPr id="13" name="Picture 12" descr="Comparison-Underline.png"/>
          <p:cNvPicPr>
            <a:picLocks noChangeAspect="1"/>
          </p:cNvPicPr>
          <p:nvPr/>
        </p:nvPicPr>
        <p:blipFill>
          <a:blip r:embed="rId2"/>
          <a:stretch>
            <a:fillRect/>
          </a:stretch>
        </p:blipFill>
        <p:spPr>
          <a:xfrm>
            <a:off x="3686971" y="2529387"/>
            <a:ext cx="2421731" cy="190500"/>
          </a:xfrm>
          <a:prstGeom prst="rect">
            <a:avLst/>
          </a:prstGeom>
        </p:spPr>
      </p:pic>
      <p:pic>
        <p:nvPicPr>
          <p:cNvPr id="12" name="Picture 11" descr="Comparison-Underline.png"/>
          <p:cNvPicPr>
            <a:picLocks noChangeAspect="1"/>
          </p:cNvPicPr>
          <p:nvPr/>
        </p:nvPicPr>
        <p:blipFill>
          <a:blip r:embed="rId2"/>
          <a:stretch>
            <a:fillRect/>
          </a:stretch>
        </p:blipFill>
        <p:spPr>
          <a:xfrm>
            <a:off x="717780" y="2529387"/>
            <a:ext cx="2421731" cy="190500"/>
          </a:xfrm>
          <a:prstGeom prst="rect">
            <a:avLst/>
          </a:prstGeom>
        </p:spPr>
      </p:pic>
      <p:pic>
        <p:nvPicPr>
          <p:cNvPr id="14" name="Picture 13" descr="Comparison-Underline.png"/>
          <p:cNvPicPr>
            <a:picLocks noChangeAspect="1"/>
          </p:cNvPicPr>
          <p:nvPr/>
        </p:nvPicPr>
        <p:blipFill>
          <a:blip r:embed="rId2"/>
          <a:stretch>
            <a:fillRect/>
          </a:stretch>
        </p:blipFill>
        <p:spPr>
          <a:xfrm>
            <a:off x="3686971" y="2529387"/>
            <a:ext cx="2421731" cy="1905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Click to edit Master title style</a:t>
            </a:r>
            <a:endParaRPr/>
          </a:p>
        </p:txBody>
      </p:sp>
      <p:sp>
        <p:nvSpPr>
          <p:cNvPr id="3" name="Content Placeholder 2"/>
          <p:cNvSpPr>
            <a:spLocks noGrp="1"/>
          </p:cNvSpPr>
          <p:nvPr>
            <p:ph sz="half" idx="1"/>
          </p:nvPr>
        </p:nvSpPr>
        <p:spPr>
          <a:xfrm>
            <a:off x="685800" y="2313517"/>
            <a:ext cx="5486400" cy="256032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
        <p:nvSpPr>
          <p:cNvPr id="5" name="Date Placeholder 4"/>
          <p:cNvSpPr>
            <a:spLocks noGrp="1"/>
          </p:cNvSpPr>
          <p:nvPr>
            <p:ph type="dt" sz="half" idx="10"/>
          </p:nvPr>
        </p:nvSpPr>
        <p:spPr/>
        <p:txBody>
          <a:bodyPr/>
          <a:lstStyle/>
          <a:p>
            <a:fld id="{2017D09A-AC55-3747-AEF9-EDB2F0631F22}" type="datetime1">
              <a:rPr lang="fr-CA" smtClean="0"/>
              <a:pPr/>
              <a:t>2022-07-07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FB875-5C85-AB42-9DC5-178568A424B8}" type="slidenum">
              <a:rPr lang="en-US" smtClean="0"/>
              <a:pPr/>
              <a:t>‹N°›</a:t>
            </a:fld>
            <a:endParaRPr lang="en-US"/>
          </a:p>
        </p:txBody>
      </p:sp>
      <p:sp>
        <p:nvSpPr>
          <p:cNvPr id="8" name="Content Placeholder 2"/>
          <p:cNvSpPr>
            <a:spLocks noGrp="1"/>
          </p:cNvSpPr>
          <p:nvPr>
            <p:ph sz="half" idx="13"/>
          </p:nvPr>
        </p:nvSpPr>
        <p:spPr>
          <a:xfrm>
            <a:off x="685800" y="5161280"/>
            <a:ext cx="5486400" cy="256032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8.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7.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670984"/>
            <a:ext cx="5485210" cy="1157816"/>
          </a:xfrm>
          <a:prstGeom prst="rect">
            <a:avLst/>
          </a:prstGeom>
        </p:spPr>
        <p:txBody>
          <a:bodyPr vert="horz" lIns="91440" tIns="45720" rIns="91440" bIns="45720" rtlCol="0" anchor="ctr">
            <a:noAutofit/>
          </a:bodyPr>
          <a:lstStyle/>
          <a:p>
            <a:r>
              <a:rPr lang="fr-CA" dirty="0"/>
              <a:t>Click to </a:t>
            </a:r>
            <a:r>
              <a:rPr lang="fr-CA" dirty="0" err="1"/>
              <a:t>edit</a:t>
            </a:r>
            <a:r>
              <a:rPr lang="fr-CA" dirty="0"/>
              <a:t> Master </a:t>
            </a:r>
            <a:r>
              <a:rPr lang="fr-CA" dirty="0" err="1"/>
              <a:t>title</a:t>
            </a:r>
            <a:r>
              <a:rPr lang="fr-CA" dirty="0"/>
              <a:t> style</a:t>
            </a:r>
            <a:endParaRPr dirty="0"/>
          </a:p>
        </p:txBody>
      </p:sp>
      <p:sp>
        <p:nvSpPr>
          <p:cNvPr id="3" name="Text Placeholder 2"/>
          <p:cNvSpPr>
            <a:spLocks noGrp="1"/>
          </p:cNvSpPr>
          <p:nvPr>
            <p:ph type="body" idx="1"/>
          </p:nvPr>
        </p:nvSpPr>
        <p:spPr>
          <a:xfrm>
            <a:off x="685800" y="2313517"/>
            <a:ext cx="5485210" cy="5408083"/>
          </a:xfrm>
          <a:prstGeom prst="rect">
            <a:avLst/>
          </a:prstGeom>
        </p:spPr>
        <p:txBody>
          <a:bodyPr vert="horz" lIns="91440" tIns="45720" rIns="91440" bIns="45720" rtlCol="0">
            <a:normAutofit/>
          </a:bodyPr>
          <a:lstStyle/>
          <a:p>
            <a:pPr lvl="0"/>
            <a:r>
              <a:rPr lang="fr-CA" dirty="0"/>
              <a:t>Click to </a:t>
            </a:r>
            <a:r>
              <a:rPr lang="fr-CA" dirty="0" err="1"/>
              <a:t>edit</a:t>
            </a:r>
            <a:r>
              <a:rPr lang="fr-CA" dirty="0"/>
              <a:t> Master </a:t>
            </a:r>
            <a:r>
              <a:rPr lang="fr-CA" dirty="0" err="1"/>
              <a:t>text</a:t>
            </a:r>
            <a:r>
              <a:rPr lang="fr-CA" dirty="0"/>
              <a:t> styles</a:t>
            </a:r>
          </a:p>
          <a:p>
            <a:pPr lvl="1"/>
            <a:r>
              <a:rPr lang="fr-CA" dirty="0"/>
              <a:t>Second </a:t>
            </a:r>
            <a:r>
              <a:rPr lang="fr-CA" dirty="0" err="1"/>
              <a:t>level</a:t>
            </a:r>
            <a:endParaRPr lang="fr-CA" dirty="0"/>
          </a:p>
          <a:p>
            <a:pPr lvl="2"/>
            <a:r>
              <a:rPr lang="fr-CA" dirty="0" err="1"/>
              <a:t>Third</a:t>
            </a:r>
            <a:r>
              <a:rPr lang="fr-CA" dirty="0"/>
              <a:t> </a:t>
            </a:r>
            <a:r>
              <a:rPr lang="fr-CA" dirty="0" err="1"/>
              <a:t>level</a:t>
            </a:r>
            <a:endParaRPr lang="fr-CA" dirty="0"/>
          </a:p>
          <a:p>
            <a:pPr lvl="3"/>
            <a:r>
              <a:rPr lang="fr-CA" dirty="0" err="1"/>
              <a:t>Fourth</a:t>
            </a:r>
            <a:r>
              <a:rPr lang="fr-CA" dirty="0"/>
              <a:t> </a:t>
            </a:r>
            <a:r>
              <a:rPr lang="fr-CA" dirty="0" err="1"/>
              <a:t>level</a:t>
            </a:r>
            <a:endParaRPr lang="fr-CA" dirty="0"/>
          </a:p>
          <a:p>
            <a:pPr lvl="4"/>
            <a:r>
              <a:rPr lang="fr-CA" dirty="0" err="1"/>
              <a:t>Fifth</a:t>
            </a:r>
            <a:r>
              <a:rPr lang="fr-CA" dirty="0"/>
              <a:t> </a:t>
            </a:r>
            <a:r>
              <a:rPr lang="fr-CA" dirty="0" err="1"/>
              <a:t>level</a:t>
            </a:r>
            <a:endParaRPr dirty="0"/>
          </a:p>
        </p:txBody>
      </p:sp>
      <p:sp>
        <p:nvSpPr>
          <p:cNvPr id="4" name="Date Placeholder 3"/>
          <p:cNvSpPr>
            <a:spLocks noGrp="1"/>
          </p:cNvSpPr>
          <p:nvPr>
            <p:ph type="dt" sz="half" idx="2"/>
          </p:nvPr>
        </p:nvSpPr>
        <p:spPr>
          <a:xfrm>
            <a:off x="5747579" y="8419282"/>
            <a:ext cx="971550" cy="353452"/>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A546CF23-E5EC-ED46-A59E-7EB04A0B66AF}" type="datetime1">
              <a:rPr lang="fr-CA" smtClean="0"/>
              <a:pPr/>
              <a:t>2022-07-07</a:t>
            </a:fld>
            <a:endParaRPr lang="en-US"/>
          </a:p>
        </p:txBody>
      </p:sp>
      <p:sp>
        <p:nvSpPr>
          <p:cNvPr id="5" name="Footer Placeholder 4"/>
          <p:cNvSpPr>
            <a:spLocks noGrp="1"/>
          </p:cNvSpPr>
          <p:nvPr>
            <p:ph type="ftr" sz="quarter" idx="3"/>
          </p:nvPr>
        </p:nvSpPr>
        <p:spPr>
          <a:xfrm>
            <a:off x="2956956" y="8407729"/>
            <a:ext cx="2788475" cy="345704"/>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5641041" y="7301463"/>
            <a:ext cx="1112292" cy="1135797"/>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027FB875-5C85-AB42-9DC5-178568A424B8}"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 id="2147483746" r:id="rId17"/>
    <p:sldLayoutId id="2147483747" r:id="rId18"/>
    <p:sldLayoutId id="2147483748" r:id="rId19"/>
    <p:sldLayoutId id="2147483749" r:id="rId20"/>
  </p:sldLayoutIdLst>
  <p:hf hdr="0" ftr="0" dt="0"/>
  <p:txStyles>
    <p:titleStyle>
      <a:lvl1pPr algn="ctr" defTabSz="914400" rtl="0" eaLnBrk="1" latinLnBrk="0" hangingPunct="1">
        <a:spcBef>
          <a:spcPct val="0"/>
        </a:spcBef>
        <a:buNone/>
        <a:defRPr sz="4600" kern="1200">
          <a:solidFill>
            <a:schemeClr val="tx1"/>
          </a:solidFill>
          <a:latin typeface="Calibri" pitchFamily="34" charset="0"/>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Calibri" pitchFamily="34" charset="0"/>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Calibri" pitchFamily="34" charset="0"/>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Calibri" pitchFamily="34" charset="0"/>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Calibri" pitchFamily="34" charset="0"/>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Calibri" pitchFamily="34" charset="0"/>
          <a:ea typeface="+mn-ea"/>
          <a:cs typeface="+mn-cs"/>
        </a:defRPr>
      </a:lvl5pPr>
      <a:lvl6pPr marL="229076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6pPr>
      <a:lvl7pPr marL="2625725" indent="-344488" algn="l" defTabSz="914400" rtl="0" eaLnBrk="1" latinLnBrk="0" hangingPunct="1">
        <a:spcBef>
          <a:spcPct val="20000"/>
        </a:spcBef>
        <a:buSzPct val="90000"/>
        <a:buFontTx/>
        <a:buBlip>
          <a:blip r:embed="rId24"/>
        </a:buBlip>
        <a:defRPr lang="en-US" sz="1800" kern="1200" dirty="0" smtClean="0">
          <a:solidFill>
            <a:schemeClr val="tx1"/>
          </a:solidFill>
          <a:latin typeface="+mn-lt"/>
          <a:ea typeface="+mn-ea"/>
          <a:cs typeface="+mn-cs"/>
        </a:defRPr>
      </a:lvl7pPr>
      <a:lvl8pPr marL="297021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8pPr>
      <a:lvl9pPr marL="3313113" indent="-344488" algn="l" defTabSz="914400" rtl="0" eaLnBrk="1" latinLnBrk="0" hangingPunct="1">
        <a:spcBef>
          <a:spcPct val="20000"/>
        </a:spcBef>
        <a:buSzPct val="90000"/>
        <a:buFontTx/>
        <a:buBlip>
          <a:blip r:embed="rId23"/>
        </a:buBlip>
        <a:defRPr lang="en-US" sz="1800" kern="1200" dirty="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hyperlink" Target="https://creativecommons.org/licenses/by-nc-nd/4.0/" TargetMode="Externa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hyperlink" Target="http://www.obdk.com/" TargetMode="External"/><Relationship Id="rId2" Type="http://schemas.openxmlformats.org/officeDocument/2006/relationships/tags" Target="../tags/tag2.xml"/><Relationship Id="rId16" Type="http://schemas.openxmlformats.org/officeDocument/2006/relationships/image" Target="../media/image15.jp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12.jpeg"/><Relationship Id="rId5" Type="http://schemas.openxmlformats.org/officeDocument/2006/relationships/tags" Target="../tags/tag5.xml"/><Relationship Id="rId15" Type="http://schemas.openxmlformats.org/officeDocument/2006/relationships/image" Target="../media/image14.png"/><Relationship Id="rId10" Type="http://schemas.openxmlformats.org/officeDocument/2006/relationships/notesSlide" Target="../notesSlides/notesSlide1.xml"/><Relationship Id="rId4" Type="http://schemas.openxmlformats.org/officeDocument/2006/relationships/tags" Target="../tags/tag4.xml"/><Relationship Id="rId9" Type="http://schemas.openxmlformats.org/officeDocument/2006/relationships/slideLayout" Target="../slideLayouts/slideLayout1.xml"/><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tags" Target="../tags/tag16.xml"/><Relationship Id="rId13" Type="http://schemas.openxmlformats.org/officeDocument/2006/relationships/hyperlink" Target="https://youtu.be/uwwdoVS23gk" TargetMode="External"/><Relationship Id="rId3" Type="http://schemas.openxmlformats.org/officeDocument/2006/relationships/tags" Target="../tags/tag11.xml"/><Relationship Id="rId7" Type="http://schemas.openxmlformats.org/officeDocument/2006/relationships/tags" Target="../tags/tag15.xml"/><Relationship Id="rId12" Type="http://schemas.openxmlformats.org/officeDocument/2006/relationships/hyperlink" Target="https://youtu.be/9CgqYyEHIe0" TargetMode="External"/><Relationship Id="rId17" Type="http://schemas.openxmlformats.org/officeDocument/2006/relationships/image" Target="../media/image17.png"/><Relationship Id="rId2" Type="http://schemas.openxmlformats.org/officeDocument/2006/relationships/tags" Target="../tags/tag10.xml"/><Relationship Id="rId16" Type="http://schemas.openxmlformats.org/officeDocument/2006/relationships/image" Target="../media/image16.jpeg"/><Relationship Id="rId1" Type="http://schemas.openxmlformats.org/officeDocument/2006/relationships/tags" Target="../tags/tag9.xml"/><Relationship Id="rId6" Type="http://schemas.openxmlformats.org/officeDocument/2006/relationships/tags" Target="../tags/tag14.xml"/><Relationship Id="rId11" Type="http://schemas.openxmlformats.org/officeDocument/2006/relationships/slideLayout" Target="../slideLayouts/slideLayout7.xml"/><Relationship Id="rId5" Type="http://schemas.openxmlformats.org/officeDocument/2006/relationships/tags" Target="../tags/tag13.xml"/><Relationship Id="rId15" Type="http://schemas.openxmlformats.org/officeDocument/2006/relationships/hyperlink" Target="https://youtu.be/8TlN4RqMSUM" TargetMode="External"/><Relationship Id="rId10" Type="http://schemas.openxmlformats.org/officeDocument/2006/relationships/tags" Target="../tags/tag18.xml"/><Relationship Id="rId4" Type="http://schemas.openxmlformats.org/officeDocument/2006/relationships/tags" Target="../tags/tag12.xml"/><Relationship Id="rId9" Type="http://schemas.openxmlformats.org/officeDocument/2006/relationships/tags" Target="../tags/tag17.xml"/><Relationship Id="rId14" Type="http://schemas.openxmlformats.org/officeDocument/2006/relationships/hyperlink" Target="https://youtu.be/MYi0fAJrcfE" TargetMode="External"/></Relationships>
</file>

<file path=ppt/slides/_rels/slide3.xml.rels><?xml version="1.0" encoding="UTF-8" standalone="yes"?>
<Relationships xmlns="http://schemas.openxmlformats.org/package/2006/relationships"><Relationship Id="rId8" Type="http://schemas.openxmlformats.org/officeDocument/2006/relationships/tags" Target="../tags/tag26.xml"/><Relationship Id="rId3" Type="http://schemas.openxmlformats.org/officeDocument/2006/relationships/tags" Target="../tags/tag21.xml"/><Relationship Id="rId7" Type="http://schemas.openxmlformats.org/officeDocument/2006/relationships/tags" Target="../tags/tag2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11" Type="http://schemas.openxmlformats.org/officeDocument/2006/relationships/image" Target="../media/image17.png"/><Relationship Id="rId5" Type="http://schemas.openxmlformats.org/officeDocument/2006/relationships/tags" Target="../tags/tag23.xml"/><Relationship Id="rId10" Type="http://schemas.openxmlformats.org/officeDocument/2006/relationships/hyperlink" Target="https://youtu.be/abTh63aCM8A" TargetMode="External"/><Relationship Id="rId4" Type="http://schemas.openxmlformats.org/officeDocument/2006/relationships/tags" Target="../tags/tag22.xml"/><Relationship Id="rId9"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29.xml"/><Relationship Id="rId7" Type="http://schemas.openxmlformats.org/officeDocument/2006/relationships/tags" Target="../tags/tag33.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tags" Target="../tags/tag32.xml"/><Relationship Id="rId5" Type="http://schemas.openxmlformats.org/officeDocument/2006/relationships/tags" Target="../tags/tag31.xml"/><Relationship Id="rId10" Type="http://schemas.openxmlformats.org/officeDocument/2006/relationships/image" Target="../media/image17.png"/><Relationship Id="rId4" Type="http://schemas.openxmlformats.org/officeDocument/2006/relationships/tags" Target="../tags/tag30.xml"/><Relationship Id="rId9" Type="http://schemas.openxmlformats.org/officeDocument/2006/relationships/hyperlink" Target="https://www.youtube.com/watch?v=DxhtS_XJiUU" TargetMode="External"/></Relationships>
</file>

<file path=ppt/slides/_rels/slide5.xml.rels><?xml version="1.0" encoding="UTF-8" standalone="yes"?>
<Relationships xmlns="http://schemas.openxmlformats.org/package/2006/relationships"><Relationship Id="rId8" Type="http://schemas.openxmlformats.org/officeDocument/2006/relationships/tags" Target="../tags/tag41.xml"/><Relationship Id="rId3" Type="http://schemas.openxmlformats.org/officeDocument/2006/relationships/tags" Target="../tags/tag36.xml"/><Relationship Id="rId7" Type="http://schemas.openxmlformats.org/officeDocument/2006/relationships/tags" Target="../tags/tag40.xml"/><Relationship Id="rId12" Type="http://schemas.openxmlformats.org/officeDocument/2006/relationships/image" Target="../media/image17.png"/><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11" Type="http://schemas.openxmlformats.org/officeDocument/2006/relationships/hyperlink" Target="https://youtu.be/b0lQzAHgf2w" TargetMode="External"/><Relationship Id="rId5" Type="http://schemas.openxmlformats.org/officeDocument/2006/relationships/tags" Target="../tags/tag38.xml"/><Relationship Id="rId10" Type="http://schemas.openxmlformats.org/officeDocument/2006/relationships/slideLayout" Target="../slideLayouts/slideLayout7.xml"/><Relationship Id="rId4" Type="http://schemas.openxmlformats.org/officeDocument/2006/relationships/tags" Target="../tags/tag37.xml"/><Relationship Id="rId9" Type="http://schemas.openxmlformats.org/officeDocument/2006/relationships/tags" Target="../tags/tag42.xml"/></Relationships>
</file>

<file path=ppt/slides/_rels/slide6.xml.rels><?xml version="1.0" encoding="UTF-8" standalone="yes"?>
<Relationships xmlns="http://schemas.openxmlformats.org/package/2006/relationships"><Relationship Id="rId8" Type="http://schemas.openxmlformats.org/officeDocument/2006/relationships/tags" Target="../tags/tag50.xml"/><Relationship Id="rId3" Type="http://schemas.openxmlformats.org/officeDocument/2006/relationships/tags" Target="../tags/tag45.xml"/><Relationship Id="rId7" Type="http://schemas.openxmlformats.org/officeDocument/2006/relationships/tags" Target="../tags/tag49.xml"/><Relationship Id="rId12" Type="http://schemas.openxmlformats.org/officeDocument/2006/relationships/image" Target="../media/image17.png"/><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11" Type="http://schemas.openxmlformats.org/officeDocument/2006/relationships/hyperlink" Target="https://youtu.be/beV1VTqfc08" TargetMode="External"/><Relationship Id="rId5" Type="http://schemas.openxmlformats.org/officeDocument/2006/relationships/tags" Target="../tags/tag47.xml"/><Relationship Id="rId10" Type="http://schemas.openxmlformats.org/officeDocument/2006/relationships/hyperlink" Target="https://youtu.be/b0lQzAHgf2w" TargetMode="External"/><Relationship Id="rId4" Type="http://schemas.openxmlformats.org/officeDocument/2006/relationships/tags" Target="../tags/tag46.xml"/><Relationship Id="rId9"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tags" Target="../tags/tag58.xml"/><Relationship Id="rId3" Type="http://schemas.openxmlformats.org/officeDocument/2006/relationships/tags" Target="../tags/tag53.xml"/><Relationship Id="rId7" Type="http://schemas.openxmlformats.org/officeDocument/2006/relationships/tags" Target="../tags/tag57.xml"/><Relationship Id="rId12" Type="http://schemas.openxmlformats.org/officeDocument/2006/relationships/image" Target="../media/image17.png"/><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tags" Target="../tags/tag56.xml"/><Relationship Id="rId11" Type="http://schemas.openxmlformats.org/officeDocument/2006/relationships/hyperlink" Target="https://youtu.be/ESGXMolgYAA" TargetMode="External"/><Relationship Id="rId5" Type="http://schemas.openxmlformats.org/officeDocument/2006/relationships/tags" Target="../tags/tag55.xml"/><Relationship Id="rId10" Type="http://schemas.openxmlformats.org/officeDocument/2006/relationships/hyperlink" Target="https://youtu.be/b0lQzAHgf2w" TargetMode="External"/><Relationship Id="rId4" Type="http://schemas.openxmlformats.org/officeDocument/2006/relationships/tags" Target="../tags/tag54.xml"/><Relationship Id="rId9"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image" Target="../media/image17.png"/><Relationship Id="rId5" Type="http://schemas.openxmlformats.org/officeDocument/2006/relationships/slideLayout" Target="../slideLayouts/slideLayout7.xml"/><Relationship Id="rId4" Type="http://schemas.openxmlformats.org/officeDocument/2006/relationships/tags" Target="../tags/tag62.xml"/></Relationships>
</file>

<file path=ppt/slides/_rels/slide9.xml.rels><?xml version="1.0" encoding="UTF-8" standalone="yes"?>
<Relationships xmlns="http://schemas.openxmlformats.org/package/2006/relationships"><Relationship Id="rId8" Type="http://schemas.openxmlformats.org/officeDocument/2006/relationships/tags" Target="../tags/tag70.xml"/><Relationship Id="rId3" Type="http://schemas.openxmlformats.org/officeDocument/2006/relationships/tags" Target="../tags/tag65.xml"/><Relationship Id="rId7" Type="http://schemas.openxmlformats.org/officeDocument/2006/relationships/tags" Target="../tags/tag69.xml"/><Relationship Id="rId12" Type="http://schemas.openxmlformats.org/officeDocument/2006/relationships/image" Target="../media/image17.png"/><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tags" Target="../tags/tag68.xml"/><Relationship Id="rId11" Type="http://schemas.openxmlformats.org/officeDocument/2006/relationships/hyperlink" Target="https://youtu.be/3qlOtS5ldFk" TargetMode="External"/><Relationship Id="rId5" Type="http://schemas.openxmlformats.org/officeDocument/2006/relationships/tags" Target="../tags/tag67.xml"/><Relationship Id="rId10" Type="http://schemas.openxmlformats.org/officeDocument/2006/relationships/hyperlink" Target="https://youtu.be/b0lQzAHgf2w" TargetMode="External"/><Relationship Id="rId4" Type="http://schemas.openxmlformats.org/officeDocument/2006/relationships/tags" Target="../tags/tag66.xml"/><Relationship Id="rId9"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1">
            <a:alphaModFix amt="90000"/>
            <a:lum/>
          </a:blip>
          <a:srcRect/>
          <a:stretch>
            <a:fillRect l="15000" t="38000" r="15000" b="15000"/>
          </a:stretch>
        </a:blipFill>
        <a:effectLst/>
      </p:bgPr>
    </p:bg>
    <p:spTree>
      <p:nvGrpSpPr>
        <p:cNvPr id="1" name=""/>
        <p:cNvGrpSpPr/>
        <p:nvPr/>
      </p:nvGrpSpPr>
      <p:grpSpPr>
        <a:xfrm>
          <a:off x="0" y="0"/>
          <a:ext cx="0" cy="0"/>
          <a:chOff x="0" y="0"/>
          <a:chExt cx="0" cy="0"/>
        </a:xfrm>
      </p:grpSpPr>
      <p:sp>
        <p:nvSpPr>
          <p:cNvPr id="6" name="Title 5"/>
          <p:cNvSpPr>
            <a:spLocks noGrp="1"/>
          </p:cNvSpPr>
          <p:nvPr>
            <p:ph type="ctrTitle"/>
            <p:custDataLst>
              <p:tags r:id="rId1"/>
            </p:custDataLst>
          </p:nvPr>
        </p:nvSpPr>
        <p:spPr>
          <a:xfrm>
            <a:off x="1103346" y="1997217"/>
            <a:ext cx="4455402" cy="862188"/>
          </a:xfrm>
        </p:spPr>
        <p:txBody>
          <a:bodyPr/>
          <a:lstStyle/>
          <a:p>
            <a:pPr algn="ctr"/>
            <a:r>
              <a:rPr lang="en-US" dirty="0"/>
              <a:t>Os et </a:t>
            </a:r>
            <a:r>
              <a:rPr lang="en-US" dirty="0" err="1"/>
              <a:t>squelette</a:t>
            </a:r>
            <a:endParaRPr lang="en-US" dirty="0"/>
          </a:p>
        </p:txBody>
      </p:sp>
      <p:sp>
        <p:nvSpPr>
          <p:cNvPr id="7" name="Subtitle 6"/>
          <p:cNvSpPr>
            <a:spLocks noGrp="1"/>
          </p:cNvSpPr>
          <p:nvPr>
            <p:ph type="subTitle" idx="1"/>
            <p:custDataLst>
              <p:tags r:id="rId2"/>
            </p:custDataLst>
          </p:nvPr>
        </p:nvSpPr>
        <p:spPr>
          <a:xfrm>
            <a:off x="1034423" y="2926081"/>
            <a:ext cx="4667200" cy="457200"/>
          </a:xfrm>
        </p:spPr>
        <p:txBody>
          <a:bodyPr/>
          <a:lstStyle/>
          <a:p>
            <a:pPr algn="ctr"/>
            <a:r>
              <a:rPr lang="en-US" sz="2000" dirty="0" err="1"/>
              <a:t>Univers</a:t>
            </a:r>
            <a:r>
              <a:rPr lang="en-US" sz="2000" dirty="0"/>
              <a:t> vivant ⎯ 5</a:t>
            </a:r>
            <a:r>
              <a:rPr lang="en-US" sz="2000" baseline="30000" dirty="0"/>
              <a:t>e</a:t>
            </a:r>
            <a:r>
              <a:rPr lang="en-US" sz="2000" dirty="0"/>
              <a:t> </a:t>
            </a:r>
            <a:r>
              <a:rPr lang="en-US" sz="2000" dirty="0" err="1"/>
              <a:t>année</a:t>
            </a:r>
            <a:r>
              <a:rPr lang="en-US" sz="2000" dirty="0"/>
              <a:t> ⎯ 6 </a:t>
            </a:r>
            <a:r>
              <a:rPr lang="en-US" sz="2000" dirty="0" err="1"/>
              <a:t>heures</a:t>
            </a:r>
            <a:r>
              <a:rPr lang="en-US" sz="2000" dirty="0"/>
              <a:t> </a:t>
            </a:r>
          </a:p>
          <a:p>
            <a:endParaRPr lang="en-US" dirty="0"/>
          </a:p>
        </p:txBody>
      </p:sp>
      <p:sp>
        <p:nvSpPr>
          <p:cNvPr id="2" name="TextBox 1"/>
          <p:cNvSpPr txBox="1"/>
          <p:nvPr>
            <p:custDataLst>
              <p:tags r:id="rId3"/>
            </p:custDataLst>
          </p:nvPr>
        </p:nvSpPr>
        <p:spPr>
          <a:xfrm>
            <a:off x="194310" y="8879095"/>
            <a:ext cx="6172200" cy="230832"/>
          </a:xfrm>
          <a:prstGeom prst="rect">
            <a:avLst/>
          </a:prstGeom>
          <a:noFill/>
        </p:spPr>
        <p:txBody>
          <a:bodyPr wrap="square" rtlCol="0">
            <a:spAutoFit/>
          </a:bodyPr>
          <a:lstStyle/>
          <a:p>
            <a:pPr algn="ctr"/>
            <a:r>
              <a:rPr lang="en-US" sz="900" dirty="0">
                <a:latin typeface="Calibri" pitchFamily="34" charset="0"/>
              </a:rPr>
              <a:t>* </a:t>
            </a:r>
            <a:r>
              <a:rPr lang="en-US" sz="900" dirty="0" err="1">
                <a:latin typeface="Calibri" pitchFamily="34" charset="0"/>
              </a:rPr>
              <a:t>Ce</a:t>
            </a:r>
            <a:r>
              <a:rPr lang="en-US" sz="900" dirty="0">
                <a:latin typeface="Calibri" pitchFamily="34" charset="0"/>
              </a:rPr>
              <a:t> guide </a:t>
            </a:r>
            <a:r>
              <a:rPr lang="en-US" sz="900" dirty="0" err="1">
                <a:latin typeface="Calibri" pitchFamily="34" charset="0"/>
              </a:rPr>
              <a:t>pédagogique</a:t>
            </a:r>
            <a:r>
              <a:rPr lang="en-US" sz="900" dirty="0">
                <a:latin typeface="Calibri" pitchFamily="34" charset="0"/>
              </a:rPr>
              <a:t> </a:t>
            </a:r>
            <a:r>
              <a:rPr lang="en-US" sz="900" dirty="0" err="1">
                <a:latin typeface="Calibri" pitchFamily="34" charset="0"/>
              </a:rPr>
              <a:t>est</a:t>
            </a:r>
            <a:r>
              <a:rPr lang="en-US" sz="900" dirty="0">
                <a:latin typeface="Calibri" pitchFamily="34" charset="0"/>
              </a:rPr>
              <a:t> </a:t>
            </a:r>
            <a:r>
              <a:rPr lang="en-US" sz="900" dirty="0" err="1">
                <a:latin typeface="Calibri" pitchFamily="34" charset="0"/>
              </a:rPr>
              <a:t>inspiré</a:t>
            </a:r>
            <a:r>
              <a:rPr lang="en-US" sz="900" dirty="0">
                <a:latin typeface="Calibri" pitchFamily="34" charset="0"/>
              </a:rPr>
              <a:t> </a:t>
            </a:r>
            <a:r>
              <a:rPr lang="en-US" sz="900" dirty="0" err="1">
                <a:latin typeface="Calibri" pitchFamily="34" charset="0"/>
              </a:rPr>
              <a:t>d’activités</a:t>
            </a:r>
            <a:r>
              <a:rPr lang="en-US" sz="900" dirty="0">
                <a:latin typeface="Calibri" pitchFamily="34" charset="0"/>
              </a:rPr>
              <a:t> du </a:t>
            </a:r>
            <a:r>
              <a:rPr lang="fr-CA" sz="900" i="1" dirty="0" err="1">
                <a:latin typeface="Calibri" pitchFamily="34" charset="0"/>
              </a:rPr>
              <a:t>Education</a:t>
            </a:r>
            <a:r>
              <a:rPr lang="fr-CA" sz="900" i="1" dirty="0">
                <a:latin typeface="Calibri" pitchFamily="34" charset="0"/>
              </a:rPr>
              <a:t> </a:t>
            </a:r>
            <a:r>
              <a:rPr lang="fr-CA" sz="900" i="1" dirty="0" err="1">
                <a:latin typeface="Calibri" pitchFamily="34" charset="0"/>
              </a:rPr>
              <a:t>Development</a:t>
            </a:r>
            <a:r>
              <a:rPr lang="fr-CA" sz="900" i="1" dirty="0">
                <a:latin typeface="Calibri" pitchFamily="34" charset="0"/>
              </a:rPr>
              <a:t> Center </a:t>
            </a:r>
            <a:r>
              <a:rPr lang="fr-CA" sz="900" i="1" dirty="0" err="1">
                <a:latin typeface="Calibri" pitchFamily="34" charset="0"/>
              </a:rPr>
              <a:t>Inc</a:t>
            </a:r>
            <a:r>
              <a:rPr lang="fr-CA" sz="900" i="1" dirty="0">
                <a:latin typeface="Calibri" pitchFamily="34" charset="0"/>
              </a:rPr>
              <a:t> </a:t>
            </a:r>
            <a:r>
              <a:rPr lang="fr-CA" sz="900" dirty="0">
                <a:latin typeface="Calibri" pitchFamily="34" charset="0"/>
              </a:rPr>
              <a:t>et de</a:t>
            </a:r>
            <a:r>
              <a:rPr lang="fr-CA" sz="900" i="1" dirty="0">
                <a:latin typeface="Calibri" pitchFamily="34" charset="0"/>
              </a:rPr>
              <a:t> LAMAP. </a:t>
            </a:r>
            <a:r>
              <a:rPr lang="en-US" sz="900" dirty="0">
                <a:latin typeface="Calibri" pitchFamily="34" charset="0"/>
              </a:rPr>
              <a:t> </a:t>
            </a:r>
          </a:p>
        </p:txBody>
      </p:sp>
      <p:sp>
        <p:nvSpPr>
          <p:cNvPr id="8" name="ZoneTexte 7"/>
          <p:cNvSpPr txBox="1"/>
          <p:nvPr>
            <p:custDataLst>
              <p:tags r:id="rId4"/>
            </p:custDataLst>
          </p:nvPr>
        </p:nvSpPr>
        <p:spPr>
          <a:xfrm>
            <a:off x="1301901" y="7777043"/>
            <a:ext cx="4254199" cy="307777"/>
          </a:xfrm>
          <a:prstGeom prst="rect">
            <a:avLst/>
          </a:prstGeom>
          <a:noFill/>
          <a:ln>
            <a:noFill/>
          </a:ln>
        </p:spPr>
        <p:txBody>
          <a:bodyPr wrap="square" rtlCol="0" anchor="ctr">
            <a:spAutoFit/>
          </a:bodyPr>
          <a:lstStyle/>
          <a:p>
            <a:pPr algn="ctr"/>
            <a:r>
              <a:rPr lang="fr-CA" sz="1400" dirty="0">
                <a:latin typeface="Calibri" pitchFamily="34" charset="0"/>
                <a:cs typeface="Calibri" pitchFamily="34" charset="0"/>
              </a:rPr>
              <a:t>Où commander les pelotes de hibou? </a:t>
            </a:r>
            <a:r>
              <a:rPr lang="fr-CA" sz="1400" dirty="0">
                <a:latin typeface="Calibri" pitchFamily="34" charset="0"/>
                <a:cs typeface="Calibri" pitchFamily="34" charset="0"/>
                <a:hlinkClick r:id="rId12"/>
              </a:rPr>
              <a:t>www.obdk.com</a:t>
            </a:r>
            <a:endParaRPr lang="fr-CA" sz="1400" dirty="0">
              <a:latin typeface="Calibri" pitchFamily="34" charset="0"/>
              <a:cs typeface="Calibri" pitchFamily="34" charset="0"/>
            </a:endParaRPr>
          </a:p>
        </p:txBody>
      </p:sp>
      <p:pic>
        <p:nvPicPr>
          <p:cNvPr id="10" name="Picture 2">
            <a:hlinkClick r:id="rId13"/>
          </p:cNvPr>
          <p:cNvPicPr>
            <a:picLocks noChangeAspect="1" noChangeArrowheads="1"/>
          </p:cNvPicPr>
          <p:nvPr>
            <p:custDataLst>
              <p:tags r:id="rId5"/>
            </p:custDataLst>
          </p:nvPr>
        </p:nvPicPr>
        <p:blipFill>
          <a:blip r:embed="rId14"/>
          <a:srcRect/>
          <a:stretch>
            <a:fillRect/>
          </a:stretch>
        </p:blipFill>
        <p:spPr bwMode="auto">
          <a:xfrm>
            <a:off x="5980063" y="8774350"/>
            <a:ext cx="838200" cy="296862"/>
          </a:xfrm>
          <a:prstGeom prst="rect">
            <a:avLst/>
          </a:prstGeom>
          <a:noFill/>
          <a:ln w="9525">
            <a:noFill/>
            <a:miter lim="800000"/>
            <a:headEnd/>
            <a:tailEnd/>
          </a:ln>
          <a:effectLst/>
        </p:spPr>
      </p:pic>
      <p:sp>
        <p:nvSpPr>
          <p:cNvPr id="12" name="Rectangle 11"/>
          <p:cNvSpPr/>
          <p:nvPr>
            <p:custDataLst>
              <p:tags r:id="rId6"/>
            </p:custDataLst>
          </p:nvPr>
        </p:nvSpPr>
        <p:spPr>
          <a:xfrm>
            <a:off x="6120723" y="8485623"/>
            <a:ext cx="666328" cy="307777"/>
          </a:xfrm>
          <a:prstGeom prst="rect">
            <a:avLst/>
          </a:prstGeom>
        </p:spPr>
        <p:txBody>
          <a:bodyPr wrap="square">
            <a:spAutoFit/>
          </a:bodyPr>
          <a:lstStyle/>
          <a:p>
            <a:r>
              <a:rPr lang="fr-CA" sz="1400" b="1" dirty="0">
                <a:latin typeface="Calibri" pitchFamily="34" charset="0"/>
                <a:cs typeface="Calibri" pitchFamily="34" charset="0"/>
              </a:rPr>
              <a:t>2021</a:t>
            </a:r>
          </a:p>
        </p:txBody>
      </p:sp>
      <p:pic>
        <p:nvPicPr>
          <p:cNvPr id="15" name="Picture 1">
            <a:extLst>
              <a:ext uri="{FF2B5EF4-FFF2-40B4-BE49-F238E27FC236}">
                <a16:creationId xmlns:a16="http://schemas.microsoft.com/office/drawing/2014/main" id="{3187A57B-365B-454F-9284-31AD627B88BF}"/>
              </a:ext>
            </a:extLst>
          </p:cNvPr>
          <p:cNvPicPr/>
          <p:nvPr>
            <p:custDataLst>
              <p:tags r:id="rId7"/>
            </p:custDataLst>
          </p:nvPr>
        </p:nvPicPr>
        <p:blipFill>
          <a:blip r:embed="rId15" cstate="print">
            <a:extLst>
              <a:ext uri="{28A0092B-C50C-407E-A947-70E740481C1C}">
                <a14:useLocalDpi xmlns:a14="http://schemas.microsoft.com/office/drawing/2010/main" val="0"/>
              </a:ext>
            </a:extLst>
          </a:blip>
          <a:srcRect/>
          <a:stretch>
            <a:fillRect/>
          </a:stretch>
        </p:blipFill>
        <p:spPr bwMode="auto">
          <a:xfrm>
            <a:off x="134903" y="145751"/>
            <a:ext cx="2809875" cy="606425"/>
          </a:xfrm>
          <a:prstGeom prst="rect">
            <a:avLst/>
          </a:prstGeom>
          <a:noFill/>
          <a:ln w="9525">
            <a:noFill/>
            <a:miter lim="800000"/>
            <a:headEnd/>
            <a:tailEnd/>
          </a:ln>
          <a:effectLst/>
        </p:spPr>
      </p:pic>
      <p:sp>
        <p:nvSpPr>
          <p:cNvPr id="11" name="ZoneTexte 10">
            <a:extLst>
              <a:ext uri="{FF2B5EF4-FFF2-40B4-BE49-F238E27FC236}">
                <a16:creationId xmlns:a16="http://schemas.microsoft.com/office/drawing/2014/main" id="{6B755A6A-A4E2-4C06-B5CA-6835997EA462}"/>
              </a:ext>
            </a:extLst>
          </p:cNvPr>
          <p:cNvSpPr txBox="1"/>
          <p:nvPr>
            <p:custDataLst>
              <p:tags r:id="rId8"/>
            </p:custDataLst>
          </p:nvPr>
        </p:nvSpPr>
        <p:spPr>
          <a:xfrm>
            <a:off x="3749040" y="2031"/>
            <a:ext cx="3108960" cy="830997"/>
          </a:xfrm>
          <a:prstGeom prst="rect">
            <a:avLst/>
          </a:prstGeom>
          <a:solidFill>
            <a:srgbClr val="FFFF00"/>
          </a:solidFill>
          <a:ln w="38100">
            <a:noFill/>
            <a:prstDash val="sysDash"/>
          </a:ln>
        </p:spPr>
        <p:txBody>
          <a:bodyPr wrap="square" rtlCol="0">
            <a:spAutoFit/>
          </a:bodyPr>
          <a:lstStyle/>
          <a:p>
            <a:pPr algn="ctr"/>
            <a:r>
              <a:rPr lang="fr-CA" sz="2400" b="1" dirty="0">
                <a:latin typeface="Calibri" pitchFamily="34" charset="0"/>
                <a:cs typeface="Calibri" pitchFamily="34" charset="0"/>
              </a:rPr>
              <a:t>VERSION </a:t>
            </a:r>
          </a:p>
          <a:p>
            <a:pPr algn="ctr"/>
            <a:r>
              <a:rPr lang="fr-CA" sz="2400" b="1" dirty="0">
                <a:latin typeface="Calibri" pitchFamily="34" charset="0"/>
                <a:cs typeface="Calibri" pitchFamily="34" charset="0"/>
              </a:rPr>
              <a:t>VIDÉOS INTERACTIVES</a:t>
            </a:r>
          </a:p>
        </p:txBody>
      </p:sp>
      <p:pic>
        <p:nvPicPr>
          <p:cNvPr id="4" name="Image 3">
            <a:extLst>
              <a:ext uri="{FF2B5EF4-FFF2-40B4-BE49-F238E27FC236}">
                <a16:creationId xmlns:a16="http://schemas.microsoft.com/office/drawing/2014/main" id="{101AC8C7-E732-415B-A172-4171EF3B4B49}"/>
              </a:ext>
            </a:extLst>
          </p:cNvPr>
          <p:cNvPicPr>
            <a:picLocks noChangeAspect="1"/>
          </p:cNvPicPr>
          <p:nvPr/>
        </p:nvPicPr>
        <p:blipFill>
          <a:blip r:embed="rId16"/>
          <a:stretch>
            <a:fillRect/>
          </a:stretch>
        </p:blipFill>
        <p:spPr>
          <a:xfrm>
            <a:off x="0" y="0"/>
            <a:ext cx="6858000" cy="9144000"/>
          </a:xfrm>
          <a:prstGeom prst="rect">
            <a:avLst/>
          </a:prstGeom>
        </p:spPr>
      </p:pic>
    </p:spTree>
    <p:extLst>
      <p:ext uri="{BB962C8B-B14F-4D97-AF65-F5344CB8AC3E}">
        <p14:creationId xmlns:p14="http://schemas.microsoft.com/office/powerpoint/2010/main" val="537720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1765935" y="1266115"/>
            <a:ext cx="5038725" cy="7291145"/>
          </a:xfrm>
          <a:no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buNone/>
            </a:pPr>
            <a:endParaRPr lang="fr-CA" sz="200" i="1" dirty="0">
              <a:solidFill>
                <a:schemeClr val="tx1"/>
              </a:solidFill>
              <a:latin typeface="Calibri" pitchFamily="34" charset="0"/>
              <a:cs typeface="Calibri" pitchFamily="34" charset="0"/>
            </a:endParaRPr>
          </a:p>
          <a:p>
            <a:pPr marL="0" lvl="0" indent="0" algn="just">
              <a:spcBef>
                <a:spcPts val="0"/>
              </a:spcBef>
              <a:buSzPts val="2400"/>
              <a:buNone/>
            </a:pPr>
            <a:r>
              <a:rPr lang="fr-FR" sz="2400" i="1" dirty="0">
                <a:latin typeface="Calibri" pitchFamily="34" charset="0"/>
                <a:cs typeface="Calibri" pitchFamily="34" charset="0"/>
              </a:rPr>
              <a:t>Vue d’ensemble</a:t>
            </a:r>
            <a:endParaRPr lang="fr-FR" sz="2400" dirty="0">
              <a:latin typeface="Calibri" pitchFamily="34" charset="0"/>
              <a:cs typeface="Calibri" pitchFamily="34" charset="0"/>
            </a:endParaRPr>
          </a:p>
          <a:p>
            <a:pPr marL="0" indent="0" algn="just">
              <a:spcBef>
                <a:spcPts val="600"/>
              </a:spcBef>
              <a:spcAft>
                <a:spcPts val="600"/>
              </a:spcAft>
              <a:buNone/>
            </a:pPr>
            <a:r>
              <a:rPr lang="fr-CA" sz="1200" dirty="0">
                <a:latin typeface="Calibri" pitchFamily="34" charset="0"/>
                <a:cs typeface="Calibri" pitchFamily="34" charset="0"/>
              </a:rPr>
              <a:t>Les élèves vont observer un objet mystérieux, trouvé dans une forêt. Il s’agit d’une pelote de réjection de hibou, </a:t>
            </a:r>
            <a:r>
              <a:rPr lang="fr-CA" sz="1200" i="1" dirty="0">
                <a:latin typeface="Calibri" pitchFamily="34" charset="0"/>
                <a:cs typeface="Calibri" pitchFamily="34" charset="0"/>
              </a:rPr>
              <a:t>ce qu’ils ignorent au départ</a:t>
            </a:r>
            <a:r>
              <a:rPr lang="fr-CA" sz="1200" dirty="0">
                <a:latin typeface="Calibri" pitchFamily="34" charset="0"/>
                <a:cs typeface="Calibri" pitchFamily="34" charset="0"/>
              </a:rPr>
              <a:t>. On leur demandera de l’examiner, de rassembler des preuves et d’essayer de l’identifier.</a:t>
            </a:r>
          </a:p>
          <a:p>
            <a:pPr marL="0" indent="0" algn="just">
              <a:spcBef>
                <a:spcPts val="600"/>
              </a:spcBef>
              <a:buNone/>
            </a:pPr>
            <a:endParaRPr lang="en-US" sz="1200" i="0" dirty="0">
              <a:latin typeface="Calibri" pitchFamily="34" charset="0"/>
              <a:cs typeface="Calibri" pitchFamily="34" charset="0"/>
            </a:endParaRPr>
          </a:p>
          <a:p>
            <a:pPr marL="0" indent="0" algn="just">
              <a:spcBef>
                <a:spcPts val="600"/>
              </a:spcBef>
              <a:buNone/>
            </a:pPr>
            <a:endParaRPr lang="en-US" sz="1200" i="0" dirty="0">
              <a:latin typeface="Calibri" pitchFamily="34" charset="0"/>
              <a:cs typeface="Calibri" pitchFamily="34" charset="0"/>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826895" y="2918461"/>
          <a:ext cx="4946631" cy="5430520"/>
        </p:xfrm>
        <a:graphic>
          <a:graphicData uri="http://schemas.openxmlformats.org/drawingml/2006/table">
            <a:tbl>
              <a:tblPr firstRow="1" bandRow="1">
                <a:tableStyleId>{6E25E649-3F16-4E02-A733-19D2CDBF48F0}</a:tableStyleId>
              </a:tblPr>
              <a:tblGrid>
                <a:gridCol w="726676">
                  <a:extLst>
                    <a:ext uri="{9D8B030D-6E8A-4147-A177-3AD203B41FA5}">
                      <a16:colId xmlns:a16="http://schemas.microsoft.com/office/drawing/2014/main" val="20000"/>
                    </a:ext>
                  </a:extLst>
                </a:gridCol>
                <a:gridCol w="1770701">
                  <a:extLst>
                    <a:ext uri="{9D8B030D-6E8A-4147-A177-3AD203B41FA5}">
                      <a16:colId xmlns:a16="http://schemas.microsoft.com/office/drawing/2014/main" val="20001"/>
                    </a:ext>
                  </a:extLst>
                </a:gridCol>
                <a:gridCol w="2449254">
                  <a:extLst>
                    <a:ext uri="{9D8B030D-6E8A-4147-A177-3AD203B41FA5}">
                      <a16:colId xmlns:a16="http://schemas.microsoft.com/office/drawing/2014/main" val="20002"/>
                    </a:ext>
                  </a:extLst>
                </a:gridCol>
              </a:tblGrid>
              <a:tr h="211279">
                <a:tc>
                  <a:txBody>
                    <a:bodyPr/>
                    <a:lstStyle/>
                    <a:p>
                      <a:pPr algn="ctr">
                        <a:lnSpc>
                          <a:spcPct val="100000"/>
                        </a:lnSpc>
                        <a:spcBef>
                          <a:spcPts val="600"/>
                        </a:spcBef>
                      </a:pPr>
                      <a:r>
                        <a:rPr lang="fr-FR" sz="1400" baseline="0" dirty="0">
                          <a:latin typeface="Calibri" pitchFamily="34" charset="0"/>
                          <a:cs typeface="Calibri" pitchFamily="34" charset="0"/>
                        </a:rPr>
                        <a:t>Vidéo</a:t>
                      </a:r>
                      <a:endParaRPr lang="fr-FR" sz="140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Texte affiché</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Descriptif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612708">
                <a:tc>
                  <a:txBody>
                    <a:bodyPr/>
                    <a:lstStyle/>
                    <a:p>
                      <a:pPr algn="ctr">
                        <a:lnSpc>
                          <a:spcPct val="100000"/>
                        </a:lnSpc>
                        <a:spcBef>
                          <a:spcPts val="600"/>
                        </a:spcBef>
                      </a:pPr>
                      <a:r>
                        <a:rPr lang="fr-CA" sz="1200" dirty="0">
                          <a:latin typeface="Calibri" pitchFamily="34" charset="0"/>
                          <a:cs typeface="Calibri" pitchFamily="34" charset="0"/>
                        </a:rPr>
                        <a:t>Lecture</a:t>
                      </a:r>
                      <a:endParaRPr lang="fr-FR" sz="120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nSpc>
                          <a:spcPct val="100000"/>
                        </a:lnSpc>
                        <a:spcBef>
                          <a:spcPts val="600"/>
                        </a:spcBef>
                        <a:spcAft>
                          <a:spcPts val="0"/>
                        </a:spcAft>
                      </a:pPr>
                      <a:endParaRPr lang="fr-CA" sz="1200" b="0" i="0" dirty="0">
                        <a:latin typeface="Calibri"/>
                        <a:ea typeface="Calibri"/>
                        <a:cs typeface="Calibri"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Calibri" pitchFamily="34" charset="0"/>
                        </a:rPr>
                        <a:t>Présentation de l’étudiante</a:t>
                      </a:r>
                      <a:endParaRPr lang="fr-FR" sz="1200" b="0" i="0" dirty="0">
                        <a:latin typeface="Calibri"/>
                        <a:ea typeface="Calibri"/>
                        <a:cs typeface="Calibri" pitchFamily="34" charset="0"/>
                      </a:endParaRPr>
                    </a:p>
                    <a:p>
                      <a:pPr marL="180000" lvl="0" indent="-180000">
                        <a:lnSpc>
                          <a:spcPct val="100000"/>
                        </a:lnSpc>
                        <a:spcBef>
                          <a:spcPts val="600"/>
                        </a:spcBef>
                        <a:spcAft>
                          <a:spcPts val="0"/>
                        </a:spcAft>
                        <a:buFont typeface="Symbol"/>
                        <a:buChar char=""/>
                      </a:pPr>
                      <a:r>
                        <a:rPr lang="fr-CA" sz="1200" b="0" i="0" dirty="0">
                          <a:latin typeface="Calibri"/>
                          <a:ea typeface="Calibri"/>
                          <a:cs typeface="Calibri" pitchFamily="34" charset="0"/>
                        </a:rPr>
                        <a:t>Introduction aux objets mystérieux et à la mission.</a:t>
                      </a:r>
                      <a:endParaRPr lang="fr-FR" sz="1200" b="0" i="0" dirty="0">
                        <a:latin typeface="Calibri"/>
                        <a:ea typeface="Calibri"/>
                        <a:cs typeface="Calibri" pitchFamily="34" charset="0"/>
                      </a:endParaRPr>
                    </a:p>
                    <a:p>
                      <a:pPr marL="180000" lvl="0" indent="-180000">
                        <a:lnSpc>
                          <a:spcPct val="100000"/>
                        </a:lnSpc>
                        <a:spcBef>
                          <a:spcPts val="600"/>
                        </a:spcBef>
                        <a:spcAft>
                          <a:spcPts val="0"/>
                        </a:spcAft>
                        <a:buFont typeface="Symbol"/>
                        <a:buChar char=""/>
                      </a:pPr>
                      <a:r>
                        <a:rPr lang="fr-CA" sz="1200" b="0" i="0" dirty="0">
                          <a:latin typeface="Calibri"/>
                          <a:ea typeface="Calibri"/>
                          <a:cs typeface="Calibri" pitchFamily="34" charset="0"/>
                        </a:rPr>
                        <a:t>Premières directives</a:t>
                      </a:r>
                      <a:endParaRPr lang="fr-FR" sz="1200" b="0" i="0" dirty="0">
                        <a:latin typeface="Calibri"/>
                        <a:ea typeface="Calibri"/>
                        <a:cs typeface="Calibri"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559888">
                <a:tc>
                  <a:txBody>
                    <a:bodyPr/>
                    <a:lstStyle/>
                    <a:p>
                      <a:pPr algn="ctr">
                        <a:lnSpc>
                          <a:spcPct val="100000"/>
                        </a:lnSpc>
                        <a:spcBef>
                          <a:spcPts val="600"/>
                        </a:spcBef>
                        <a:spcAft>
                          <a:spcPts val="0"/>
                        </a:spcAft>
                      </a:pPr>
                      <a:r>
                        <a:rPr lang="fr-CA" sz="1200" dirty="0">
                          <a:latin typeface="Calibri" pitchFamily="34" charset="0"/>
                          <a:cs typeface="Calibri" pitchFamily="34" charset="0"/>
                        </a:rPr>
                        <a:t>Pause</a:t>
                      </a:r>
                      <a:endParaRPr lang="fr-FR" sz="120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arabicPeriod"/>
                      </a:pPr>
                      <a:r>
                        <a:rPr lang="fr-CA" sz="1200" b="0" i="1" dirty="0">
                          <a:latin typeface="Calibri"/>
                          <a:ea typeface="Calibri"/>
                          <a:cs typeface="Calibri" pitchFamily="34" charset="0"/>
                        </a:rPr>
                        <a:t>Formation des équipes</a:t>
                      </a:r>
                      <a:endParaRPr lang="fr-FR" sz="1200" b="0" i="1" dirty="0">
                        <a:latin typeface="Calibri"/>
                        <a:ea typeface="Calibri"/>
                        <a:cs typeface="Calibri" pitchFamily="34" charset="0"/>
                      </a:endParaRPr>
                    </a:p>
                    <a:p>
                      <a:pPr marL="180000" lvl="0" indent="-180000">
                        <a:lnSpc>
                          <a:spcPct val="100000"/>
                        </a:lnSpc>
                        <a:spcBef>
                          <a:spcPts val="600"/>
                        </a:spcBef>
                        <a:spcAft>
                          <a:spcPts val="0"/>
                        </a:spcAft>
                        <a:buFont typeface="+mj-lt"/>
                        <a:buAutoNum type="arabicPeriod"/>
                      </a:pPr>
                      <a:r>
                        <a:rPr lang="fr-CA" sz="1200" b="0" i="1" dirty="0">
                          <a:latin typeface="Calibri"/>
                          <a:ea typeface="Calibri"/>
                          <a:cs typeface="Calibri" pitchFamily="34" charset="0"/>
                        </a:rPr>
                        <a:t>Distribution et identification des boîtes de rangement</a:t>
                      </a:r>
                      <a:endParaRPr lang="fr-FR" sz="1200" b="0" i="1" dirty="0">
                        <a:latin typeface="Calibri"/>
                        <a:ea typeface="Calibri"/>
                        <a:cs typeface="Calibri"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nSpc>
                          <a:spcPct val="100000"/>
                        </a:lnSpc>
                        <a:spcBef>
                          <a:spcPts val="600"/>
                        </a:spcBef>
                        <a:spcAft>
                          <a:spcPts val="0"/>
                        </a:spcAft>
                      </a:pPr>
                      <a:endParaRPr lang="fr-CA" sz="1200" b="0" i="0" dirty="0">
                        <a:latin typeface="Calibri"/>
                        <a:ea typeface="Calibri"/>
                        <a:cs typeface="Calibri"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21154">
                <a:tc>
                  <a:txBody>
                    <a:bodyPr/>
                    <a:lstStyle/>
                    <a:p>
                      <a:pPr algn="ctr">
                        <a:lnSpc>
                          <a:spcPct val="100000"/>
                        </a:lnSpc>
                        <a:spcBef>
                          <a:spcPts val="600"/>
                        </a:spcBef>
                        <a:spcAft>
                          <a:spcPts val="0"/>
                        </a:spcAft>
                      </a:pPr>
                      <a:r>
                        <a:rPr lang="fr-CA" sz="1200" dirty="0">
                          <a:latin typeface="Calibri" pitchFamily="34" charset="0"/>
                          <a:cs typeface="Calibri" pitchFamily="34" charset="0"/>
                        </a:rPr>
                        <a:t>Lecture</a:t>
                      </a:r>
                      <a:endParaRPr lang="fr-FR" sz="120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nSpc>
                          <a:spcPct val="100000"/>
                        </a:lnSpc>
                        <a:spcBef>
                          <a:spcPts val="600"/>
                        </a:spcBef>
                        <a:spcAft>
                          <a:spcPts val="0"/>
                        </a:spcAft>
                      </a:pPr>
                      <a:endParaRPr lang="fr-CA" sz="1200" b="0" i="0" dirty="0">
                        <a:latin typeface="Calibri"/>
                        <a:ea typeface="Calibri"/>
                        <a:cs typeface="Calibri"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1000"/>
                        </a:spcAft>
                        <a:buFont typeface="Symbol"/>
                        <a:buChar char=""/>
                      </a:pPr>
                      <a:r>
                        <a:rPr lang="fr-CA" sz="1200" b="0" i="0" dirty="0">
                          <a:latin typeface="Calibri"/>
                          <a:ea typeface="Calibri"/>
                          <a:cs typeface="Calibri" pitchFamily="34" charset="0"/>
                        </a:rPr>
                        <a:t>Découverte de la fiche d’activité A</a:t>
                      </a:r>
                      <a:endParaRPr lang="fr-FR" sz="1200" b="0" i="0" dirty="0">
                        <a:latin typeface="Calibri"/>
                        <a:ea typeface="Calibri"/>
                        <a:cs typeface="Calibri" pitchFamily="34" charset="0"/>
                      </a:endParaRPr>
                    </a:p>
                    <a:p>
                      <a:pPr marL="180000" lvl="0" indent="-180000">
                        <a:lnSpc>
                          <a:spcPct val="100000"/>
                        </a:lnSpc>
                        <a:spcBef>
                          <a:spcPts val="600"/>
                        </a:spcBef>
                        <a:spcAft>
                          <a:spcPts val="1000"/>
                        </a:spcAft>
                        <a:buFont typeface="Symbol"/>
                        <a:buChar char=""/>
                      </a:pPr>
                      <a:r>
                        <a:rPr lang="fr-CA" sz="1200" b="0" i="0" dirty="0">
                          <a:latin typeface="Calibri"/>
                          <a:ea typeface="Calibri"/>
                          <a:cs typeface="Calibri" pitchFamily="34" charset="0"/>
                        </a:rPr>
                        <a:t>Directives concernant l’observation et l’hypothèse.</a:t>
                      </a:r>
                      <a:endParaRPr lang="fr-FR" sz="1200" b="0" i="0" dirty="0">
                        <a:latin typeface="Calibri"/>
                        <a:ea typeface="Calibri"/>
                        <a:cs typeface="Calibri"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1732484">
                <a:tc>
                  <a:txBody>
                    <a:bodyPr/>
                    <a:lstStyle/>
                    <a:p>
                      <a:pPr algn="ctr">
                        <a:lnSpc>
                          <a:spcPct val="100000"/>
                        </a:lnSpc>
                        <a:spcBef>
                          <a:spcPts val="600"/>
                        </a:spcBef>
                        <a:spcAft>
                          <a:spcPts val="0"/>
                        </a:spcAft>
                      </a:pPr>
                      <a:r>
                        <a:rPr lang="fr-CA" sz="1200" i="0" dirty="0">
                          <a:latin typeface="Calibri" pitchFamily="34" charset="0"/>
                          <a:cs typeface="Calibri" pitchFamily="34" charset="0"/>
                        </a:rPr>
                        <a:t>Pause</a:t>
                      </a:r>
                      <a:endParaRPr lang="fr-FR" sz="120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arabicPeriod"/>
                      </a:pPr>
                      <a:r>
                        <a:rPr lang="fr-CA" sz="1200" b="0" i="1" dirty="0">
                          <a:latin typeface="Calibri"/>
                          <a:ea typeface="Calibri"/>
                          <a:cs typeface="Calibri" pitchFamily="34" charset="0"/>
                        </a:rPr>
                        <a:t>Distribution des fiches d’activité A (1 par élève).</a:t>
                      </a:r>
                      <a:endParaRPr lang="fr-FR" sz="1200" b="0" i="1" dirty="0">
                        <a:latin typeface="Calibri"/>
                        <a:ea typeface="Calibri"/>
                        <a:cs typeface="Calibri" pitchFamily="34" charset="0"/>
                      </a:endParaRPr>
                    </a:p>
                    <a:p>
                      <a:pPr marL="180000" lvl="0" indent="-180000">
                        <a:lnSpc>
                          <a:spcPct val="100000"/>
                        </a:lnSpc>
                        <a:spcBef>
                          <a:spcPts val="600"/>
                        </a:spcBef>
                        <a:spcAft>
                          <a:spcPts val="0"/>
                        </a:spcAft>
                        <a:buFont typeface="+mj-lt"/>
                        <a:buAutoNum type="arabicPeriod"/>
                      </a:pPr>
                      <a:r>
                        <a:rPr lang="fr-CA" sz="1200" b="0" i="1" dirty="0">
                          <a:latin typeface="Calibri"/>
                          <a:ea typeface="Calibri"/>
                          <a:cs typeface="Calibri" pitchFamily="34" charset="0"/>
                        </a:rPr>
                        <a:t>Distribution des objets mystérieux (1 par équipe).</a:t>
                      </a:r>
                      <a:endParaRPr lang="fr-FR" sz="1200" b="0" i="1" dirty="0">
                        <a:latin typeface="Calibri"/>
                        <a:ea typeface="Calibri"/>
                        <a:cs typeface="Calibri" pitchFamily="34" charset="0"/>
                      </a:endParaRPr>
                    </a:p>
                    <a:p>
                      <a:pPr marL="180000" lvl="0" indent="-180000">
                        <a:lnSpc>
                          <a:spcPct val="100000"/>
                        </a:lnSpc>
                        <a:spcBef>
                          <a:spcPts val="600"/>
                        </a:spcBef>
                        <a:spcAft>
                          <a:spcPts val="0"/>
                        </a:spcAft>
                        <a:buFont typeface="+mj-lt"/>
                        <a:buAutoNum type="arabicPeriod"/>
                      </a:pPr>
                      <a:r>
                        <a:rPr lang="fr-CA" sz="1200" b="0" i="1" dirty="0">
                          <a:latin typeface="Calibri"/>
                          <a:ea typeface="Calibri"/>
                          <a:cs typeface="Calibri" pitchFamily="34" charset="0"/>
                        </a:rPr>
                        <a:t>Observations en équipe.</a:t>
                      </a:r>
                      <a:endParaRPr lang="fr-FR" sz="1200" b="0" i="1" dirty="0">
                        <a:latin typeface="Calibri"/>
                        <a:ea typeface="Calibri"/>
                        <a:cs typeface="Calibri" pitchFamily="34" charset="0"/>
                      </a:endParaRPr>
                    </a:p>
                    <a:p>
                      <a:pPr marL="180000" lvl="0" indent="-180000">
                        <a:lnSpc>
                          <a:spcPct val="100000"/>
                        </a:lnSpc>
                        <a:spcBef>
                          <a:spcPts val="600"/>
                        </a:spcBef>
                        <a:spcAft>
                          <a:spcPts val="0"/>
                        </a:spcAft>
                        <a:buFont typeface="+mj-lt"/>
                        <a:buAutoNum type="arabicPeriod"/>
                      </a:pPr>
                      <a:r>
                        <a:rPr lang="fr-CA" sz="1200" b="0" i="1" dirty="0">
                          <a:latin typeface="Calibri"/>
                          <a:ea typeface="Calibri"/>
                          <a:cs typeface="Calibri" pitchFamily="34" charset="0"/>
                        </a:rPr>
                        <a:t>Hypothèses individuelles.</a:t>
                      </a:r>
                      <a:endParaRPr lang="fr-FR" sz="1200" b="0" i="1" dirty="0">
                        <a:latin typeface="Calibri"/>
                        <a:ea typeface="Calibri"/>
                        <a:cs typeface="Calibri" pitchFamily="34" charset="0"/>
                      </a:endParaRPr>
                    </a:p>
                    <a:p>
                      <a:pPr marL="180000" lvl="0" indent="-180000">
                        <a:lnSpc>
                          <a:spcPct val="100000"/>
                        </a:lnSpc>
                        <a:spcBef>
                          <a:spcPts val="600"/>
                        </a:spcBef>
                        <a:spcAft>
                          <a:spcPts val="0"/>
                        </a:spcAft>
                        <a:buFont typeface="+mj-lt"/>
                        <a:buAutoNum type="arabicPeriod"/>
                      </a:pPr>
                      <a:r>
                        <a:rPr lang="fr-CA" sz="1200" b="0" i="1" dirty="0">
                          <a:latin typeface="Calibri"/>
                          <a:ea typeface="Calibri"/>
                          <a:cs typeface="Calibri" pitchFamily="34" charset="0"/>
                        </a:rPr>
                        <a:t>Retour en groupe sur les hypothèses.</a:t>
                      </a:r>
                      <a:endParaRPr lang="fr-FR" sz="1200" b="0" i="1" dirty="0">
                        <a:latin typeface="Calibri"/>
                        <a:ea typeface="Calibri"/>
                        <a:cs typeface="Calibri"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1000"/>
                        </a:spcAft>
                        <a:buFont typeface="+mj-lt"/>
                        <a:buAutoNum type="romanLcPeriod"/>
                      </a:pPr>
                      <a:r>
                        <a:rPr lang="fr-CA" sz="1200" b="0" i="0" dirty="0">
                          <a:latin typeface="Calibri"/>
                          <a:ea typeface="Calibri"/>
                          <a:cs typeface="Calibri" pitchFamily="34" charset="0"/>
                        </a:rPr>
                        <a:t>Voir</a:t>
                      </a:r>
                      <a:r>
                        <a:rPr lang="fr-CA" sz="1200" b="0" i="0" baseline="0" dirty="0">
                          <a:latin typeface="Calibri"/>
                          <a:ea typeface="Calibri"/>
                          <a:cs typeface="Calibri" pitchFamily="34" charset="0"/>
                        </a:rPr>
                        <a:t> guide pédagogique principal pour des conseils sur les </a:t>
                      </a:r>
                      <a:r>
                        <a:rPr lang="fr-CA" sz="1200" b="1" i="0" baseline="0" dirty="0">
                          <a:latin typeface="Calibri"/>
                          <a:ea typeface="Calibri"/>
                          <a:cs typeface="Calibri" pitchFamily="34" charset="0"/>
                        </a:rPr>
                        <a:t>observations</a:t>
                      </a:r>
                      <a:r>
                        <a:rPr lang="fr-CA" sz="1200" b="0" i="0" baseline="0" dirty="0">
                          <a:latin typeface="Calibri"/>
                          <a:ea typeface="Calibri"/>
                          <a:cs typeface="Calibri" pitchFamily="34" charset="0"/>
                        </a:rPr>
                        <a:t> et </a:t>
                      </a:r>
                      <a:r>
                        <a:rPr lang="fr-CA" sz="1200" b="1" i="0" baseline="0" dirty="0">
                          <a:latin typeface="Calibri"/>
                          <a:ea typeface="Calibri"/>
                          <a:cs typeface="Calibri" pitchFamily="34" charset="0"/>
                        </a:rPr>
                        <a:t>l’hypothèse</a:t>
                      </a:r>
                      <a:r>
                        <a:rPr lang="fr-CA" sz="1200" b="0" i="0" baseline="0" dirty="0">
                          <a:latin typeface="Calibri"/>
                          <a:ea typeface="Calibri"/>
                          <a:cs typeface="Calibri" pitchFamily="34" charset="0"/>
                        </a:rPr>
                        <a:t> (Fiche théorique 1, p.18).</a:t>
                      </a:r>
                    </a:p>
                    <a:p>
                      <a:pPr marL="180000" lvl="0" indent="-180000">
                        <a:lnSpc>
                          <a:spcPct val="100000"/>
                        </a:lnSpc>
                        <a:spcBef>
                          <a:spcPts val="600"/>
                        </a:spcBef>
                        <a:spcAft>
                          <a:spcPts val="1000"/>
                        </a:spcAft>
                        <a:buFont typeface="+mj-lt"/>
                        <a:buAutoNum type="romanLcPeriod"/>
                      </a:pPr>
                      <a:r>
                        <a:rPr lang="fr-CA" sz="1200" b="0" i="0" dirty="0">
                          <a:latin typeface="Calibri"/>
                          <a:ea typeface="Calibri"/>
                          <a:cs typeface="Calibri" pitchFamily="34" charset="0"/>
                        </a:rPr>
                        <a:t>Voir</a:t>
                      </a:r>
                      <a:r>
                        <a:rPr lang="fr-CA" sz="1200" b="0" i="0" baseline="0" dirty="0">
                          <a:latin typeface="Calibri"/>
                          <a:ea typeface="Calibri"/>
                          <a:cs typeface="Calibri" pitchFamily="34" charset="0"/>
                        </a:rPr>
                        <a:t> guide pédagogique principal pour des conseils sur le </a:t>
                      </a:r>
                      <a:r>
                        <a:rPr lang="fr-CA" sz="1200" b="1" i="0" baseline="0" dirty="0">
                          <a:latin typeface="Calibri"/>
                          <a:ea typeface="Calibri"/>
                          <a:cs typeface="Calibri" pitchFamily="34" charset="0"/>
                        </a:rPr>
                        <a:t>retour en groupe </a:t>
                      </a:r>
                      <a:r>
                        <a:rPr lang="fr-CA" sz="1200" b="0" i="0" baseline="0" dirty="0">
                          <a:latin typeface="Calibri"/>
                          <a:ea typeface="Calibri"/>
                          <a:cs typeface="Calibri" pitchFamily="34" charset="0"/>
                        </a:rPr>
                        <a:t>(p.7).</a:t>
                      </a:r>
                      <a:endParaRPr lang="fr-FR" sz="1200" b="0" i="0" dirty="0">
                        <a:latin typeface="Calibri"/>
                        <a:ea typeface="Calibri"/>
                        <a:cs typeface="Calibri"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126767">
                <a:tc>
                  <a:txBody>
                    <a:bodyPr/>
                    <a:lstStyle/>
                    <a:p>
                      <a:pPr algn="ctr">
                        <a:lnSpc>
                          <a:spcPct val="100000"/>
                        </a:lnSpc>
                        <a:spcBef>
                          <a:spcPts val="600"/>
                        </a:spcBef>
                        <a:spcAft>
                          <a:spcPts val="0"/>
                        </a:spcAft>
                      </a:pPr>
                      <a:r>
                        <a:rPr lang="fr-CA" sz="1200" b="1" dirty="0">
                          <a:latin typeface="Calibri" pitchFamily="34" charset="0"/>
                          <a:cs typeface="Calibri" pitchFamily="34" charset="0"/>
                        </a:rPr>
                        <a:t>Fin</a:t>
                      </a:r>
                      <a:endParaRPr lang="fr-FR" sz="1200" b="1"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gn="ctr">
                        <a:lnSpc>
                          <a:spcPct val="100000"/>
                        </a:lnSpc>
                        <a:spcBef>
                          <a:spcPts val="600"/>
                        </a:spcBef>
                        <a:spcAft>
                          <a:spcPts val="0"/>
                        </a:spcAft>
                      </a:pPr>
                      <a:endParaRPr lang="fr-CA"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buSzPct val="140000"/>
                        <a:buFont typeface="Arial" panose="020B0604020202020204" pitchFamily="34" charset="0"/>
                        <a:buChar char="•"/>
                      </a:pPr>
                      <a:endParaRPr lang="fr-FR" sz="1200" b="0" i="0" kern="1200" dirty="0">
                        <a:effectLst/>
                        <a:latin typeface="Calibri" pitchFamily="34" charset="0"/>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2" name="Rectangle 11">
            <a:extLst>
              <a:ext uri="{FF2B5EF4-FFF2-40B4-BE49-F238E27FC236}">
                <a16:creationId xmlns:a16="http://schemas.microsoft.com/office/drawing/2014/main" id="{59E6B487-E2F6-4BEB-A0D2-AAC135853323}"/>
              </a:ext>
            </a:extLst>
          </p:cNvPr>
          <p:cNvSpPr/>
          <p:nvPr>
            <p:custDataLst>
              <p:tags r:id="rId3"/>
            </p:custDataLst>
          </p:nvPr>
        </p:nvSpPr>
        <p:spPr>
          <a:xfrm>
            <a:off x="30480" y="6880860"/>
            <a:ext cx="1679665" cy="754053"/>
          </a:xfrm>
          <a:prstGeom prst="rect">
            <a:avLst/>
          </a:prstGeom>
          <a:solidFill>
            <a:schemeClr val="accent1">
              <a:lumMod val="40000"/>
              <a:lumOff val="60000"/>
            </a:schemeClr>
          </a:solidFill>
        </p:spPr>
        <p:txBody>
          <a:bodyPr wrap="square">
            <a:spAutoFit/>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Lien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vers</a:t>
            </a:r>
            <a:r>
              <a:rPr kumimoji="0" lang="en-US" sz="1400" b="1" i="0" u="none" strike="noStrike" kern="1200" cap="none" spc="0" normalizeH="0" baseline="0" noProof="0" dirty="0">
                <a:ln>
                  <a:noFill/>
                </a:ln>
                <a:solidFill>
                  <a:prstClr val="black"/>
                </a:solidFill>
                <a:effectLst/>
                <a:uLnTx/>
                <a:uFillTx/>
                <a:latin typeface="Calibri"/>
                <a:ea typeface="+mn-ea"/>
                <a:cs typeface="+mn-cs"/>
              </a:rPr>
              <a:t> la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vidéo</a:t>
            </a:r>
            <a:r>
              <a:rPr kumimoji="0" lang="en-US" sz="1400" b="1" i="0" u="none" strike="noStrike" kern="1200" cap="none" spc="0" normalizeH="0" baseline="0" noProof="0" dirty="0">
                <a:ln>
                  <a:noFill/>
                </a:ln>
                <a:solidFill>
                  <a:prstClr val="black"/>
                </a:solidFill>
                <a:effectLst/>
                <a:uLnTx/>
                <a:uFillTx/>
                <a:latin typeface="Calibri"/>
                <a:ea typeface="+mn-ea"/>
                <a:cs typeface="+mn-cs"/>
              </a:rPr>
              <a:t> 1</a:t>
            </a: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Cliquer</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2"/>
              </a:rPr>
              <a:t> ICI </a:t>
            </a:r>
            <a:r>
              <a:rPr kumimoji="0" lang="fr-FR" sz="1200" b="0" i="0" u="none" strike="noStrike" kern="1200" cap="none" spc="0" normalizeH="0" baseline="0" noProof="0" dirty="0">
                <a:ln>
                  <a:noFill/>
                </a:ln>
                <a:solidFill>
                  <a:prstClr val="black"/>
                </a:solidFill>
                <a:effectLst/>
                <a:uLnTx/>
                <a:uFillTx/>
                <a:latin typeface="Calibri"/>
                <a:ea typeface="+mn-ea"/>
                <a:cs typeface="+mn-cs"/>
              </a:rPr>
              <a:t>pour accéder à la vidéo de l’activité.</a:t>
            </a:r>
          </a:p>
        </p:txBody>
      </p:sp>
      <p:sp>
        <p:nvSpPr>
          <p:cNvPr id="14" name="ZoneTexte 13">
            <a:extLst>
              <a:ext uri="{FF2B5EF4-FFF2-40B4-BE49-F238E27FC236}">
                <a16:creationId xmlns:a16="http://schemas.microsoft.com/office/drawing/2014/main" id="{636C701A-1CE3-4D38-A554-B6EA0BAEDA47}"/>
              </a:ext>
            </a:extLst>
          </p:cNvPr>
          <p:cNvSpPr txBox="1"/>
          <p:nvPr>
            <p:custDataLst>
              <p:tags r:id="rId4"/>
            </p:custDataLst>
          </p:nvPr>
        </p:nvSpPr>
        <p:spPr>
          <a:xfrm>
            <a:off x="34302" y="4902681"/>
            <a:ext cx="1682074" cy="1892826"/>
          </a:xfrm>
          <a:prstGeom prst="rect">
            <a:avLst/>
          </a:prstGeom>
          <a:solidFill>
            <a:schemeClr val="accent1">
              <a:lumMod val="40000"/>
              <a:lumOff val="60000"/>
            </a:schemeClr>
          </a:solidFill>
        </p:spPr>
        <p:txBody>
          <a:bodyPr wrap="square" rtlCol="0">
            <a:spAutoFit/>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err="1">
                <a:ln>
                  <a:noFill/>
                </a:ln>
                <a:solidFill>
                  <a:prstClr val="black"/>
                </a:solidFill>
                <a:effectLst/>
                <a:uLnTx/>
                <a:uFillTx/>
                <a:latin typeface="Calibri"/>
                <a:ea typeface="+mn-ea"/>
                <a:cs typeface="+mn-cs"/>
              </a:rPr>
              <a:t>Présentation</a:t>
            </a:r>
            <a:r>
              <a:rPr kumimoji="0" lang="en-US" sz="1400" b="1" i="0" u="none" strike="noStrike" kern="1200" cap="none" spc="0" normalizeH="0" baseline="0" noProof="0" dirty="0">
                <a:ln>
                  <a:noFill/>
                </a:ln>
                <a:solidFill>
                  <a:prstClr val="black"/>
                </a:solidFill>
                <a:effectLst/>
                <a:uLnTx/>
                <a:uFillTx/>
                <a:latin typeface="Calibri"/>
                <a:ea typeface="+mn-ea"/>
                <a:cs typeface="+mn-cs"/>
              </a:rPr>
              <a:t> de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l’étudiante</a:t>
            </a:r>
            <a:endParaRPr kumimoji="0" lang="en-US"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Si c’est la première fois que la classe visionnera des vidéos mettant en vedette </a:t>
            </a:r>
            <a:r>
              <a:rPr lang="fr-FR" sz="1200" dirty="0">
                <a:solidFill>
                  <a:prstClr val="black"/>
                </a:solidFill>
                <a:latin typeface="Calibri"/>
              </a:rPr>
              <a:t>Megan</a:t>
            </a:r>
            <a:r>
              <a:rPr kumimoji="0" lang="fr-FR" sz="1200" b="0" i="0" u="none" strike="noStrike" kern="1200" cap="none" spc="0" normalizeH="0" baseline="0" noProof="0" dirty="0">
                <a:ln>
                  <a:noFill/>
                </a:ln>
                <a:solidFill>
                  <a:prstClr val="black"/>
                </a:solidFill>
                <a:effectLst/>
                <a:uLnTx/>
                <a:uFillTx/>
                <a:latin typeface="Calibri"/>
                <a:ea typeface="+mn-ea"/>
                <a:cs typeface="+mn-cs"/>
              </a:rPr>
              <a:t>, commencer par regarder sa</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3"/>
              </a:rPr>
              <a:t> </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4"/>
              </a:rPr>
              <a:t>vidéo de présentation.</a:t>
            </a:r>
            <a:endParaRPr kumimoji="0" lang="fr-FR"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Google Shape;151;p7"/>
          <p:cNvSpPr txBox="1">
            <a:spLocks noGrp="1"/>
          </p:cNvSpPr>
          <p:nvPr>
            <p:ph type="title"/>
            <p:custDataLst>
              <p:tags r:id="rId5"/>
            </p:custDataLst>
          </p:nvPr>
        </p:nvSpPr>
        <p:spPr>
          <a:xfrm>
            <a:off x="-1" y="526"/>
            <a:ext cx="4592097" cy="1000234"/>
          </a:xfrm>
          <a:prstGeom prst="rect">
            <a:avLst/>
          </a:prstGeom>
          <a:noFill/>
          <a:ln>
            <a:noFill/>
          </a:ln>
        </p:spPr>
        <p:txBody>
          <a:bodyPr spcFirstLastPara="1" wrap="square" lIns="91425" tIns="45700" rIns="91425" bIns="45700" anchor="ctr" anchorCtr="0">
            <a:normAutofit fontScale="90000"/>
          </a:bodyPr>
          <a:lstStyle/>
          <a:p>
            <a:pPr lvl="0" algn="l">
              <a:spcBef>
                <a:spcPts val="0"/>
              </a:spcBef>
              <a:buClr>
                <a:schemeClr val="dk1"/>
              </a:buClr>
              <a:buSzPts val="3000"/>
            </a:pPr>
            <a:r>
              <a:rPr lang="en-US" sz="3300" dirty="0" err="1">
                <a:latin typeface="Calibri" pitchFamily="34" charset="0"/>
                <a:cs typeface="Calibri" pitchFamily="34" charset="0"/>
              </a:rPr>
              <a:t>Amorce</a:t>
            </a:r>
            <a:r>
              <a:rPr lang="en-US" sz="4000" i="1" dirty="0">
                <a:latin typeface="Calibri" pitchFamily="34" charset="0"/>
                <a:cs typeface="Calibri" pitchFamily="34" charset="0"/>
              </a:rPr>
              <a:t> </a:t>
            </a:r>
            <a:br>
              <a:rPr lang="en-US" sz="4000" i="1" dirty="0">
                <a:latin typeface="Calibri" pitchFamily="34" charset="0"/>
                <a:cs typeface="Calibri" pitchFamily="34" charset="0"/>
              </a:rPr>
            </a:br>
            <a:r>
              <a:rPr lang="en-US" sz="2700" dirty="0">
                <a:latin typeface="Calibri" pitchFamily="34" charset="0"/>
                <a:cs typeface="Calibri" pitchFamily="34" charset="0"/>
              </a:rPr>
              <a:t>1. </a:t>
            </a:r>
            <a:r>
              <a:rPr lang="en-US" sz="2700" dirty="0" err="1">
                <a:latin typeface="Calibri" pitchFamily="34" charset="0"/>
                <a:cs typeface="Calibri" pitchFamily="34" charset="0"/>
              </a:rPr>
              <a:t>L’objet</a:t>
            </a:r>
            <a:r>
              <a:rPr lang="en-US" sz="2700" dirty="0">
                <a:latin typeface="Calibri" pitchFamily="34" charset="0"/>
                <a:cs typeface="Calibri" pitchFamily="34" charset="0"/>
              </a:rPr>
              <a:t> </a:t>
            </a:r>
            <a:r>
              <a:rPr lang="en-US" sz="2700" dirty="0" err="1">
                <a:latin typeface="Calibri" pitchFamily="34" charset="0"/>
                <a:cs typeface="Calibri" pitchFamily="34" charset="0"/>
              </a:rPr>
              <a:t>mystérieux</a:t>
            </a:r>
            <a:r>
              <a:rPr lang="en-US" sz="2700" i="1" dirty="0">
                <a:latin typeface="Calibri" pitchFamily="34" charset="0"/>
                <a:cs typeface="Calibri" pitchFamily="34" charset="0"/>
              </a:rPr>
              <a:t> </a:t>
            </a:r>
            <a:endParaRPr sz="2700" dirty="0">
              <a:latin typeface="Calibri" pitchFamily="34" charset="0"/>
              <a:cs typeface="Calibri" pitchFamily="34" charset="0"/>
            </a:endParaRPr>
          </a:p>
        </p:txBody>
      </p:sp>
      <p:sp>
        <p:nvSpPr>
          <p:cNvPr id="21" name="ZoneTexte 20"/>
          <p:cNvSpPr txBox="1"/>
          <p:nvPr>
            <p:custDataLst>
              <p:tags r:id="rId6"/>
            </p:custDataLst>
          </p:nvPr>
        </p:nvSpPr>
        <p:spPr>
          <a:xfrm>
            <a:off x="216238" y="7797435"/>
            <a:ext cx="1365843" cy="523220"/>
          </a:xfrm>
          <a:prstGeom prst="rect">
            <a:avLst/>
          </a:prstGeom>
          <a:noFill/>
        </p:spPr>
        <p:txBody>
          <a:bodyPr wrap="square" rtlCol="0">
            <a:spAutoFit/>
          </a:bodyPr>
          <a:lstStyle/>
          <a:p>
            <a:pPr algn="ctr"/>
            <a:r>
              <a:rPr lang="fr-CA" sz="1400" b="1" kern="0" dirty="0">
                <a:latin typeface="Calibri" pitchFamily="34" charset="0"/>
                <a:cs typeface="Calibri" pitchFamily="34" charset="0"/>
              </a:rPr>
              <a:t>Présentation </a:t>
            </a:r>
          </a:p>
          <a:p>
            <a:pPr algn="ctr"/>
            <a:r>
              <a:rPr lang="fr-CA" sz="1400" b="1" kern="0" dirty="0">
                <a:latin typeface="Calibri" pitchFamily="34" charset="0"/>
                <a:cs typeface="Calibri" pitchFamily="34" charset="0"/>
              </a:rPr>
              <a:t>du matériel :</a:t>
            </a:r>
            <a:endParaRPr lang="fr-CA" sz="1400" dirty="0">
              <a:latin typeface="Calibri" pitchFamily="34" charset="0"/>
              <a:cs typeface="Calibri" pitchFamily="34" charset="0"/>
            </a:endParaRPr>
          </a:p>
        </p:txBody>
      </p:sp>
      <p:sp>
        <p:nvSpPr>
          <p:cNvPr id="23" name="Google Shape;166;p9"/>
          <p:cNvSpPr txBox="1">
            <a:spLocks noGrp="1"/>
          </p:cNvSpPr>
          <p:nvPr>
            <p:ph type="sldNum" idx="12"/>
            <p:custDataLst>
              <p:tags r:id="rId7"/>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2</a:t>
            </a:fld>
            <a:endParaRPr sz="8200" dirty="0">
              <a:solidFill>
                <a:srgbClr val="D8D8D8"/>
              </a:solidFill>
              <a:latin typeface="Impact"/>
              <a:ea typeface="Impact"/>
              <a:cs typeface="Impact"/>
              <a:sym typeface="Impact"/>
            </a:endParaRPr>
          </a:p>
        </p:txBody>
      </p:sp>
      <p:pic>
        <p:nvPicPr>
          <p:cNvPr id="22" name="Image 21">
            <a:hlinkClick r:id="rId15"/>
          </p:cNvPr>
          <p:cNvPicPr>
            <a:picLocks noChangeAspect="1"/>
          </p:cNvPicPr>
          <p:nvPr>
            <p:custDataLst>
              <p:tags r:id="rId8"/>
            </p:custDataLst>
          </p:nvPr>
        </p:nvPicPr>
        <p:blipFill>
          <a:blip r:embed="rId16">
            <a:clrChange>
              <a:clrFrom>
                <a:srgbClr val="F8FDF7"/>
              </a:clrFrom>
              <a:clrTo>
                <a:srgbClr val="F8FDF7">
                  <a:alpha val="0"/>
                </a:srgbClr>
              </a:clrTo>
            </a:clrChange>
            <a:extLst>
              <a:ext uri="{28A0092B-C50C-407E-A947-70E740481C1C}">
                <a14:useLocalDpi xmlns:a14="http://schemas.microsoft.com/office/drawing/2010/main" val="0"/>
              </a:ext>
            </a:extLst>
          </a:blip>
          <a:stretch>
            <a:fillRect/>
          </a:stretch>
        </p:blipFill>
        <p:spPr>
          <a:xfrm>
            <a:off x="627422" y="8320655"/>
            <a:ext cx="553678" cy="414724"/>
          </a:xfrm>
          <a:prstGeom prst="rect">
            <a:avLst/>
          </a:prstGeom>
        </p:spPr>
      </p:pic>
      <p:graphicFrame>
        <p:nvGraphicFramePr>
          <p:cNvPr id="24" name="Tableau 23"/>
          <p:cNvGraphicFramePr>
            <a:graphicFrameLocks noGrp="1"/>
          </p:cNvGraphicFramePr>
          <p:nvPr>
            <p:custDataLst>
              <p:tags r:id="rId9"/>
            </p:custDataLst>
            <p:extLst>
              <p:ext uri="{D42A27DB-BD31-4B8C-83A1-F6EECF244321}">
                <p14:modId xmlns:p14="http://schemas.microsoft.com/office/powerpoint/2010/main" val="2500972707"/>
              </p:ext>
            </p:extLst>
          </p:nvPr>
        </p:nvGraphicFramePr>
        <p:xfrm>
          <a:off x="49542" y="1255541"/>
          <a:ext cx="1669298" cy="518160"/>
        </p:xfrm>
        <a:graphic>
          <a:graphicData uri="http://schemas.openxmlformats.org/drawingml/2006/table">
            <a:tbl>
              <a:tblPr firstRow="1" bandRow="1">
                <a:tableStyleId>{5C22544A-7EE6-4342-B048-85BDC9FD1C3A}</a:tableStyleId>
              </a:tblPr>
              <a:tblGrid>
                <a:gridCol w="1669298">
                  <a:extLst>
                    <a:ext uri="{9D8B030D-6E8A-4147-A177-3AD203B41FA5}">
                      <a16:colId xmlns:a16="http://schemas.microsoft.com/office/drawing/2014/main" val="20000"/>
                    </a:ext>
                  </a:extLst>
                </a:gridCol>
              </a:tblGrid>
              <a:tr h="489967">
                <a:tc>
                  <a:txBody>
                    <a:bodyPr/>
                    <a:lstStyle/>
                    <a:p>
                      <a:pPr algn="ctr"/>
                      <a:r>
                        <a:rPr lang="fr-FR" sz="1400" b="1" i="0" dirty="0">
                          <a:solidFill>
                            <a:schemeClr val="tx1"/>
                          </a:solidFill>
                          <a:effectLst/>
                          <a:latin typeface="Calibri" pitchFamily="34" charset="0"/>
                        </a:rPr>
                        <a:t>Durée de l’activité</a:t>
                      </a:r>
                    </a:p>
                    <a:p>
                      <a:pPr algn="ctr"/>
                      <a:r>
                        <a:rPr lang="fr-FR" sz="1400" b="0" i="0" dirty="0">
                          <a:solidFill>
                            <a:schemeClr val="tx1"/>
                          </a:solidFill>
                          <a:latin typeface="Calibri" pitchFamily="34" charset="0"/>
                        </a:rPr>
                        <a:t>50 à 60 minutes</a:t>
                      </a:r>
                    </a:p>
                  </a:txBody>
                  <a:tcPr>
                    <a:solidFill>
                      <a:schemeClr val="accent1">
                        <a:lumMod val="60000"/>
                        <a:lumOff val="40000"/>
                      </a:schemeClr>
                    </a:solidFill>
                  </a:tcPr>
                </a:tc>
                <a:extLst>
                  <a:ext uri="{0D108BD9-81ED-4DB2-BD59-A6C34878D82A}">
                    <a16:rowId xmlns:a16="http://schemas.microsoft.com/office/drawing/2014/main" val="10000"/>
                  </a:ext>
                </a:extLst>
              </a:tr>
            </a:tbl>
          </a:graphicData>
        </a:graphic>
      </p:graphicFrame>
      <p:graphicFrame>
        <p:nvGraphicFramePr>
          <p:cNvPr id="25" name="Espace réservé du contenu 5"/>
          <p:cNvGraphicFramePr>
            <a:graphicFrameLocks noGrp="1"/>
          </p:cNvGraphicFramePr>
          <p:nvPr>
            <p:ph sz="half" idx="1"/>
            <p:custDataLst>
              <p:tags r:id="rId10"/>
            </p:custDataLst>
            <p:extLst>
              <p:ext uri="{D42A27DB-BD31-4B8C-83A1-F6EECF244321}">
                <p14:modId xmlns:p14="http://schemas.microsoft.com/office/powerpoint/2010/main" val="3701236748"/>
              </p:ext>
            </p:extLst>
          </p:nvPr>
        </p:nvGraphicFramePr>
        <p:xfrm>
          <a:off x="49542" y="1819421"/>
          <a:ext cx="1669298" cy="2987040"/>
        </p:xfrm>
        <a:graphic>
          <a:graphicData uri="http://schemas.openxmlformats.org/drawingml/2006/table">
            <a:tbl>
              <a:tblPr firstRow="1" bandRow="1">
                <a:tableStyleId>{5C22544A-7EE6-4342-B048-85BDC9FD1C3A}</a:tableStyleId>
              </a:tblPr>
              <a:tblGrid>
                <a:gridCol w="1669298">
                  <a:extLst>
                    <a:ext uri="{9D8B030D-6E8A-4147-A177-3AD203B41FA5}">
                      <a16:colId xmlns:a16="http://schemas.microsoft.com/office/drawing/2014/main" val="20000"/>
                    </a:ext>
                  </a:extLst>
                </a:gridCol>
              </a:tblGrid>
              <a:tr h="211240">
                <a:tc>
                  <a:txBody>
                    <a:bodyPr/>
                    <a:lstStyle/>
                    <a:p>
                      <a:pPr algn="ctr">
                        <a:spcBef>
                          <a:spcPts val="600"/>
                        </a:spcBef>
                      </a:pPr>
                      <a:r>
                        <a:rPr lang="fr-FR" sz="1400" dirty="0">
                          <a:latin typeface="Calibri" pitchFamily="34" charset="0"/>
                        </a:rPr>
                        <a:t>Matériel</a:t>
                      </a:r>
                      <a:r>
                        <a:rPr lang="fr-FR" sz="1400" baseline="0" dirty="0">
                          <a:latin typeface="Calibri" pitchFamily="34" charset="0"/>
                        </a:rPr>
                        <a:t> nécessaire</a:t>
                      </a:r>
                      <a:endParaRPr lang="fr-FR" sz="1400" dirty="0">
                        <a:latin typeface="Calibri" pitchFamily="34" charset="0"/>
                      </a:endParaRPr>
                    </a:p>
                  </a:txBody>
                  <a:tcPr/>
                </a:tc>
                <a:extLst>
                  <a:ext uri="{0D108BD9-81ED-4DB2-BD59-A6C34878D82A}">
                    <a16:rowId xmlns:a16="http://schemas.microsoft.com/office/drawing/2014/main" val="10000"/>
                  </a:ext>
                </a:extLst>
              </a:tr>
              <a:tr h="190116">
                <a:tc>
                  <a:txBody>
                    <a:bodyPr/>
                    <a:lstStyle/>
                    <a:p>
                      <a:pPr algn="ctr">
                        <a:spcBef>
                          <a:spcPts val="600"/>
                        </a:spcBef>
                      </a:pPr>
                      <a:r>
                        <a:rPr lang="fr-FR" sz="1200" b="1" dirty="0">
                          <a:latin typeface="Calibri" pitchFamily="34" charset="0"/>
                        </a:rPr>
                        <a:t>Par équipe de 2</a:t>
                      </a:r>
                    </a:p>
                  </a:txBody>
                  <a:tcPr/>
                </a:tc>
                <a:extLst>
                  <a:ext uri="{0D108BD9-81ED-4DB2-BD59-A6C34878D82A}">
                    <a16:rowId xmlns:a16="http://schemas.microsoft.com/office/drawing/2014/main" val="10001"/>
                  </a:ext>
                </a:extLst>
              </a:tr>
              <a:tr h="781590">
                <a:tc>
                  <a:txBody>
                    <a:bodyPr/>
                    <a:lstStyle/>
                    <a:p>
                      <a:pPr algn="l">
                        <a:spcBef>
                          <a:spcPts val="600"/>
                        </a:spcBef>
                      </a:pPr>
                      <a:r>
                        <a:rPr lang="fr-FR" sz="1200" dirty="0">
                          <a:latin typeface="Calibri" pitchFamily="34" charset="0"/>
                        </a:rPr>
                        <a:t>Pelote</a:t>
                      </a:r>
                      <a:r>
                        <a:rPr lang="fr-FR" sz="1200" baseline="0" dirty="0">
                          <a:latin typeface="Calibri" pitchFamily="34" charset="0"/>
                        </a:rPr>
                        <a:t> de réjection de hibou</a:t>
                      </a:r>
                    </a:p>
                    <a:p>
                      <a:pPr algn="l">
                        <a:spcBef>
                          <a:spcPts val="600"/>
                        </a:spcBef>
                      </a:pPr>
                      <a:r>
                        <a:rPr lang="fr-FR" sz="1200" baseline="0" dirty="0">
                          <a:latin typeface="Calibri" pitchFamily="34" charset="0"/>
                        </a:rPr>
                        <a:t>Loupe</a:t>
                      </a:r>
                    </a:p>
                    <a:p>
                      <a:pPr algn="l">
                        <a:spcBef>
                          <a:spcPts val="600"/>
                        </a:spcBef>
                      </a:pPr>
                      <a:r>
                        <a:rPr lang="fr-FR" sz="1200" baseline="0" dirty="0">
                          <a:latin typeface="Calibri" pitchFamily="34" charset="0"/>
                        </a:rPr>
                        <a:t>Boîte à 6 compartiments </a:t>
                      </a:r>
                      <a:r>
                        <a:rPr lang="fr-FR" sz="1000" b="1" baseline="0" dirty="0">
                          <a:latin typeface="Calibri" pitchFamily="34" charset="0"/>
                        </a:rPr>
                        <a:t>(boîte d’œufs ou autre)</a:t>
                      </a:r>
                      <a:endParaRPr lang="fr-FR" sz="1000" b="1" dirty="0">
                        <a:latin typeface="Calibri" pitchFamily="34" charset="0"/>
                      </a:endParaRPr>
                    </a:p>
                  </a:txBody>
                  <a:tcPr/>
                </a:tc>
                <a:extLst>
                  <a:ext uri="{0D108BD9-81ED-4DB2-BD59-A6C34878D82A}">
                    <a16:rowId xmlns:a16="http://schemas.microsoft.com/office/drawing/2014/main" val="10002"/>
                  </a:ext>
                </a:extLst>
              </a:tr>
              <a:tr h="190116">
                <a:tc>
                  <a:txBody>
                    <a:bodyPr/>
                    <a:lstStyle/>
                    <a:p>
                      <a:pPr algn="ctr">
                        <a:spcBef>
                          <a:spcPts val="600"/>
                        </a:spcBef>
                      </a:pPr>
                      <a:r>
                        <a:rPr lang="fr-FR" sz="1200" b="1" dirty="0">
                          <a:latin typeface="Calibri" pitchFamily="34" charset="0"/>
                        </a:rPr>
                        <a:t>Par élève</a:t>
                      </a:r>
                    </a:p>
                  </a:txBody>
                  <a:tcPr/>
                </a:tc>
                <a:extLst>
                  <a:ext uri="{0D108BD9-81ED-4DB2-BD59-A6C34878D82A}">
                    <a16:rowId xmlns:a16="http://schemas.microsoft.com/office/drawing/2014/main" val="10003"/>
                  </a:ext>
                </a:extLst>
              </a:tr>
              <a:tr h="207853">
                <a:tc>
                  <a:txBody>
                    <a:bodyPr/>
                    <a:lstStyle/>
                    <a:p>
                      <a:pPr algn="l">
                        <a:spcBef>
                          <a:spcPts val="600"/>
                        </a:spcBef>
                      </a:pPr>
                      <a:r>
                        <a:rPr lang="fr-FR" sz="1200" b="0" dirty="0">
                          <a:latin typeface="Calibri" pitchFamily="34" charset="0"/>
                        </a:rPr>
                        <a:t>Fiche d’activité A</a:t>
                      </a:r>
                    </a:p>
                  </a:txBody>
                  <a:tcPr/>
                </a:tc>
                <a:extLst>
                  <a:ext uri="{0D108BD9-81ED-4DB2-BD59-A6C34878D82A}">
                    <a16:rowId xmlns:a16="http://schemas.microsoft.com/office/drawing/2014/main" val="10004"/>
                  </a:ext>
                </a:extLst>
              </a:tr>
              <a:tr h="190116">
                <a:tc>
                  <a:txBody>
                    <a:bodyPr/>
                    <a:lstStyle/>
                    <a:p>
                      <a:pPr algn="ctr">
                        <a:spcBef>
                          <a:spcPts val="600"/>
                        </a:spcBef>
                      </a:pPr>
                      <a:r>
                        <a:rPr lang="fr-FR" sz="1200" b="1" dirty="0">
                          <a:latin typeface="Calibri" pitchFamily="34" charset="0"/>
                        </a:rPr>
                        <a:t>Pour l’</a:t>
                      </a:r>
                      <a:r>
                        <a:rPr lang="fr-FR" sz="1200" b="1" dirty="0" err="1">
                          <a:latin typeface="Calibri" pitchFamily="34" charset="0"/>
                        </a:rPr>
                        <a:t>enseignant.e</a:t>
                      </a:r>
                      <a:endParaRPr lang="fr-FR" sz="1200" b="1" dirty="0">
                        <a:latin typeface="Calibri" pitchFamily="34" charset="0"/>
                      </a:endParaRPr>
                    </a:p>
                  </a:txBody>
                  <a:tcPr/>
                </a:tc>
                <a:extLst>
                  <a:ext uri="{0D108BD9-81ED-4DB2-BD59-A6C34878D82A}">
                    <a16:rowId xmlns:a16="http://schemas.microsoft.com/office/drawing/2014/main" val="10005"/>
                  </a:ext>
                </a:extLst>
              </a:tr>
              <a:tr h="190116">
                <a:tc>
                  <a:txBody>
                    <a:bodyPr/>
                    <a:lstStyle/>
                    <a:p>
                      <a:pPr algn="l">
                        <a:spcBef>
                          <a:spcPts val="600"/>
                        </a:spcBef>
                      </a:pPr>
                      <a:r>
                        <a:rPr lang="fr-FR" sz="1200" b="0" dirty="0">
                          <a:latin typeface="Calibri" pitchFamily="34" charset="0"/>
                        </a:rPr>
                        <a:t>Fiche théorique 1</a:t>
                      </a:r>
                    </a:p>
                  </a:txBody>
                  <a:tcPr/>
                </a:tc>
                <a:extLst>
                  <a:ext uri="{0D108BD9-81ED-4DB2-BD59-A6C34878D82A}">
                    <a16:rowId xmlns:a16="http://schemas.microsoft.com/office/drawing/2014/main" val="10006"/>
                  </a:ext>
                </a:extLst>
              </a:tr>
            </a:tbl>
          </a:graphicData>
        </a:graphic>
      </p:graphicFrame>
      <p:pic>
        <p:nvPicPr>
          <p:cNvPr id="3" name="Image 2">
            <a:extLst>
              <a:ext uri="{FF2B5EF4-FFF2-40B4-BE49-F238E27FC236}">
                <a16:creationId xmlns:a16="http://schemas.microsoft.com/office/drawing/2014/main" id="{CB93BCA5-1917-AB10-1424-6DCD50754D5E}"/>
              </a:ext>
            </a:extLst>
          </p:cNvPr>
          <p:cNvPicPr>
            <a:picLocks noChangeAspect="1"/>
          </p:cNvPicPr>
          <p:nvPr/>
        </p:nvPicPr>
        <p:blipFill>
          <a:blip r:embed="rId17"/>
          <a:stretch>
            <a:fillRect/>
          </a:stretch>
        </p:blipFill>
        <p:spPr>
          <a:xfrm>
            <a:off x="4225177" y="-479156"/>
            <a:ext cx="2548349" cy="2548349"/>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1765935" y="1266115"/>
            <a:ext cx="5038725" cy="7329245"/>
          </a:xfrm>
          <a:no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spcAft>
                <a:spcPts val="600"/>
              </a:spcAft>
              <a:buNone/>
            </a:pPr>
            <a:r>
              <a:rPr lang="fr-CA" sz="2400" i="1" dirty="0">
                <a:latin typeface="Calibri" pitchFamily="34" charset="0"/>
                <a:cs typeface="Calibri" pitchFamily="34" charset="0"/>
              </a:rPr>
              <a:t>Vue d’ensemble</a:t>
            </a:r>
          </a:p>
          <a:p>
            <a:pPr marL="0" indent="0" algn="just">
              <a:spcBef>
                <a:spcPts val="600"/>
              </a:spcBef>
              <a:spcAft>
                <a:spcPts val="600"/>
              </a:spcAft>
              <a:buNone/>
            </a:pPr>
            <a:r>
              <a:rPr lang="fr-CA" sz="1200" dirty="0">
                <a:latin typeface="Calibri" pitchFamily="34" charset="0"/>
                <a:cs typeface="Calibri" pitchFamily="34" charset="0"/>
              </a:rPr>
              <a:t>Les élèves vont disséquer leur objet mystérieux et découvrir de petits os. Ces os sont des indices que les élèves utiliseront afin d’étudier et d’identifier l’objet mystérieux et son contenu. Les élèves vont rassembler leurs premiers indices en extrayant, lavant, dessinant et en classant les os selon leur forme et leur taille.</a:t>
            </a:r>
          </a:p>
          <a:p>
            <a:pPr marL="0" indent="0" algn="just">
              <a:spcBef>
                <a:spcPts val="600"/>
              </a:spcBef>
              <a:spcAft>
                <a:spcPts val="600"/>
              </a:spcAft>
              <a:buNone/>
            </a:pPr>
            <a:r>
              <a:rPr lang="fr-CA" sz="2400" i="1" dirty="0">
                <a:solidFill>
                  <a:schemeClr val="tx1"/>
                </a:solidFill>
                <a:latin typeface="Calibri" pitchFamily="34" charset="0"/>
                <a:cs typeface="Calibri" pitchFamily="34" charset="0"/>
              </a:rPr>
              <a:t>Préparatifs</a:t>
            </a:r>
            <a:r>
              <a:rPr lang="fr-CA" sz="2400" b="1" i="1" dirty="0">
                <a:solidFill>
                  <a:schemeClr val="tx1"/>
                </a:solidFill>
                <a:latin typeface="Calibri" pitchFamily="34" charset="0"/>
                <a:cs typeface="Calibri" pitchFamily="34" charset="0"/>
              </a:rPr>
              <a:t> </a:t>
            </a:r>
            <a:endParaRPr lang="fr-CA" sz="2400" dirty="0">
              <a:solidFill>
                <a:schemeClr val="tx1"/>
              </a:solidFill>
              <a:latin typeface="Calibri" pitchFamily="34" charset="0"/>
              <a:cs typeface="Calibri" pitchFamily="34" charset="0"/>
            </a:endParaRPr>
          </a:p>
          <a:p>
            <a:pPr marL="0" lvl="0" indent="0" algn="just">
              <a:spcBef>
                <a:spcPts val="600"/>
              </a:spcBef>
              <a:spcAft>
                <a:spcPts val="600"/>
              </a:spcAft>
              <a:buNone/>
            </a:pPr>
            <a:r>
              <a:rPr lang="fr-CA" sz="1200" dirty="0">
                <a:latin typeface="Calibri" pitchFamily="34" charset="0"/>
                <a:cs typeface="Calibri" pitchFamily="34" charset="0"/>
              </a:rPr>
              <a:t>Avant de commencer l’activité, faire tremper les pelotes (emballées dans l’alu) dans de l’eau tiède, jusqu’à ce qu’elles coulent au fond de l’eau (5-15 minutes). Utiliser les pots de plastiques, mais si on tient à ce que les équipes aient les mêmes pelotes que lors de la première semaine, il faudra peut-être utiliser des contenants individuels (p. ex. verres de plastique du bac « Changements chimiques »).</a:t>
            </a:r>
          </a:p>
          <a:p>
            <a:pPr marL="0" indent="0" algn="just">
              <a:spcBef>
                <a:spcPts val="600"/>
              </a:spcBef>
              <a:buNone/>
            </a:pPr>
            <a:endParaRPr lang="en-US" sz="1200" i="0" dirty="0">
              <a:latin typeface="Calibri" pitchFamily="34" charset="0"/>
              <a:cs typeface="Calibri" pitchFamily="34" charset="0"/>
            </a:endParaRPr>
          </a:p>
          <a:p>
            <a:pPr marL="0" indent="0" algn="just">
              <a:spcBef>
                <a:spcPts val="600"/>
              </a:spcBef>
              <a:buNone/>
            </a:pPr>
            <a:endParaRPr lang="en-US" sz="1200" i="0" dirty="0">
              <a:latin typeface="Calibri" pitchFamily="34" charset="0"/>
              <a:cs typeface="Calibri" pitchFamily="34" charset="0"/>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819929" y="4818380"/>
          <a:ext cx="4946631" cy="3688080"/>
        </p:xfrm>
        <a:graphic>
          <a:graphicData uri="http://schemas.openxmlformats.org/drawingml/2006/table">
            <a:tbl>
              <a:tblPr firstRow="1" bandRow="1">
                <a:tableStyleId>{6E25E649-3F16-4E02-A733-19D2CDBF48F0}</a:tableStyleId>
              </a:tblPr>
              <a:tblGrid>
                <a:gridCol w="726676">
                  <a:extLst>
                    <a:ext uri="{9D8B030D-6E8A-4147-A177-3AD203B41FA5}">
                      <a16:colId xmlns:a16="http://schemas.microsoft.com/office/drawing/2014/main" val="20000"/>
                    </a:ext>
                  </a:extLst>
                </a:gridCol>
                <a:gridCol w="1770701">
                  <a:extLst>
                    <a:ext uri="{9D8B030D-6E8A-4147-A177-3AD203B41FA5}">
                      <a16:colId xmlns:a16="http://schemas.microsoft.com/office/drawing/2014/main" val="20001"/>
                    </a:ext>
                  </a:extLst>
                </a:gridCol>
                <a:gridCol w="2449254">
                  <a:extLst>
                    <a:ext uri="{9D8B030D-6E8A-4147-A177-3AD203B41FA5}">
                      <a16:colId xmlns:a16="http://schemas.microsoft.com/office/drawing/2014/main" val="20002"/>
                    </a:ext>
                  </a:extLst>
                </a:gridCol>
              </a:tblGrid>
              <a:tr h="211279">
                <a:tc>
                  <a:txBody>
                    <a:bodyPr/>
                    <a:lstStyle/>
                    <a:p>
                      <a:pPr algn="ctr">
                        <a:lnSpc>
                          <a:spcPct val="100000"/>
                        </a:lnSpc>
                        <a:spcBef>
                          <a:spcPts val="600"/>
                        </a:spcBef>
                      </a:pPr>
                      <a:r>
                        <a:rPr lang="fr-FR" sz="1400" baseline="0" dirty="0">
                          <a:latin typeface="Calibri" pitchFamily="34" charset="0"/>
                          <a:cs typeface="Calibri" pitchFamily="34" charset="0"/>
                        </a:rPr>
                        <a:t>Vidéo</a:t>
                      </a:r>
                      <a:endParaRPr lang="fr-FR" sz="140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Texte affiché</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Descriptif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612708">
                <a:tc>
                  <a:txBody>
                    <a:bodyPr/>
                    <a:lstStyle/>
                    <a:p>
                      <a:pPr algn="ctr">
                        <a:lnSpc>
                          <a:spcPct val="100000"/>
                        </a:lnSpc>
                        <a:spcBef>
                          <a:spcPts val="600"/>
                        </a:spcBef>
                      </a:pPr>
                      <a:r>
                        <a:rPr lang="fr-CA" sz="1200" dirty="0">
                          <a:latin typeface="Calibri" pitchFamily="34" charset="0"/>
                          <a:cs typeface="Calibri" pitchFamily="34" charset="0"/>
                        </a:rPr>
                        <a:t>Lecture</a:t>
                      </a:r>
                      <a:endParaRPr lang="fr-FR" sz="120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spcBef>
                          <a:spcPts val="600"/>
                        </a:spcBef>
                        <a:spcAft>
                          <a:spcPts val="0"/>
                        </a:spcAft>
                      </a:pPr>
                      <a:endParaRPr lang="fr-CA"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Introduction et avertissement (odeur).</a:t>
                      </a:r>
                    </a:p>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Présentation du matériel.</a:t>
                      </a:r>
                      <a:endParaRPr lang="fr-FR" sz="1200" b="0" i="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559888">
                <a:tc>
                  <a:txBody>
                    <a:bodyPr/>
                    <a:lstStyle/>
                    <a:p>
                      <a:pPr algn="ctr">
                        <a:lnSpc>
                          <a:spcPct val="100000"/>
                        </a:lnSpc>
                        <a:spcBef>
                          <a:spcPts val="600"/>
                        </a:spcBef>
                        <a:spcAft>
                          <a:spcPts val="0"/>
                        </a:spcAft>
                      </a:pPr>
                      <a:r>
                        <a:rPr lang="fr-CA" sz="1200" dirty="0">
                          <a:latin typeface="Calibri" pitchFamily="34" charset="0"/>
                          <a:cs typeface="Calibri" pitchFamily="34" charset="0"/>
                        </a:rPr>
                        <a:t>Pause</a:t>
                      </a:r>
                      <a:endParaRPr lang="fr-FR" sz="120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spcBef>
                          <a:spcPts val="600"/>
                        </a:spcBef>
                        <a:spcAft>
                          <a:spcPts val="0"/>
                        </a:spcAft>
                      </a:pPr>
                      <a:r>
                        <a:rPr lang="fr-CA" sz="1200" i="1" dirty="0">
                          <a:latin typeface="Calibri"/>
                          <a:ea typeface="Calibri"/>
                          <a:cs typeface="Times New Roman"/>
                        </a:rPr>
                        <a:t>Matériel par équipe :</a:t>
                      </a:r>
                      <a:endParaRPr lang="fr-FR" sz="1200" i="1" dirty="0">
                        <a:latin typeface="Calibri"/>
                        <a:ea typeface="Calibri"/>
                        <a:cs typeface="Times New Roman"/>
                      </a:endParaRPr>
                    </a:p>
                    <a:p>
                      <a:pPr marL="342900" lvl="0" indent="-342900">
                        <a:lnSpc>
                          <a:spcPct val="100000"/>
                        </a:lnSpc>
                        <a:spcBef>
                          <a:spcPts val="600"/>
                        </a:spcBef>
                        <a:spcAft>
                          <a:spcPts val="0"/>
                        </a:spcAft>
                        <a:buFont typeface="Wingdings" pitchFamily="2" charset="2"/>
                        <a:buChar char="Ø"/>
                      </a:pPr>
                      <a:r>
                        <a:rPr lang="fr-CA" sz="1200" i="1" dirty="0">
                          <a:latin typeface="Calibri"/>
                          <a:ea typeface="Calibri"/>
                          <a:cs typeface="Times New Roman"/>
                        </a:rPr>
                        <a:t>1 Assiette en plastique </a:t>
                      </a:r>
                      <a:endParaRPr lang="fr-FR" sz="1200" i="1" dirty="0">
                        <a:latin typeface="Calibri"/>
                        <a:ea typeface="Calibri"/>
                        <a:cs typeface="Times New Roman"/>
                      </a:endParaRPr>
                    </a:p>
                    <a:p>
                      <a:pPr marL="342900" lvl="0" indent="-342900">
                        <a:lnSpc>
                          <a:spcPct val="100000"/>
                        </a:lnSpc>
                        <a:spcBef>
                          <a:spcPts val="600"/>
                        </a:spcBef>
                        <a:spcAft>
                          <a:spcPts val="0"/>
                        </a:spcAft>
                        <a:buFont typeface="Wingdings" pitchFamily="2" charset="2"/>
                        <a:buChar char="Ø"/>
                      </a:pPr>
                      <a:r>
                        <a:rPr lang="fr-CA" sz="1200" i="1" dirty="0">
                          <a:latin typeface="Calibri"/>
                          <a:ea typeface="Calibri"/>
                          <a:cs typeface="Times New Roman"/>
                        </a:rPr>
                        <a:t>1-2 pinces </a:t>
                      </a:r>
                      <a:endParaRPr lang="fr-FR" sz="1200" i="1" dirty="0">
                        <a:latin typeface="Calibri"/>
                        <a:ea typeface="Calibri"/>
                        <a:cs typeface="Times New Roman"/>
                      </a:endParaRPr>
                    </a:p>
                    <a:p>
                      <a:pPr marL="342900" lvl="0" indent="-342900">
                        <a:lnSpc>
                          <a:spcPct val="100000"/>
                        </a:lnSpc>
                        <a:spcBef>
                          <a:spcPts val="600"/>
                        </a:spcBef>
                        <a:spcAft>
                          <a:spcPts val="0"/>
                        </a:spcAft>
                        <a:buFont typeface="Wingdings" pitchFamily="2" charset="2"/>
                        <a:buChar char="Ø"/>
                      </a:pPr>
                      <a:r>
                        <a:rPr lang="fr-CA" sz="1200" i="1" dirty="0">
                          <a:latin typeface="Calibri"/>
                          <a:ea typeface="Calibri"/>
                          <a:cs typeface="Times New Roman"/>
                        </a:rPr>
                        <a:t>2-3 cure-dents</a:t>
                      </a:r>
                      <a:endParaRPr lang="fr-FR" sz="120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nSpc>
                          <a:spcPct val="100000"/>
                        </a:lnSpc>
                        <a:spcBef>
                          <a:spcPts val="600"/>
                        </a:spcBef>
                        <a:spcAft>
                          <a:spcPts val="0"/>
                        </a:spcAft>
                        <a:buFont typeface="+mj-lt"/>
                        <a:buAutoNum type="romanLcPeriod"/>
                      </a:pPr>
                      <a:r>
                        <a:rPr lang="fr-CA" sz="1200" b="0" i="0" dirty="0">
                          <a:latin typeface="Calibri"/>
                          <a:ea typeface="Calibri"/>
                          <a:cs typeface="Times New Roman"/>
                        </a:rPr>
                        <a:t>Reformation des équipes.</a:t>
                      </a:r>
                    </a:p>
                    <a:p>
                      <a:pPr marL="180000" indent="-180000">
                        <a:lnSpc>
                          <a:spcPct val="100000"/>
                        </a:lnSpc>
                        <a:spcBef>
                          <a:spcPts val="600"/>
                        </a:spcBef>
                        <a:spcAft>
                          <a:spcPts val="0"/>
                        </a:spcAft>
                        <a:buFont typeface="+mj-lt"/>
                        <a:buAutoNum type="romanLcPeriod"/>
                      </a:pPr>
                      <a:r>
                        <a:rPr lang="fr-CA" sz="1200" b="0" i="0" dirty="0">
                          <a:latin typeface="Calibri"/>
                          <a:ea typeface="Calibri"/>
                          <a:cs typeface="Times New Roman"/>
                        </a:rPr>
                        <a:t>Préparation des plans de travail.</a:t>
                      </a:r>
                    </a:p>
                    <a:p>
                      <a:pPr marL="180000" indent="-180000">
                        <a:lnSpc>
                          <a:spcPct val="100000"/>
                        </a:lnSpc>
                        <a:spcBef>
                          <a:spcPts val="600"/>
                        </a:spcBef>
                        <a:spcAft>
                          <a:spcPts val="0"/>
                        </a:spcAft>
                        <a:buFont typeface="+mj-lt"/>
                        <a:buAutoNum type="romanLcPeriod"/>
                      </a:pPr>
                      <a:r>
                        <a:rPr lang="fr-CA" sz="1200" b="0" i="0" dirty="0">
                          <a:latin typeface="Calibri"/>
                          <a:ea typeface="Calibri"/>
                          <a:cs typeface="Times New Roman"/>
                        </a:rPr>
                        <a:t>Distribution du matériel</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21154">
                <a:tc>
                  <a:txBody>
                    <a:bodyPr/>
                    <a:lstStyle/>
                    <a:p>
                      <a:pPr algn="ctr">
                        <a:lnSpc>
                          <a:spcPct val="100000"/>
                        </a:lnSpc>
                        <a:spcBef>
                          <a:spcPts val="600"/>
                        </a:spcBef>
                        <a:spcAft>
                          <a:spcPts val="0"/>
                        </a:spcAft>
                      </a:pPr>
                      <a:r>
                        <a:rPr lang="fr-CA" sz="1200" dirty="0">
                          <a:latin typeface="Calibri" pitchFamily="34" charset="0"/>
                          <a:cs typeface="Calibri" pitchFamily="34" charset="0"/>
                        </a:rPr>
                        <a:t>Lecture</a:t>
                      </a:r>
                      <a:endParaRPr lang="fr-FR" sz="120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spcBef>
                          <a:spcPts val="600"/>
                        </a:spcBef>
                        <a:spcAft>
                          <a:spcPts val="0"/>
                        </a:spcAft>
                      </a:pPr>
                      <a:endParaRPr lang="fr-CA" sz="120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Démonstration</a:t>
                      </a:r>
                      <a:r>
                        <a:rPr lang="fr-CA" sz="1200" b="0" i="0" baseline="0" dirty="0">
                          <a:latin typeface="Calibri"/>
                          <a:ea typeface="Calibri"/>
                          <a:cs typeface="Times New Roman"/>
                        </a:rPr>
                        <a:t> de la distribution des objets mystérieux.</a:t>
                      </a:r>
                    </a:p>
                    <a:p>
                      <a:pPr marL="180000" lvl="0" indent="-180000">
                        <a:lnSpc>
                          <a:spcPct val="100000"/>
                        </a:lnSpc>
                        <a:spcBef>
                          <a:spcPts val="600"/>
                        </a:spcBef>
                        <a:spcAft>
                          <a:spcPts val="0"/>
                        </a:spcAft>
                        <a:buFont typeface="Symbol"/>
                        <a:buChar char=""/>
                      </a:pPr>
                      <a:r>
                        <a:rPr lang="fr-CA" sz="1200" b="0" i="0" baseline="0" dirty="0">
                          <a:latin typeface="Calibri"/>
                          <a:ea typeface="Calibri"/>
                          <a:cs typeface="Times New Roman"/>
                        </a:rPr>
                        <a:t>Dernières directives.</a:t>
                      </a:r>
                      <a:endParaRPr lang="fr-FR" sz="1200" b="0" i="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126767">
                <a:tc>
                  <a:txBody>
                    <a:bodyPr/>
                    <a:lstStyle/>
                    <a:p>
                      <a:pPr algn="ctr">
                        <a:lnSpc>
                          <a:spcPct val="100000"/>
                        </a:lnSpc>
                        <a:spcBef>
                          <a:spcPts val="600"/>
                        </a:spcBef>
                        <a:spcAft>
                          <a:spcPts val="0"/>
                        </a:spcAft>
                      </a:pPr>
                      <a:r>
                        <a:rPr lang="fr-CA" sz="1200" dirty="0">
                          <a:latin typeface="Calibri" pitchFamily="34" charset="0"/>
                          <a:cs typeface="Calibri" pitchFamily="34" charset="0"/>
                        </a:rPr>
                        <a:t>Pause</a:t>
                      </a:r>
                      <a:endParaRPr lang="fr-FR" sz="120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nSpc>
                          <a:spcPct val="100000"/>
                        </a:lnSpc>
                        <a:spcBef>
                          <a:spcPts val="600"/>
                        </a:spcBef>
                        <a:spcAft>
                          <a:spcPts val="0"/>
                        </a:spcAft>
                        <a:buFont typeface="+mj-lt"/>
                        <a:buAutoNum type="arabicPeriod"/>
                      </a:pPr>
                      <a:r>
                        <a:rPr lang="fr-CA" sz="1200" i="1" dirty="0">
                          <a:latin typeface="Calibri"/>
                          <a:ea typeface="Calibri"/>
                          <a:cs typeface="Times New Roman"/>
                        </a:rPr>
                        <a:t>Distribution des objets</a:t>
                      </a:r>
                      <a:endParaRPr lang="fr-FR" sz="1200" i="1" dirty="0">
                        <a:latin typeface="Calibri"/>
                        <a:ea typeface="Calibri"/>
                        <a:cs typeface="Times New Roman"/>
                      </a:endParaRPr>
                    </a:p>
                    <a:p>
                      <a:pPr marL="342900" lvl="0" indent="-342900">
                        <a:lnSpc>
                          <a:spcPct val="100000"/>
                        </a:lnSpc>
                        <a:spcBef>
                          <a:spcPts val="600"/>
                        </a:spcBef>
                        <a:spcAft>
                          <a:spcPts val="0"/>
                        </a:spcAft>
                        <a:buFont typeface="+mj-lt"/>
                        <a:buAutoNum type="arabicPeriod"/>
                      </a:pPr>
                      <a:r>
                        <a:rPr lang="fr-CA" sz="1200" i="1" dirty="0">
                          <a:latin typeface="Calibri"/>
                          <a:ea typeface="Calibri"/>
                          <a:cs typeface="Times New Roman"/>
                        </a:rPr>
                        <a:t>Début de la dissection</a:t>
                      </a:r>
                      <a:endParaRPr lang="fr-FR" sz="120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nSpc>
                          <a:spcPct val="100000"/>
                        </a:lnSpc>
                        <a:spcBef>
                          <a:spcPts val="600"/>
                        </a:spcBef>
                        <a:spcAft>
                          <a:spcPts val="0"/>
                        </a:spcAft>
                      </a:pPr>
                      <a:endParaRPr lang="fr-CA" sz="1200" b="0" i="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126767">
                <a:tc gridSpan="3">
                  <a:txBody>
                    <a:bodyPr/>
                    <a:lstStyle/>
                    <a:p>
                      <a:pPr algn="ctr">
                        <a:lnSpc>
                          <a:spcPct val="100000"/>
                        </a:lnSpc>
                        <a:spcBef>
                          <a:spcPts val="600"/>
                        </a:spcBef>
                        <a:spcAft>
                          <a:spcPts val="0"/>
                        </a:spcAft>
                      </a:pPr>
                      <a:r>
                        <a:rPr lang="fr-CA" sz="1200" b="1" dirty="0">
                          <a:latin typeface="Calibri" pitchFamily="34" charset="0"/>
                          <a:ea typeface="Calibri"/>
                          <a:cs typeface="Calibri" pitchFamily="34" charset="0"/>
                        </a:rPr>
                        <a:t>(Suite page suivante)</a:t>
                      </a:r>
                      <a:endParaRPr lang="fr-FR" sz="1200" b="1"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lnSpc>
                          <a:spcPct val="100000"/>
                        </a:lnSpc>
                        <a:spcBef>
                          <a:spcPts val="600"/>
                        </a:spcBef>
                        <a:spcAft>
                          <a:spcPts val="0"/>
                        </a:spcAft>
                      </a:pPr>
                      <a:endParaRPr lang="fr-FR" sz="120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459105">
                        <a:lnSpc>
                          <a:spcPct val="100000"/>
                        </a:lnSpc>
                        <a:spcBef>
                          <a:spcPts val="600"/>
                        </a:spcBef>
                        <a:spcAft>
                          <a:spcPts val="0"/>
                        </a:spcAft>
                      </a:pPr>
                      <a:endParaRPr lang="fr-CA"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2" name="Rectangle 11">
            <a:extLst>
              <a:ext uri="{FF2B5EF4-FFF2-40B4-BE49-F238E27FC236}">
                <a16:creationId xmlns:a16="http://schemas.microsoft.com/office/drawing/2014/main" id="{59E6B487-E2F6-4BEB-A0D2-AAC135853323}"/>
              </a:ext>
            </a:extLst>
          </p:cNvPr>
          <p:cNvSpPr/>
          <p:nvPr>
            <p:custDataLst>
              <p:tags r:id="rId3"/>
            </p:custDataLst>
          </p:nvPr>
        </p:nvSpPr>
        <p:spPr>
          <a:xfrm>
            <a:off x="30480" y="6576060"/>
            <a:ext cx="1679665" cy="754053"/>
          </a:xfrm>
          <a:prstGeom prst="rect">
            <a:avLst/>
          </a:prstGeom>
          <a:solidFill>
            <a:schemeClr val="accent1">
              <a:lumMod val="40000"/>
              <a:lumOff val="60000"/>
            </a:schemeClr>
          </a:solidFill>
        </p:spPr>
        <p:txBody>
          <a:bodyPr wrap="square">
            <a:spAutoFit/>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Lien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vers</a:t>
            </a:r>
            <a:r>
              <a:rPr kumimoji="0" lang="en-US" sz="1400" b="1" i="0" u="none" strike="noStrike" kern="1200" cap="none" spc="0" normalizeH="0" baseline="0" noProof="0" dirty="0">
                <a:ln>
                  <a:noFill/>
                </a:ln>
                <a:solidFill>
                  <a:prstClr val="black"/>
                </a:solidFill>
                <a:effectLst/>
                <a:uLnTx/>
                <a:uFillTx/>
                <a:latin typeface="Calibri"/>
                <a:ea typeface="+mn-ea"/>
                <a:cs typeface="+mn-cs"/>
              </a:rPr>
              <a:t> la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vidéo</a:t>
            </a:r>
            <a:r>
              <a:rPr kumimoji="0" lang="en-US" sz="1400" b="1" i="0" u="none" strike="noStrike" kern="1200" cap="none" spc="0" normalizeH="0" baseline="0" noProof="0" dirty="0">
                <a:ln>
                  <a:noFill/>
                </a:ln>
                <a:solidFill>
                  <a:prstClr val="black"/>
                </a:solidFill>
                <a:effectLst/>
                <a:uLnTx/>
                <a:uFillTx/>
                <a:latin typeface="Calibri"/>
                <a:ea typeface="+mn-ea"/>
                <a:cs typeface="+mn-cs"/>
              </a:rPr>
              <a:t> </a:t>
            </a:r>
            <a:r>
              <a:rPr lang="en-US" sz="1400" b="1" dirty="0">
                <a:solidFill>
                  <a:prstClr val="black"/>
                </a:solidFill>
                <a:latin typeface="Calibri"/>
              </a:rPr>
              <a:t>2</a:t>
            </a:r>
            <a:endParaRPr kumimoji="0" lang="en-US"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Cliquer</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0"/>
              </a:rPr>
              <a:t> ICI </a:t>
            </a:r>
            <a:r>
              <a:rPr kumimoji="0" lang="fr-FR" sz="1200" b="0" i="0" u="none" strike="noStrike" kern="1200" cap="none" spc="0" normalizeH="0" baseline="0" noProof="0" dirty="0">
                <a:ln>
                  <a:noFill/>
                </a:ln>
                <a:solidFill>
                  <a:prstClr val="black"/>
                </a:solidFill>
                <a:effectLst/>
                <a:uLnTx/>
                <a:uFillTx/>
                <a:latin typeface="Calibri"/>
                <a:ea typeface="+mn-ea"/>
                <a:cs typeface="+mn-cs"/>
              </a:rPr>
              <a:t>pour accéder à la vidéo de l’activité.</a:t>
            </a:r>
          </a:p>
        </p:txBody>
      </p:sp>
      <p:graphicFrame>
        <p:nvGraphicFramePr>
          <p:cNvPr id="24" name="Tableau 23"/>
          <p:cNvGraphicFramePr>
            <a:graphicFrameLocks noGrp="1"/>
          </p:cNvGraphicFramePr>
          <p:nvPr>
            <p:custDataLst>
              <p:tags r:id="rId4"/>
            </p:custDataLst>
            <p:extLst>
              <p:ext uri="{D42A27DB-BD31-4B8C-83A1-F6EECF244321}">
                <p14:modId xmlns:p14="http://schemas.microsoft.com/office/powerpoint/2010/main" val="2500972707"/>
              </p:ext>
            </p:extLst>
          </p:nvPr>
        </p:nvGraphicFramePr>
        <p:xfrm>
          <a:off x="49542" y="1255542"/>
          <a:ext cx="1669298" cy="304800"/>
        </p:xfrm>
        <a:graphic>
          <a:graphicData uri="http://schemas.openxmlformats.org/drawingml/2006/table">
            <a:tbl>
              <a:tblPr firstRow="1" bandRow="1">
                <a:tableStyleId>{5C22544A-7EE6-4342-B048-85BDC9FD1C3A}</a:tableStyleId>
              </a:tblPr>
              <a:tblGrid>
                <a:gridCol w="1669298">
                  <a:extLst>
                    <a:ext uri="{9D8B030D-6E8A-4147-A177-3AD203B41FA5}">
                      <a16:colId xmlns:a16="http://schemas.microsoft.com/office/drawing/2014/main" val="20000"/>
                    </a:ext>
                  </a:extLst>
                </a:gridCol>
              </a:tblGrid>
              <a:tr h="298938">
                <a:tc>
                  <a:txBody>
                    <a:bodyPr/>
                    <a:lstStyle/>
                    <a:p>
                      <a:pPr algn="ctr"/>
                      <a:r>
                        <a:rPr lang="fr-FR" sz="1400" b="1" i="0" dirty="0">
                          <a:solidFill>
                            <a:schemeClr val="tx1"/>
                          </a:solidFill>
                          <a:effectLst/>
                          <a:latin typeface="Calibri" pitchFamily="34" charset="0"/>
                        </a:rPr>
                        <a:t>Durée :</a:t>
                      </a:r>
                      <a:r>
                        <a:rPr lang="fr-FR" sz="1400" b="1" i="0" baseline="0" dirty="0">
                          <a:solidFill>
                            <a:schemeClr val="tx1"/>
                          </a:solidFill>
                          <a:effectLst/>
                          <a:latin typeface="Calibri" pitchFamily="34" charset="0"/>
                        </a:rPr>
                        <a:t> </a:t>
                      </a:r>
                      <a:r>
                        <a:rPr lang="fr-FR" sz="1400" b="0" i="0" dirty="0">
                          <a:solidFill>
                            <a:schemeClr val="tx1"/>
                          </a:solidFill>
                          <a:latin typeface="Calibri" pitchFamily="34" charset="0"/>
                        </a:rPr>
                        <a:t>60 minutes*</a:t>
                      </a:r>
                    </a:p>
                  </a:txBody>
                  <a:tcPr>
                    <a:solidFill>
                      <a:schemeClr val="accent1">
                        <a:lumMod val="60000"/>
                        <a:lumOff val="40000"/>
                      </a:schemeClr>
                    </a:solidFill>
                  </a:tcPr>
                </a:tc>
                <a:extLst>
                  <a:ext uri="{0D108BD9-81ED-4DB2-BD59-A6C34878D82A}">
                    <a16:rowId xmlns:a16="http://schemas.microsoft.com/office/drawing/2014/main" val="10000"/>
                  </a:ext>
                </a:extLst>
              </a:tr>
            </a:tbl>
          </a:graphicData>
        </a:graphic>
      </p:graphicFrame>
      <p:sp>
        <p:nvSpPr>
          <p:cNvPr id="15" name="Title 3"/>
          <p:cNvSpPr txBox="1">
            <a:spLocks/>
          </p:cNvSpPr>
          <p:nvPr>
            <p:custDataLst>
              <p:tags r:id="rId5"/>
            </p:custDataLst>
          </p:nvPr>
        </p:nvSpPr>
        <p:spPr>
          <a:xfrm>
            <a:off x="19061" y="0"/>
            <a:ext cx="4274057" cy="100965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none" spc="0" normalizeH="0" baseline="0" noProof="0" dirty="0" err="1">
                <a:ln>
                  <a:noFill/>
                </a:ln>
                <a:solidFill>
                  <a:schemeClr val="tx1"/>
                </a:solidFill>
                <a:effectLst/>
                <a:uLnTx/>
                <a:uFillTx/>
                <a:latin typeface="Calibri" pitchFamily="34" charset="0"/>
                <a:ea typeface="+mj-ea"/>
                <a:cs typeface="Calibri" pitchFamily="34" charset="0"/>
              </a:rPr>
              <a:t>Réalisation</a:t>
            </a:r>
            <a: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t> </a:t>
            </a:r>
            <a:b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br>
            <a:r>
              <a:rPr kumimoji="0" lang="en-US" sz="24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t>2. Les indices à </a:t>
            </a:r>
            <a:r>
              <a:rPr kumimoji="0" lang="en-US" sz="2400" b="0" i="0" u="none" strike="noStrike" kern="1200" cap="none" spc="0" normalizeH="0" baseline="0" noProof="0" dirty="0" err="1">
                <a:ln>
                  <a:noFill/>
                </a:ln>
                <a:solidFill>
                  <a:schemeClr val="tx1"/>
                </a:solidFill>
                <a:effectLst/>
                <a:uLnTx/>
                <a:uFillTx/>
                <a:latin typeface="Calibri" pitchFamily="34" charset="0"/>
                <a:ea typeface="+mj-ea"/>
                <a:cs typeface="Calibri" pitchFamily="34" charset="0"/>
              </a:rPr>
              <a:t>l’intérieur</a:t>
            </a:r>
            <a:endParaRPr kumimoji="0" lang="en-US" sz="3000" b="0" i="1" u="none" strike="noStrike" kern="1200" cap="none" spc="0" normalizeH="0" baseline="0" noProof="0" dirty="0">
              <a:ln>
                <a:noFill/>
              </a:ln>
              <a:solidFill>
                <a:schemeClr val="tx1"/>
              </a:solidFill>
              <a:effectLst/>
              <a:uLnTx/>
              <a:uFillTx/>
              <a:latin typeface="Calibri" pitchFamily="34" charset="0"/>
              <a:ea typeface="+mj-ea"/>
              <a:cs typeface="Calibri" pitchFamily="34" charset="0"/>
            </a:endParaRPr>
          </a:p>
        </p:txBody>
      </p:sp>
      <p:graphicFrame>
        <p:nvGraphicFramePr>
          <p:cNvPr id="18" name="Espace réservé du contenu 5"/>
          <p:cNvGraphicFramePr>
            <a:graphicFrameLocks noGrp="1"/>
          </p:cNvGraphicFramePr>
          <p:nvPr>
            <p:ph sz="half" idx="1"/>
            <p:custDataLst>
              <p:tags r:id="rId6"/>
            </p:custDataLst>
            <p:extLst>
              <p:ext uri="{D42A27DB-BD31-4B8C-83A1-F6EECF244321}">
                <p14:modId xmlns:p14="http://schemas.microsoft.com/office/powerpoint/2010/main" val="2115117539"/>
              </p:ext>
            </p:extLst>
          </p:nvPr>
        </p:nvGraphicFramePr>
        <p:xfrm>
          <a:off x="43826" y="1592580"/>
          <a:ext cx="1675014" cy="4940970"/>
        </p:xfrm>
        <a:graphic>
          <a:graphicData uri="http://schemas.openxmlformats.org/drawingml/2006/table">
            <a:tbl>
              <a:tblPr firstRow="1" bandRow="1">
                <a:tableStyleId>{5C22544A-7EE6-4342-B048-85BDC9FD1C3A}</a:tableStyleId>
              </a:tblPr>
              <a:tblGrid>
                <a:gridCol w="1675014">
                  <a:extLst>
                    <a:ext uri="{9D8B030D-6E8A-4147-A177-3AD203B41FA5}">
                      <a16:colId xmlns:a16="http://schemas.microsoft.com/office/drawing/2014/main" val="20000"/>
                    </a:ext>
                  </a:extLst>
                </a:gridCol>
              </a:tblGrid>
              <a:tr h="276327">
                <a:tc>
                  <a:txBody>
                    <a:bodyPr/>
                    <a:lstStyle/>
                    <a:p>
                      <a:pPr algn="ctr">
                        <a:spcBef>
                          <a:spcPts val="600"/>
                        </a:spcBef>
                      </a:pPr>
                      <a:r>
                        <a:rPr lang="fr-FR" sz="1400" dirty="0">
                          <a:latin typeface="Calibri" pitchFamily="34" charset="0"/>
                        </a:rPr>
                        <a:t>Matériel</a:t>
                      </a:r>
                      <a:r>
                        <a:rPr lang="fr-FR" sz="1400" baseline="0" dirty="0">
                          <a:latin typeface="Calibri" pitchFamily="34" charset="0"/>
                        </a:rPr>
                        <a:t> nécessaire</a:t>
                      </a:r>
                      <a:endParaRPr lang="fr-FR" sz="1400" dirty="0">
                        <a:latin typeface="Calibri" pitchFamily="34" charset="0"/>
                      </a:endParaRPr>
                    </a:p>
                  </a:txBody>
                  <a:tcPr/>
                </a:tc>
                <a:extLst>
                  <a:ext uri="{0D108BD9-81ED-4DB2-BD59-A6C34878D82A}">
                    <a16:rowId xmlns:a16="http://schemas.microsoft.com/office/drawing/2014/main" val="10000"/>
                  </a:ext>
                </a:extLst>
              </a:tr>
              <a:tr h="248694">
                <a:tc>
                  <a:txBody>
                    <a:bodyPr/>
                    <a:lstStyle/>
                    <a:p>
                      <a:pPr algn="ctr">
                        <a:spcBef>
                          <a:spcPts val="600"/>
                        </a:spcBef>
                      </a:pPr>
                      <a:r>
                        <a:rPr lang="fr-FR" sz="1200" b="1" dirty="0">
                          <a:latin typeface="Calibri" pitchFamily="34" charset="0"/>
                        </a:rPr>
                        <a:t>Par équipe de 2</a:t>
                      </a:r>
                    </a:p>
                  </a:txBody>
                  <a:tcPr/>
                </a:tc>
                <a:extLst>
                  <a:ext uri="{0D108BD9-81ED-4DB2-BD59-A6C34878D82A}">
                    <a16:rowId xmlns:a16="http://schemas.microsoft.com/office/drawing/2014/main" val="10001"/>
                  </a:ext>
                </a:extLst>
              </a:tr>
              <a:tr h="414490">
                <a:tc>
                  <a:txBody>
                    <a:bodyPr/>
                    <a:lstStyle/>
                    <a:p>
                      <a:pPr algn="l">
                        <a:spcBef>
                          <a:spcPts val="600"/>
                        </a:spcBef>
                      </a:pPr>
                      <a:r>
                        <a:rPr lang="fr-FR" sz="1200" dirty="0">
                          <a:latin typeface="Calibri" pitchFamily="34" charset="0"/>
                        </a:rPr>
                        <a:t>Pelote</a:t>
                      </a:r>
                      <a:r>
                        <a:rPr lang="fr-FR" sz="1200" baseline="0" dirty="0">
                          <a:latin typeface="Calibri" pitchFamily="34" charset="0"/>
                        </a:rPr>
                        <a:t> de réjection de hibou</a:t>
                      </a:r>
                    </a:p>
                    <a:p>
                      <a:pPr algn="l">
                        <a:spcBef>
                          <a:spcPts val="600"/>
                        </a:spcBef>
                      </a:pPr>
                      <a:r>
                        <a:rPr lang="fr-FR" sz="1200" baseline="0" dirty="0">
                          <a:latin typeface="Calibri" pitchFamily="34" charset="0"/>
                        </a:rPr>
                        <a:t>Loupe</a:t>
                      </a:r>
                    </a:p>
                    <a:p>
                      <a:pPr algn="l">
                        <a:spcBef>
                          <a:spcPts val="600"/>
                        </a:spcBef>
                      </a:pPr>
                      <a:r>
                        <a:rPr lang="fr-FR" sz="1200" baseline="0" dirty="0">
                          <a:latin typeface="Calibri" pitchFamily="34" charset="0"/>
                        </a:rPr>
                        <a:t>Boîte à 6 compartiments </a:t>
                      </a:r>
                      <a:r>
                        <a:rPr lang="fr-FR" sz="1000" b="1" baseline="0" dirty="0">
                          <a:latin typeface="Calibri" pitchFamily="34" charset="0"/>
                        </a:rPr>
                        <a:t>(boîte d’œufs ou autre)</a:t>
                      </a:r>
                    </a:p>
                    <a:p>
                      <a:pPr algn="l">
                        <a:spcBef>
                          <a:spcPts val="600"/>
                        </a:spcBef>
                      </a:pPr>
                      <a:r>
                        <a:rPr lang="fr-FR" sz="1200" b="0" dirty="0">
                          <a:latin typeface="Calibri" pitchFamily="34" charset="0"/>
                        </a:rPr>
                        <a:t>Pince</a:t>
                      </a:r>
                    </a:p>
                    <a:p>
                      <a:pPr algn="l">
                        <a:spcBef>
                          <a:spcPts val="600"/>
                        </a:spcBef>
                      </a:pPr>
                      <a:r>
                        <a:rPr lang="fr-FR" sz="1200" b="0" dirty="0">
                          <a:latin typeface="Calibri" pitchFamily="34" charset="0"/>
                        </a:rPr>
                        <a:t>Demi-feuille noire, cartonnée </a:t>
                      </a:r>
                    </a:p>
                    <a:p>
                      <a:pPr algn="l">
                        <a:spcBef>
                          <a:spcPts val="600"/>
                        </a:spcBef>
                      </a:pPr>
                      <a:r>
                        <a:rPr lang="fr-FR" sz="1200" b="0" dirty="0">
                          <a:latin typeface="Calibri" pitchFamily="34" charset="0"/>
                        </a:rPr>
                        <a:t>2 Cure-dents</a:t>
                      </a:r>
                    </a:p>
                    <a:p>
                      <a:pPr algn="l">
                        <a:spcBef>
                          <a:spcPts val="600"/>
                        </a:spcBef>
                      </a:pPr>
                      <a:r>
                        <a:rPr lang="fr-FR" sz="1200" b="0" dirty="0">
                          <a:latin typeface="Calibri" pitchFamily="34" charset="0"/>
                        </a:rPr>
                        <a:t>Assiette de plastique</a:t>
                      </a:r>
                    </a:p>
                    <a:p>
                      <a:pPr algn="l">
                        <a:spcBef>
                          <a:spcPts val="600"/>
                        </a:spcBef>
                      </a:pPr>
                      <a:r>
                        <a:rPr lang="fr-FR" sz="1200" b="0" dirty="0">
                          <a:latin typeface="Calibri" pitchFamily="34" charset="0"/>
                        </a:rPr>
                        <a:t>Mouchoirs</a:t>
                      </a:r>
                    </a:p>
                  </a:txBody>
                  <a:tcPr/>
                </a:tc>
                <a:extLst>
                  <a:ext uri="{0D108BD9-81ED-4DB2-BD59-A6C34878D82A}">
                    <a16:rowId xmlns:a16="http://schemas.microsoft.com/office/drawing/2014/main" val="10002"/>
                  </a:ext>
                </a:extLst>
              </a:tr>
              <a:tr h="298485">
                <a:tc>
                  <a:txBody>
                    <a:bodyPr/>
                    <a:lstStyle/>
                    <a:p>
                      <a:pPr algn="ctr">
                        <a:spcBef>
                          <a:spcPts val="600"/>
                        </a:spcBef>
                      </a:pPr>
                      <a:r>
                        <a:rPr lang="fr-FR" sz="1200" b="1" dirty="0">
                          <a:latin typeface="Calibri" pitchFamily="34" charset="0"/>
                        </a:rPr>
                        <a:t>Par élève</a:t>
                      </a:r>
                    </a:p>
                  </a:txBody>
                  <a:tcPr/>
                </a:tc>
                <a:extLst>
                  <a:ext uri="{0D108BD9-81ED-4DB2-BD59-A6C34878D82A}">
                    <a16:rowId xmlns:a16="http://schemas.microsoft.com/office/drawing/2014/main" val="10003"/>
                  </a:ext>
                </a:extLst>
              </a:tr>
              <a:tr h="414490">
                <a:tc>
                  <a:txBody>
                    <a:bodyPr/>
                    <a:lstStyle/>
                    <a:p>
                      <a:pPr algn="l">
                        <a:spcBef>
                          <a:spcPts val="600"/>
                        </a:spcBef>
                      </a:pPr>
                      <a:r>
                        <a:rPr lang="fr-FR" sz="1200" b="0" dirty="0">
                          <a:latin typeface="Calibri" pitchFamily="34" charset="0"/>
                        </a:rPr>
                        <a:t>Fiche d’activité B </a:t>
                      </a:r>
                      <a:r>
                        <a:rPr lang="fr-FR" sz="1000" b="0" dirty="0">
                          <a:latin typeface="Calibri" pitchFamily="34" charset="0"/>
                        </a:rPr>
                        <a:t>(B.1 et B.2, imprimées recto-verso)</a:t>
                      </a:r>
                    </a:p>
                  </a:txBody>
                  <a:tcPr/>
                </a:tc>
                <a:extLst>
                  <a:ext uri="{0D108BD9-81ED-4DB2-BD59-A6C34878D82A}">
                    <a16:rowId xmlns:a16="http://schemas.microsoft.com/office/drawing/2014/main" val="10004"/>
                  </a:ext>
                </a:extLst>
              </a:tr>
              <a:tr h="314325">
                <a:tc>
                  <a:txBody>
                    <a:bodyPr/>
                    <a:lstStyle/>
                    <a:p>
                      <a:pPr algn="ctr">
                        <a:spcBef>
                          <a:spcPts val="600"/>
                        </a:spcBef>
                      </a:pPr>
                      <a:r>
                        <a:rPr lang="fr-FR" sz="1200" b="1" dirty="0">
                          <a:latin typeface="Calibri" pitchFamily="34" charset="0"/>
                        </a:rPr>
                        <a:t>Pour l’</a:t>
                      </a:r>
                      <a:r>
                        <a:rPr lang="fr-FR" sz="1200" b="1" dirty="0" err="1">
                          <a:latin typeface="Calibri" pitchFamily="34" charset="0"/>
                        </a:rPr>
                        <a:t>enseignant.e</a:t>
                      </a:r>
                      <a:endParaRPr lang="fr-FR" sz="1200" b="1" dirty="0">
                        <a:latin typeface="Calibri" pitchFamily="34" charset="0"/>
                      </a:endParaRPr>
                    </a:p>
                  </a:txBody>
                  <a:tcPr/>
                </a:tc>
                <a:extLst>
                  <a:ext uri="{0D108BD9-81ED-4DB2-BD59-A6C34878D82A}">
                    <a16:rowId xmlns:a16="http://schemas.microsoft.com/office/drawing/2014/main" val="10005"/>
                  </a:ext>
                </a:extLst>
              </a:tr>
              <a:tr h="414490">
                <a:tc>
                  <a:txBody>
                    <a:bodyPr/>
                    <a:lstStyle/>
                    <a:p>
                      <a:pPr algn="l">
                        <a:spcBef>
                          <a:spcPts val="600"/>
                        </a:spcBef>
                      </a:pPr>
                      <a:r>
                        <a:rPr lang="fr-FR" sz="1200" b="0" dirty="0">
                          <a:latin typeface="Calibri" pitchFamily="34" charset="0"/>
                        </a:rPr>
                        <a:t>2 Pots de plastiques</a:t>
                      </a:r>
                    </a:p>
                    <a:p>
                      <a:pPr algn="l">
                        <a:spcBef>
                          <a:spcPts val="600"/>
                        </a:spcBef>
                      </a:pPr>
                      <a:r>
                        <a:rPr lang="fr-FR" sz="1200" b="0" dirty="0">
                          <a:latin typeface="Calibri" pitchFamily="34" charset="0"/>
                        </a:rPr>
                        <a:t>Eau</a:t>
                      </a:r>
                    </a:p>
                  </a:txBody>
                  <a:tcPr/>
                </a:tc>
                <a:extLst>
                  <a:ext uri="{0D108BD9-81ED-4DB2-BD59-A6C34878D82A}">
                    <a16:rowId xmlns:a16="http://schemas.microsoft.com/office/drawing/2014/main" val="10006"/>
                  </a:ext>
                </a:extLst>
              </a:tr>
            </a:tbl>
          </a:graphicData>
        </a:graphic>
      </p:graphicFrame>
      <p:sp>
        <p:nvSpPr>
          <p:cNvPr id="20" name="Rectangle 19"/>
          <p:cNvSpPr/>
          <p:nvPr>
            <p:custDataLst>
              <p:tags r:id="rId7"/>
            </p:custDataLst>
          </p:nvPr>
        </p:nvSpPr>
        <p:spPr>
          <a:xfrm>
            <a:off x="19060" y="7395478"/>
            <a:ext cx="1699780" cy="1646605"/>
          </a:xfrm>
          <a:prstGeom prst="rect">
            <a:avLst/>
          </a:prstGeom>
          <a:solidFill>
            <a:schemeClr val="accent1">
              <a:lumMod val="20000"/>
              <a:lumOff val="80000"/>
            </a:schemeClr>
          </a:solidFill>
          <a:ln>
            <a:solidFill>
              <a:schemeClr val="tx1"/>
            </a:solidFill>
          </a:ln>
        </p:spPr>
        <p:txBody>
          <a:bodyPr wrap="square">
            <a:spAutoFit/>
          </a:bodyPr>
          <a:lstStyle/>
          <a:p>
            <a:pPr>
              <a:spcBef>
                <a:spcPts val="600"/>
              </a:spcBef>
            </a:pPr>
            <a:r>
              <a:rPr lang="fr-CA" altLang="fr-FR" sz="1200" dirty="0">
                <a:solidFill>
                  <a:prstClr val="black"/>
                </a:solidFill>
                <a:latin typeface="Calibri" pitchFamily="34" charset="0"/>
                <a:ea typeface="Calibri" pitchFamily="34" charset="0"/>
                <a:cs typeface="Calibri" pitchFamily="34" charset="0"/>
              </a:rPr>
              <a:t>*Allouer 30-40 minutes pour disséquer la pelote </a:t>
            </a:r>
            <a:r>
              <a:rPr lang="fr-CA" altLang="fr-FR" sz="1200" i="1" dirty="0">
                <a:solidFill>
                  <a:prstClr val="black"/>
                </a:solidFill>
                <a:latin typeface="Calibri" pitchFamily="34" charset="0"/>
                <a:ea typeface="Calibri" pitchFamily="34" charset="0"/>
                <a:cs typeface="Calibri" pitchFamily="34" charset="0"/>
              </a:rPr>
              <a:t>et</a:t>
            </a:r>
            <a:r>
              <a:rPr lang="fr-CA" altLang="fr-FR" sz="1200" dirty="0">
                <a:solidFill>
                  <a:prstClr val="black"/>
                </a:solidFill>
                <a:latin typeface="Calibri" pitchFamily="34" charset="0"/>
                <a:ea typeface="Calibri" pitchFamily="34" charset="0"/>
                <a:cs typeface="Calibri" pitchFamily="34" charset="0"/>
              </a:rPr>
              <a:t> classer les os. </a:t>
            </a:r>
          </a:p>
          <a:p>
            <a:pPr>
              <a:spcBef>
                <a:spcPts val="600"/>
              </a:spcBef>
            </a:pPr>
            <a:r>
              <a:rPr lang="fr-CA" altLang="fr-FR" sz="1200" dirty="0">
                <a:solidFill>
                  <a:prstClr val="black"/>
                </a:solidFill>
                <a:latin typeface="Calibri" pitchFamily="34" charset="0"/>
                <a:ea typeface="Calibri" pitchFamily="34" charset="0"/>
                <a:cs typeface="Calibri" pitchFamily="34" charset="0"/>
              </a:rPr>
              <a:t>Encourager les équipes lentes à bien coopérer (</a:t>
            </a:r>
            <a:r>
              <a:rPr lang="fr-CA" altLang="fr-FR" sz="1200" dirty="0" err="1">
                <a:solidFill>
                  <a:prstClr val="black"/>
                </a:solidFill>
                <a:latin typeface="Calibri" pitchFamily="34" charset="0"/>
                <a:ea typeface="Calibri" pitchFamily="34" charset="0"/>
                <a:cs typeface="Calibri" pitchFamily="34" charset="0"/>
              </a:rPr>
              <a:t>un.e</a:t>
            </a:r>
            <a:r>
              <a:rPr lang="fr-CA" altLang="fr-FR" sz="1200" dirty="0">
                <a:solidFill>
                  <a:prstClr val="black"/>
                </a:solidFill>
                <a:latin typeface="Calibri" pitchFamily="34" charset="0"/>
                <a:ea typeface="Calibri" pitchFamily="34" charset="0"/>
                <a:cs typeface="Calibri" pitchFamily="34" charset="0"/>
              </a:rPr>
              <a:t> qui fouille les poils, </a:t>
            </a:r>
            <a:r>
              <a:rPr lang="fr-CA" altLang="fr-FR" sz="1200" dirty="0" err="1">
                <a:solidFill>
                  <a:prstClr val="black"/>
                </a:solidFill>
                <a:latin typeface="Calibri" pitchFamily="34" charset="0"/>
                <a:ea typeface="Calibri" pitchFamily="34" charset="0"/>
                <a:cs typeface="Calibri" pitchFamily="34" charset="0"/>
              </a:rPr>
              <a:t>un.e</a:t>
            </a:r>
            <a:r>
              <a:rPr lang="fr-CA" altLang="fr-FR" sz="1200" dirty="0">
                <a:solidFill>
                  <a:prstClr val="black"/>
                </a:solidFill>
                <a:latin typeface="Calibri" pitchFamily="34" charset="0"/>
                <a:ea typeface="Calibri" pitchFamily="34" charset="0"/>
                <a:cs typeface="Calibri" pitchFamily="34" charset="0"/>
              </a:rPr>
              <a:t> qui nettoie les os trouvés).</a:t>
            </a:r>
            <a:endParaRPr lang="fr-CA" sz="1200" dirty="0">
              <a:latin typeface="Calibri" pitchFamily="34" charset="0"/>
              <a:cs typeface="Calibri" pitchFamily="34" charset="0"/>
            </a:endParaRPr>
          </a:p>
        </p:txBody>
      </p:sp>
      <p:sp>
        <p:nvSpPr>
          <p:cNvPr id="11" name="Google Shape;166;p9"/>
          <p:cNvSpPr txBox="1">
            <a:spLocks noGrp="1"/>
          </p:cNvSpPr>
          <p:nvPr>
            <p:ph type="sldNum" idx="12"/>
            <p:custDataLst>
              <p:tags r:id="rId8"/>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3</a:t>
            </a:fld>
            <a:endParaRPr sz="8200" dirty="0">
              <a:solidFill>
                <a:srgbClr val="D8D8D8"/>
              </a:solidFill>
              <a:latin typeface="Impact"/>
              <a:ea typeface="Impact"/>
              <a:cs typeface="Impact"/>
              <a:sym typeface="Impact"/>
            </a:endParaRPr>
          </a:p>
        </p:txBody>
      </p:sp>
      <p:pic>
        <p:nvPicPr>
          <p:cNvPr id="13" name="Image 12">
            <a:extLst>
              <a:ext uri="{FF2B5EF4-FFF2-40B4-BE49-F238E27FC236}">
                <a16:creationId xmlns:a16="http://schemas.microsoft.com/office/drawing/2014/main" id="{7C015FAB-E54E-D0F2-D4B4-B356E25DD3DA}"/>
              </a:ext>
            </a:extLst>
          </p:cNvPr>
          <p:cNvPicPr>
            <a:picLocks noChangeAspect="1"/>
          </p:cNvPicPr>
          <p:nvPr/>
        </p:nvPicPr>
        <p:blipFill>
          <a:blip r:embed="rId11"/>
          <a:stretch>
            <a:fillRect/>
          </a:stretch>
        </p:blipFill>
        <p:spPr>
          <a:xfrm>
            <a:off x="4225177" y="-479156"/>
            <a:ext cx="2548349" cy="2548349"/>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1765935" y="1266115"/>
            <a:ext cx="5038725" cy="6978725"/>
          </a:xfrm>
          <a:no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buNone/>
            </a:pPr>
            <a:endParaRPr lang="en-US" sz="1200" i="0" dirty="0">
              <a:latin typeface="Calibri" pitchFamily="34" charset="0"/>
              <a:cs typeface="Calibri" pitchFamily="34" charset="0"/>
            </a:endParaRPr>
          </a:p>
          <a:p>
            <a:pPr marL="0" indent="0" algn="just">
              <a:spcBef>
                <a:spcPts val="600"/>
              </a:spcBef>
              <a:buNone/>
            </a:pPr>
            <a:endParaRPr lang="en-US" sz="1200" i="0" dirty="0">
              <a:latin typeface="Calibri" pitchFamily="34" charset="0"/>
              <a:cs typeface="Calibri" pitchFamily="34" charset="0"/>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819929" y="1584961"/>
          <a:ext cx="4946631" cy="6553200"/>
        </p:xfrm>
        <a:graphic>
          <a:graphicData uri="http://schemas.openxmlformats.org/drawingml/2006/table">
            <a:tbl>
              <a:tblPr firstRow="1" bandRow="1">
                <a:tableStyleId>{6E25E649-3F16-4E02-A733-19D2CDBF48F0}</a:tableStyleId>
              </a:tblPr>
              <a:tblGrid>
                <a:gridCol w="726676">
                  <a:extLst>
                    <a:ext uri="{9D8B030D-6E8A-4147-A177-3AD203B41FA5}">
                      <a16:colId xmlns:a16="http://schemas.microsoft.com/office/drawing/2014/main" val="20000"/>
                    </a:ext>
                  </a:extLst>
                </a:gridCol>
                <a:gridCol w="1770701">
                  <a:extLst>
                    <a:ext uri="{9D8B030D-6E8A-4147-A177-3AD203B41FA5}">
                      <a16:colId xmlns:a16="http://schemas.microsoft.com/office/drawing/2014/main" val="20001"/>
                    </a:ext>
                  </a:extLst>
                </a:gridCol>
                <a:gridCol w="2449254">
                  <a:extLst>
                    <a:ext uri="{9D8B030D-6E8A-4147-A177-3AD203B41FA5}">
                      <a16:colId xmlns:a16="http://schemas.microsoft.com/office/drawing/2014/main" val="20002"/>
                    </a:ext>
                  </a:extLst>
                </a:gridCol>
              </a:tblGrid>
              <a:tr h="165496">
                <a:tc>
                  <a:txBody>
                    <a:bodyPr/>
                    <a:lstStyle/>
                    <a:p>
                      <a:pPr algn="ctr">
                        <a:lnSpc>
                          <a:spcPct val="100000"/>
                        </a:lnSpc>
                        <a:spcBef>
                          <a:spcPts val="600"/>
                        </a:spcBef>
                      </a:pPr>
                      <a:r>
                        <a:rPr lang="fr-FR" sz="1400" baseline="0" dirty="0">
                          <a:latin typeface="Calibri" pitchFamily="34" charset="0"/>
                          <a:cs typeface="Calibri" pitchFamily="34" charset="0"/>
                        </a:rPr>
                        <a:t>Vidéo</a:t>
                      </a:r>
                      <a:endParaRPr lang="fr-FR" sz="140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Texte affiché</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Descriptif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97893">
                <a:tc>
                  <a:txBody>
                    <a:bodyPr/>
                    <a:lstStyle/>
                    <a:p>
                      <a:pPr algn="ctr">
                        <a:lnSpc>
                          <a:spcPct val="100000"/>
                        </a:lnSpc>
                        <a:spcBef>
                          <a:spcPts val="600"/>
                        </a:spcBef>
                        <a:spcAft>
                          <a:spcPts val="0"/>
                        </a:spcAft>
                      </a:pPr>
                      <a:r>
                        <a:rPr lang="fr-CA" sz="1200" dirty="0">
                          <a:latin typeface="Calibri" pitchFamily="34" charset="0"/>
                          <a:cs typeface="Calibri" pitchFamily="34" charset="0"/>
                        </a:rPr>
                        <a:t>Lecture*</a:t>
                      </a:r>
                      <a:endParaRPr lang="fr-FR" sz="120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spcBef>
                          <a:spcPts val="600"/>
                        </a:spcBef>
                        <a:spcAft>
                          <a:spcPts val="0"/>
                        </a:spcAft>
                      </a:pPr>
                      <a:endParaRPr lang="fr-CA" sz="120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Invitation au nettoyage des os, avec directives.</a:t>
                      </a:r>
                    </a:p>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Conseils pour l’efficacité et la rapidité.</a:t>
                      </a:r>
                      <a:endParaRPr lang="fr-FR" sz="1200" b="0" i="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110325">
                <a:tc>
                  <a:txBody>
                    <a:bodyPr/>
                    <a:lstStyle/>
                    <a:p>
                      <a:pPr algn="ctr">
                        <a:lnSpc>
                          <a:spcPct val="100000"/>
                        </a:lnSpc>
                        <a:spcBef>
                          <a:spcPts val="600"/>
                        </a:spcBef>
                        <a:spcAft>
                          <a:spcPts val="0"/>
                        </a:spcAft>
                      </a:pPr>
                      <a:r>
                        <a:rPr lang="fr-CA" sz="1200" dirty="0">
                          <a:latin typeface="Calibri" pitchFamily="34" charset="0"/>
                          <a:cs typeface="Calibri" pitchFamily="34" charset="0"/>
                        </a:rPr>
                        <a:t>Pause</a:t>
                      </a:r>
                      <a:endParaRPr lang="fr-FR" sz="1200" b="1"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r>
                        <a:rPr lang="fr-CA" sz="1200" i="1" dirty="0">
                          <a:latin typeface="Calibri"/>
                          <a:ea typeface="Calibri"/>
                          <a:cs typeface="Times New Roman"/>
                        </a:rPr>
                        <a:t>Nettoyage des os</a:t>
                      </a:r>
                      <a:endParaRPr lang="fr-FR" sz="120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nSpc>
                          <a:spcPct val="100000"/>
                        </a:lnSpc>
                        <a:spcBef>
                          <a:spcPts val="600"/>
                        </a:spcBef>
                        <a:spcAft>
                          <a:spcPts val="0"/>
                        </a:spcAft>
                      </a:pPr>
                      <a:endParaRPr lang="fr-CA" sz="1200" b="0" i="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819206">
                <a:tc>
                  <a:txBody>
                    <a:bodyPr/>
                    <a:lstStyle/>
                    <a:p>
                      <a:pPr algn="ctr">
                        <a:lnSpc>
                          <a:spcPct val="100000"/>
                        </a:lnSpc>
                        <a:spcBef>
                          <a:spcPts val="600"/>
                        </a:spcBef>
                      </a:pPr>
                      <a:r>
                        <a:rPr lang="fr-CA" sz="1200" dirty="0">
                          <a:latin typeface="Calibri" pitchFamily="34" charset="0"/>
                          <a:cs typeface="Calibri" pitchFamily="34" charset="0"/>
                        </a:rPr>
                        <a:t>Lecture</a:t>
                      </a:r>
                      <a:endParaRPr lang="fr-FR" sz="120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spcBef>
                          <a:spcPts val="600"/>
                        </a:spcBef>
                        <a:spcAft>
                          <a:spcPts val="0"/>
                        </a:spcAft>
                      </a:pPr>
                      <a:endParaRPr lang="fr-CA"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Présentation du matériel pour le classement des os.</a:t>
                      </a:r>
                      <a:endParaRPr lang="fr-FR" sz="1200" b="0" i="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Explication de la tâche.</a:t>
                      </a:r>
                    </a:p>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Présentation de la fiche d’activité B et de la</a:t>
                      </a:r>
                      <a:r>
                        <a:rPr lang="fr-CA" sz="1200" b="0" i="0" baseline="0" dirty="0">
                          <a:latin typeface="Calibri"/>
                          <a:ea typeface="Calibri"/>
                          <a:cs typeface="Times New Roman"/>
                        </a:rPr>
                        <a:t> façon de l’utiliser.</a:t>
                      </a:r>
                      <a:endParaRPr lang="fr-FR" sz="1200" b="0" i="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Commentaire sur l’hypothèse.</a:t>
                      </a:r>
                      <a:endParaRPr lang="fr-FR" sz="1200" b="0" i="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1257771">
                <a:tc>
                  <a:txBody>
                    <a:bodyPr/>
                    <a:lstStyle/>
                    <a:p>
                      <a:pPr algn="ctr">
                        <a:lnSpc>
                          <a:spcPct val="100000"/>
                        </a:lnSpc>
                        <a:spcBef>
                          <a:spcPts val="600"/>
                        </a:spcBef>
                        <a:spcAft>
                          <a:spcPts val="0"/>
                        </a:spcAft>
                      </a:pPr>
                      <a:r>
                        <a:rPr lang="fr-CA" sz="1200" dirty="0">
                          <a:latin typeface="Calibri" pitchFamily="34" charset="0"/>
                          <a:cs typeface="Calibri" pitchFamily="34" charset="0"/>
                        </a:rPr>
                        <a:t>Pause</a:t>
                      </a:r>
                      <a:endParaRPr lang="fr-FR" sz="120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arabicPeriod"/>
                      </a:pPr>
                      <a:r>
                        <a:rPr lang="fr-CA" sz="1200" i="1" dirty="0">
                          <a:latin typeface="Calibri"/>
                          <a:ea typeface="Calibri"/>
                          <a:cs typeface="Times New Roman"/>
                        </a:rPr>
                        <a:t>Nettoyage des tables (jeter les déchets).</a:t>
                      </a:r>
                      <a:endParaRPr lang="fr-FR" sz="1200" i="1" dirty="0">
                        <a:latin typeface="Calibri"/>
                        <a:ea typeface="Calibri"/>
                        <a:cs typeface="Times New Roman"/>
                      </a:endParaRPr>
                    </a:p>
                    <a:p>
                      <a:pPr marL="180000" lvl="0" indent="-180000">
                        <a:lnSpc>
                          <a:spcPct val="100000"/>
                        </a:lnSpc>
                        <a:spcBef>
                          <a:spcPts val="600"/>
                        </a:spcBef>
                        <a:spcAft>
                          <a:spcPts val="0"/>
                        </a:spcAft>
                        <a:buFont typeface="+mj-lt"/>
                        <a:buAutoNum type="arabicPeriod"/>
                      </a:pPr>
                      <a:r>
                        <a:rPr lang="fr-CA" sz="1200" i="1" dirty="0">
                          <a:latin typeface="Calibri"/>
                          <a:ea typeface="Calibri"/>
                          <a:cs typeface="Times New Roman"/>
                        </a:rPr>
                        <a:t>Distribution des fiche d’activité B (1 par élève).</a:t>
                      </a:r>
                      <a:endParaRPr lang="fr-FR" sz="1200" i="1" dirty="0">
                        <a:latin typeface="Calibri"/>
                        <a:ea typeface="Calibri"/>
                        <a:cs typeface="Times New Roman"/>
                      </a:endParaRPr>
                    </a:p>
                    <a:p>
                      <a:pPr marL="180000" lvl="0" indent="-180000">
                        <a:lnSpc>
                          <a:spcPct val="100000"/>
                        </a:lnSpc>
                        <a:spcBef>
                          <a:spcPts val="600"/>
                        </a:spcBef>
                        <a:spcAft>
                          <a:spcPts val="0"/>
                        </a:spcAft>
                        <a:buFont typeface="+mj-lt"/>
                        <a:buAutoNum type="arabicPeriod"/>
                      </a:pPr>
                      <a:r>
                        <a:rPr lang="fr-CA" sz="1200" i="1" dirty="0">
                          <a:latin typeface="Calibri"/>
                          <a:ea typeface="Calibri"/>
                          <a:cs typeface="Times New Roman"/>
                        </a:rPr>
                        <a:t>Distribution du matériel </a:t>
                      </a:r>
                      <a:endParaRPr lang="fr-FR" sz="1200" i="1" dirty="0">
                        <a:latin typeface="Calibri"/>
                        <a:ea typeface="Calibri"/>
                        <a:cs typeface="Times New Roman"/>
                      </a:endParaRPr>
                    </a:p>
                    <a:p>
                      <a:pPr marL="180000" lvl="0" indent="-180000">
                        <a:lnSpc>
                          <a:spcPct val="100000"/>
                        </a:lnSpc>
                        <a:spcBef>
                          <a:spcPts val="600"/>
                        </a:spcBef>
                        <a:spcAft>
                          <a:spcPts val="0"/>
                        </a:spcAft>
                        <a:buFont typeface="+mj-lt"/>
                        <a:buAutoNum type="arabicPeriod"/>
                      </a:pPr>
                      <a:r>
                        <a:rPr lang="fr-CA" sz="1200" i="1" dirty="0">
                          <a:latin typeface="Calibri"/>
                          <a:ea typeface="Calibri"/>
                          <a:cs typeface="Times New Roman"/>
                        </a:rPr>
                        <a:t>Classement des os.</a:t>
                      </a:r>
                      <a:endParaRPr lang="fr-FR" sz="1200" i="1" dirty="0">
                        <a:latin typeface="Calibri"/>
                        <a:ea typeface="Calibri"/>
                        <a:cs typeface="Times New Roman"/>
                      </a:endParaRPr>
                    </a:p>
                    <a:p>
                      <a:pPr marL="180000" lvl="0" indent="-180000">
                        <a:lnSpc>
                          <a:spcPct val="100000"/>
                        </a:lnSpc>
                        <a:spcBef>
                          <a:spcPts val="600"/>
                        </a:spcBef>
                        <a:spcAft>
                          <a:spcPts val="0"/>
                        </a:spcAft>
                        <a:buFont typeface="+mj-lt"/>
                        <a:buAutoNum type="arabicPeriod"/>
                      </a:pPr>
                      <a:r>
                        <a:rPr lang="fr-CA" sz="1200" i="1" dirty="0">
                          <a:latin typeface="Calibri"/>
                          <a:ea typeface="Calibri"/>
                          <a:cs typeface="Times New Roman"/>
                        </a:rPr>
                        <a:t>Retour en groupe sur les classements et hypothèse</a:t>
                      </a:r>
                      <a:endParaRPr lang="fr-FR" sz="120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nSpc>
                          <a:spcPct val="100000"/>
                        </a:lnSpc>
                        <a:spcBef>
                          <a:spcPts val="600"/>
                        </a:spcBef>
                        <a:spcAft>
                          <a:spcPts val="0"/>
                        </a:spcAft>
                        <a:buFont typeface="+mj-lt"/>
                        <a:buAutoNum type="romanLcPeriod"/>
                      </a:pPr>
                      <a:r>
                        <a:rPr lang="fr-CA" sz="1200" b="0" i="0" dirty="0">
                          <a:latin typeface="Calibri"/>
                          <a:ea typeface="Calibri"/>
                          <a:cs typeface="Times New Roman"/>
                        </a:rPr>
                        <a:t>Pour le retour,</a:t>
                      </a:r>
                      <a:r>
                        <a:rPr lang="fr-CA" sz="1200" b="0" i="0" baseline="0" dirty="0">
                          <a:latin typeface="Calibri"/>
                          <a:ea typeface="Calibri"/>
                          <a:cs typeface="Times New Roman"/>
                        </a:rPr>
                        <a:t> consulter le</a:t>
                      </a:r>
                      <a:r>
                        <a:rPr lang="fr-CA" sz="1200" b="0" i="0" dirty="0">
                          <a:latin typeface="Calibri"/>
                          <a:ea typeface="Calibri"/>
                          <a:cs typeface="Times New Roman"/>
                        </a:rPr>
                        <a:t> pédagogique principal</a:t>
                      </a:r>
                      <a:r>
                        <a:rPr lang="fr-CA" sz="1200" b="0" i="0" baseline="0" dirty="0">
                          <a:latin typeface="Calibri"/>
                          <a:ea typeface="Calibri"/>
                          <a:cs typeface="Times New Roman"/>
                        </a:rPr>
                        <a:t> (voir encadré).</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877130">
                <a:tc>
                  <a:txBody>
                    <a:bodyPr/>
                    <a:lstStyle/>
                    <a:p>
                      <a:pPr algn="ctr">
                        <a:lnSpc>
                          <a:spcPct val="100000"/>
                        </a:lnSpc>
                        <a:spcBef>
                          <a:spcPts val="600"/>
                        </a:spcBef>
                        <a:spcAft>
                          <a:spcPts val="0"/>
                        </a:spcAft>
                      </a:pPr>
                      <a:r>
                        <a:rPr lang="fr-CA" sz="1200" dirty="0">
                          <a:latin typeface="Calibri" pitchFamily="34" charset="0"/>
                          <a:cs typeface="Calibri" pitchFamily="34" charset="0"/>
                        </a:rPr>
                        <a:t>Lecture</a:t>
                      </a:r>
                      <a:endParaRPr lang="fr-FR" sz="120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spcBef>
                          <a:spcPts val="600"/>
                        </a:spcBef>
                        <a:spcAft>
                          <a:spcPts val="0"/>
                        </a:spcAft>
                      </a:pPr>
                      <a:endParaRPr lang="fr-CA"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Démonstration du rangement des os.</a:t>
                      </a:r>
                      <a:endParaRPr lang="fr-FR" sz="1200" b="0" i="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Dévoilement de la nature des objets mystérieux, avec explications. </a:t>
                      </a:r>
                    </a:p>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Invitation à regarder la vidéo d’un hibou en action (voir encadré).</a:t>
                      </a:r>
                      <a:endParaRPr lang="fr-FR" sz="1200" b="0" i="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99298">
                <a:tc>
                  <a:txBody>
                    <a:bodyPr/>
                    <a:lstStyle/>
                    <a:p>
                      <a:pPr algn="ctr">
                        <a:lnSpc>
                          <a:spcPct val="100000"/>
                        </a:lnSpc>
                        <a:spcBef>
                          <a:spcPts val="600"/>
                        </a:spcBef>
                        <a:spcAft>
                          <a:spcPts val="0"/>
                        </a:spcAft>
                      </a:pPr>
                      <a:r>
                        <a:rPr lang="fr-CA" sz="1200" b="1" dirty="0">
                          <a:latin typeface="Calibri" pitchFamily="34" charset="0"/>
                          <a:ea typeface="Calibri"/>
                          <a:cs typeface="Calibri" pitchFamily="34" charset="0"/>
                        </a:rPr>
                        <a:t>Fin</a:t>
                      </a:r>
                      <a:endParaRPr lang="fr-FR" sz="1200" b="1"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spcBef>
                          <a:spcPts val="600"/>
                        </a:spcBef>
                        <a:spcAft>
                          <a:spcPts val="0"/>
                        </a:spcAft>
                      </a:pPr>
                      <a:endParaRPr lang="fr-CA" sz="1200" i="1">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endParaRPr lang="fr-FR" sz="1200" b="0" i="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5" name="Title 3"/>
          <p:cNvSpPr txBox="1">
            <a:spLocks/>
          </p:cNvSpPr>
          <p:nvPr>
            <p:custDataLst>
              <p:tags r:id="rId3"/>
            </p:custDataLst>
          </p:nvPr>
        </p:nvSpPr>
        <p:spPr>
          <a:xfrm>
            <a:off x="19061" y="0"/>
            <a:ext cx="5391139" cy="100965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none" spc="0" normalizeH="0" baseline="0" noProof="0" dirty="0" err="1">
                <a:ln>
                  <a:noFill/>
                </a:ln>
                <a:solidFill>
                  <a:schemeClr val="tx1"/>
                </a:solidFill>
                <a:effectLst/>
                <a:uLnTx/>
                <a:uFillTx/>
                <a:latin typeface="Calibri" pitchFamily="34" charset="0"/>
                <a:ea typeface="+mj-ea"/>
                <a:cs typeface="Calibri" pitchFamily="34" charset="0"/>
              </a:rPr>
              <a:t>Réalisation</a:t>
            </a:r>
            <a: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t> </a:t>
            </a:r>
            <a:b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br>
            <a:r>
              <a:rPr kumimoji="0" lang="en-US" sz="24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t>2. Les indices à </a:t>
            </a:r>
            <a:r>
              <a:rPr kumimoji="0" lang="en-US" sz="2400" b="0" i="0" u="none" strike="noStrike" kern="1200" cap="none" spc="0" normalizeH="0" baseline="0" noProof="0" dirty="0" err="1">
                <a:ln>
                  <a:noFill/>
                </a:ln>
                <a:solidFill>
                  <a:schemeClr val="tx1"/>
                </a:solidFill>
                <a:effectLst/>
                <a:uLnTx/>
                <a:uFillTx/>
                <a:latin typeface="Calibri" pitchFamily="34" charset="0"/>
                <a:ea typeface="+mj-ea"/>
                <a:cs typeface="Calibri" pitchFamily="34" charset="0"/>
              </a:rPr>
              <a:t>l’intérieur</a:t>
            </a:r>
            <a:r>
              <a:rPr kumimoji="0" lang="en-US" sz="24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t> </a:t>
            </a:r>
            <a:r>
              <a:rPr kumimoji="0" lang="en-US"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t>(suite)</a:t>
            </a:r>
            <a:endParaRPr kumimoji="0" lang="en-US" sz="3000" b="0" i="1" u="none" strike="noStrike" kern="1200" cap="none" spc="0" normalizeH="0" baseline="0" noProof="0" dirty="0">
              <a:ln>
                <a:noFill/>
              </a:ln>
              <a:solidFill>
                <a:schemeClr val="tx1"/>
              </a:solidFill>
              <a:effectLst/>
              <a:uLnTx/>
              <a:uFillTx/>
              <a:latin typeface="Calibri" pitchFamily="34" charset="0"/>
              <a:ea typeface="+mj-ea"/>
              <a:cs typeface="Calibri" pitchFamily="34" charset="0"/>
            </a:endParaRPr>
          </a:p>
        </p:txBody>
      </p:sp>
      <p:sp>
        <p:nvSpPr>
          <p:cNvPr id="20" name="Rectangle 19"/>
          <p:cNvSpPr/>
          <p:nvPr>
            <p:custDataLst>
              <p:tags r:id="rId4"/>
            </p:custDataLst>
          </p:nvPr>
        </p:nvSpPr>
        <p:spPr>
          <a:xfrm>
            <a:off x="22860" y="1539241"/>
            <a:ext cx="1699780" cy="1015663"/>
          </a:xfrm>
          <a:prstGeom prst="rect">
            <a:avLst/>
          </a:prstGeom>
          <a:solidFill>
            <a:schemeClr val="accent1">
              <a:lumMod val="20000"/>
              <a:lumOff val="80000"/>
            </a:schemeClr>
          </a:solidFill>
          <a:ln>
            <a:solidFill>
              <a:schemeClr val="tx1"/>
            </a:solidFill>
          </a:ln>
        </p:spPr>
        <p:txBody>
          <a:bodyPr wrap="square">
            <a:spAutoFit/>
          </a:bodyPr>
          <a:lstStyle/>
          <a:p>
            <a:pPr>
              <a:spcBef>
                <a:spcPts val="600"/>
              </a:spcBef>
            </a:pPr>
            <a:r>
              <a:rPr lang="fr-CA" altLang="fr-FR" sz="1200" dirty="0">
                <a:solidFill>
                  <a:prstClr val="black"/>
                </a:solidFill>
                <a:latin typeface="Calibri" pitchFamily="34" charset="0"/>
                <a:ea typeface="Calibri" pitchFamily="34" charset="0"/>
                <a:cs typeface="Calibri" pitchFamily="34" charset="0"/>
              </a:rPr>
              <a:t>*Reprendre la lecture de la vidéo quand toutes les équipes ont compris que les pelotes renferment des os.</a:t>
            </a:r>
            <a:endParaRPr lang="fr-CA" sz="1200" dirty="0">
              <a:latin typeface="Calibri" pitchFamily="34" charset="0"/>
              <a:cs typeface="Calibri" pitchFamily="34" charset="0"/>
            </a:endParaRPr>
          </a:p>
        </p:txBody>
      </p:sp>
      <p:sp>
        <p:nvSpPr>
          <p:cNvPr id="11" name="Google Shape;166;p9"/>
          <p:cNvSpPr txBox="1">
            <a:spLocks noGrp="1"/>
          </p:cNvSpPr>
          <p:nvPr>
            <p:ph type="sldNum" idx="12"/>
            <p:custDataLst>
              <p:tags r:id="rId5"/>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4</a:t>
            </a:fld>
            <a:endParaRPr sz="8200" dirty="0">
              <a:solidFill>
                <a:srgbClr val="D8D8D8"/>
              </a:solidFill>
              <a:latin typeface="Impact"/>
              <a:ea typeface="Impact"/>
              <a:cs typeface="Impact"/>
              <a:sym typeface="Impact"/>
            </a:endParaRPr>
          </a:p>
        </p:txBody>
      </p:sp>
      <p:sp>
        <p:nvSpPr>
          <p:cNvPr id="13" name="Rectangle 12"/>
          <p:cNvSpPr/>
          <p:nvPr>
            <p:custDataLst>
              <p:tags r:id="rId6"/>
            </p:custDataLst>
          </p:nvPr>
        </p:nvSpPr>
        <p:spPr>
          <a:xfrm>
            <a:off x="22860" y="6501854"/>
            <a:ext cx="1699780" cy="1369606"/>
          </a:xfrm>
          <a:prstGeom prst="rect">
            <a:avLst/>
          </a:prstGeom>
          <a:solidFill>
            <a:schemeClr val="accent1">
              <a:lumMod val="20000"/>
              <a:lumOff val="80000"/>
            </a:schemeClr>
          </a:solidFill>
          <a:ln>
            <a:solidFill>
              <a:schemeClr val="tx1"/>
            </a:solidFill>
          </a:ln>
        </p:spPr>
        <p:txBody>
          <a:bodyPr wrap="square">
            <a:spAutoFit/>
          </a:bodyPr>
          <a:lstStyle/>
          <a:p>
            <a:pPr indent="-180000" algn="ctr">
              <a:spcBef>
                <a:spcPts val="600"/>
              </a:spcBef>
            </a:pPr>
            <a:r>
              <a:rPr lang="fr-CA" altLang="fr-FR" sz="1400" b="1" dirty="0">
                <a:solidFill>
                  <a:prstClr val="black"/>
                </a:solidFill>
                <a:latin typeface="Calibri" pitchFamily="34" charset="0"/>
                <a:ea typeface="Calibri" pitchFamily="34" charset="0"/>
                <a:cs typeface="Calibri" pitchFamily="34" charset="0"/>
              </a:rPr>
              <a:t>Vidéo d’un hibou qui régurgite sa pelote</a:t>
            </a:r>
            <a:r>
              <a:rPr lang="fr-CA" altLang="fr-FR" sz="1400" dirty="0">
                <a:solidFill>
                  <a:prstClr val="black"/>
                </a:solidFill>
                <a:latin typeface="Calibri" pitchFamily="34" charset="0"/>
                <a:ea typeface="Calibri" pitchFamily="34" charset="0"/>
                <a:cs typeface="Calibri" pitchFamily="34" charset="0"/>
              </a:rPr>
              <a:t>  </a:t>
            </a:r>
          </a:p>
          <a:p>
            <a:pPr indent="-180000" algn="ctr">
              <a:spcBef>
                <a:spcPts val="600"/>
              </a:spcBef>
            </a:pPr>
            <a:r>
              <a:rPr lang="fr-CA" sz="1200" dirty="0">
                <a:latin typeface="Calibri" pitchFamily="34" charset="0"/>
                <a:cs typeface="Calibri" pitchFamily="34" charset="0"/>
                <a:hlinkClick r:id="rId9"/>
              </a:rPr>
              <a:t>https://www.youtube.com/watch?v=DxhtS_XJiUU</a:t>
            </a:r>
            <a:r>
              <a:rPr lang="fr-CA" sz="1200" dirty="0">
                <a:latin typeface="Calibri" pitchFamily="34" charset="0"/>
                <a:cs typeface="Calibri" pitchFamily="34" charset="0"/>
              </a:rPr>
              <a:t> </a:t>
            </a:r>
          </a:p>
        </p:txBody>
      </p:sp>
      <p:graphicFrame>
        <p:nvGraphicFramePr>
          <p:cNvPr id="14" name="Tableau 16">
            <a:extLst>
              <a:ext uri="{FF2B5EF4-FFF2-40B4-BE49-F238E27FC236}">
                <a16:creationId xmlns:a16="http://schemas.microsoft.com/office/drawing/2014/main" id="{95BC9D67-99C2-4330-BB45-8C415D6FAD35}"/>
              </a:ext>
            </a:extLst>
          </p:cNvPr>
          <p:cNvGraphicFramePr>
            <a:graphicFrameLocks noGrp="1"/>
          </p:cNvGraphicFramePr>
          <p:nvPr>
            <p:custDataLst>
              <p:tags r:id="rId7"/>
            </p:custDataLst>
            <p:extLst>
              <p:ext uri="{D42A27DB-BD31-4B8C-83A1-F6EECF244321}">
                <p14:modId xmlns:p14="http://schemas.microsoft.com/office/powerpoint/2010/main" val="647077907"/>
              </p:ext>
            </p:extLst>
          </p:nvPr>
        </p:nvGraphicFramePr>
        <p:xfrm>
          <a:off x="32515" y="4197996"/>
          <a:ext cx="1678163" cy="1402704"/>
        </p:xfrm>
        <a:graphic>
          <a:graphicData uri="http://schemas.openxmlformats.org/drawingml/2006/table">
            <a:tbl>
              <a:tblPr firstRow="1" bandRow="1">
                <a:tableStyleId>{0505E3EF-67EA-436B-97B2-0124C06EBD24}</a:tableStyleId>
              </a:tblPr>
              <a:tblGrid>
                <a:gridCol w="1678163">
                  <a:extLst>
                    <a:ext uri="{9D8B030D-6E8A-4147-A177-3AD203B41FA5}">
                      <a16:colId xmlns:a16="http://schemas.microsoft.com/office/drawing/2014/main" val="20000"/>
                    </a:ext>
                  </a:extLst>
                </a:gridCol>
              </a:tblGrid>
              <a:tr h="1402704">
                <a:tc>
                  <a:txBody>
                    <a:bodyPr/>
                    <a:lstStyle/>
                    <a:p>
                      <a:pPr algn="ctr">
                        <a:spcBef>
                          <a:spcPts val="600"/>
                        </a:spcBef>
                      </a:pPr>
                      <a:r>
                        <a:rPr lang="en-US" sz="1400" b="1" dirty="0">
                          <a:latin typeface="Calibri" pitchFamily="34" charset="0"/>
                          <a:cs typeface="Calibri" pitchFamily="34" charset="0"/>
                        </a:rPr>
                        <a:t>Lectures </a:t>
                      </a:r>
                      <a:r>
                        <a:rPr lang="en-US" sz="1400" b="1" dirty="0" err="1">
                          <a:latin typeface="Calibri" pitchFamily="34" charset="0"/>
                          <a:cs typeface="Calibri" pitchFamily="34" charset="0"/>
                        </a:rPr>
                        <a:t>préalables</a:t>
                      </a:r>
                      <a:r>
                        <a:rPr lang="en-US" sz="1400" b="1" dirty="0">
                          <a:latin typeface="Calibri" pitchFamily="34" charset="0"/>
                          <a:cs typeface="Calibri" pitchFamily="34" charset="0"/>
                        </a:rPr>
                        <a:t> </a:t>
                      </a:r>
                      <a:r>
                        <a:rPr lang="en-US" sz="1400" b="0" dirty="0">
                          <a:latin typeface="Calibri" pitchFamily="34" charset="0"/>
                          <a:cs typeface="Calibri" pitchFamily="34" charset="0"/>
                        </a:rPr>
                        <a:t>(guide </a:t>
                      </a:r>
                      <a:r>
                        <a:rPr lang="en-US" sz="1400" b="0" dirty="0" err="1">
                          <a:latin typeface="Calibri" pitchFamily="34" charset="0"/>
                          <a:cs typeface="Calibri" pitchFamily="34" charset="0"/>
                        </a:rPr>
                        <a:t>pédagogique</a:t>
                      </a:r>
                      <a:r>
                        <a:rPr lang="en-US" sz="1400" b="0" dirty="0">
                          <a:latin typeface="Calibri" pitchFamily="34" charset="0"/>
                          <a:cs typeface="Calibri" pitchFamily="34" charset="0"/>
                        </a:rPr>
                        <a:t> principal)</a:t>
                      </a:r>
                    </a:p>
                    <a:p>
                      <a:pPr marL="171450" indent="-171450" algn="l">
                        <a:spcBef>
                          <a:spcPts val="600"/>
                        </a:spcBef>
                        <a:buFont typeface="Arial" panose="020B0604020202020204" pitchFamily="34" charset="0"/>
                        <a:buChar char="•"/>
                      </a:pPr>
                      <a:r>
                        <a:rPr lang="fr-CA" sz="1200" b="0" kern="1200" dirty="0">
                          <a:solidFill>
                            <a:schemeClr val="dk1"/>
                          </a:solidFill>
                          <a:effectLst/>
                          <a:latin typeface="Calibri" pitchFamily="34" charset="0"/>
                          <a:cs typeface="Calibri" pitchFamily="34" charset="0"/>
                        </a:rPr>
                        <a:t>Discussion et découverte de l’objet mystère (p. 9).</a:t>
                      </a:r>
                      <a:endParaRPr lang="fr-FR" sz="1200" b="0" dirty="0">
                        <a:latin typeface="+mn-lt"/>
                        <a:ea typeface="Calibri"/>
                        <a:cs typeface="Times" pitchFamily="18" charset="0"/>
                      </a:endParaRPr>
                    </a:p>
                  </a:txBody>
                  <a:tcPr anchor="ctr">
                    <a:solidFill>
                      <a:schemeClr val="accent1">
                        <a:lumMod val="60000"/>
                        <a:lumOff val="40000"/>
                      </a:schemeClr>
                    </a:solidFill>
                  </a:tcPr>
                </a:tc>
                <a:extLst>
                  <a:ext uri="{0D108BD9-81ED-4DB2-BD59-A6C34878D82A}">
                    <a16:rowId xmlns:a16="http://schemas.microsoft.com/office/drawing/2014/main" val="10000"/>
                  </a:ext>
                </a:extLst>
              </a:tr>
            </a:tbl>
          </a:graphicData>
        </a:graphic>
      </p:graphicFrame>
      <p:pic>
        <p:nvPicPr>
          <p:cNvPr id="10" name="Image 9">
            <a:extLst>
              <a:ext uri="{FF2B5EF4-FFF2-40B4-BE49-F238E27FC236}">
                <a16:creationId xmlns:a16="http://schemas.microsoft.com/office/drawing/2014/main" id="{19151904-7335-A550-E352-16C17267A2DB}"/>
              </a:ext>
            </a:extLst>
          </p:cNvPr>
          <p:cNvPicPr>
            <a:picLocks noChangeAspect="1"/>
          </p:cNvPicPr>
          <p:nvPr/>
        </p:nvPicPr>
        <p:blipFill>
          <a:blip r:embed="rId10"/>
          <a:stretch>
            <a:fillRect/>
          </a:stretch>
        </p:blipFill>
        <p:spPr>
          <a:xfrm>
            <a:off x="4225177" y="-479156"/>
            <a:ext cx="2548349" cy="2548349"/>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1765935" y="1266115"/>
            <a:ext cx="5038725" cy="6569821"/>
          </a:xfrm>
          <a:no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spcAft>
                <a:spcPts val="600"/>
              </a:spcAft>
              <a:buNone/>
            </a:pPr>
            <a:r>
              <a:rPr lang="fr-CA" sz="2400" i="1" dirty="0">
                <a:latin typeface="Calibri" pitchFamily="34" charset="0"/>
                <a:cs typeface="Calibri" pitchFamily="34" charset="0"/>
              </a:rPr>
              <a:t>Vue d’ensemble</a:t>
            </a:r>
          </a:p>
          <a:p>
            <a:pPr marL="0" indent="0" algn="just">
              <a:spcBef>
                <a:spcPts val="600"/>
              </a:spcBef>
              <a:buNone/>
            </a:pPr>
            <a:r>
              <a:rPr lang="fr-CA" sz="1200" dirty="0">
                <a:latin typeface="Calibri" pitchFamily="34" charset="0"/>
                <a:cs typeface="Calibri" pitchFamily="34" charset="0"/>
              </a:rPr>
              <a:t>Les élèves devront dessiner tous les os qu’ils connaissent sur le corps humain. En discutant, ils mettront ensuite en commun leurs connaissances des os humains et des squelettes.</a:t>
            </a:r>
          </a:p>
          <a:p>
            <a:pPr marL="0" indent="0" algn="just">
              <a:spcBef>
                <a:spcPts val="600"/>
              </a:spcBef>
              <a:buNone/>
            </a:pPr>
            <a:endParaRPr lang="en-US" sz="1200" i="0" dirty="0">
              <a:latin typeface="Calibri" pitchFamily="34" charset="0"/>
              <a:cs typeface="Calibri" pitchFamily="34" charset="0"/>
            </a:endParaRPr>
          </a:p>
          <a:p>
            <a:pPr marL="0" indent="0" algn="just">
              <a:spcBef>
                <a:spcPts val="600"/>
              </a:spcBef>
              <a:buNone/>
            </a:pPr>
            <a:endParaRPr lang="en-US" sz="1200" i="0" dirty="0">
              <a:latin typeface="Calibri" pitchFamily="34" charset="0"/>
              <a:cs typeface="Calibri" pitchFamily="34" charset="0"/>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819929" y="2667001"/>
          <a:ext cx="4946631" cy="5094536"/>
        </p:xfrm>
        <a:graphic>
          <a:graphicData uri="http://schemas.openxmlformats.org/drawingml/2006/table">
            <a:tbl>
              <a:tblPr firstRow="1" bandRow="1">
                <a:tableStyleId>{6E25E649-3F16-4E02-A733-19D2CDBF48F0}</a:tableStyleId>
              </a:tblPr>
              <a:tblGrid>
                <a:gridCol w="726676">
                  <a:extLst>
                    <a:ext uri="{9D8B030D-6E8A-4147-A177-3AD203B41FA5}">
                      <a16:colId xmlns:a16="http://schemas.microsoft.com/office/drawing/2014/main" val="20000"/>
                    </a:ext>
                  </a:extLst>
                </a:gridCol>
                <a:gridCol w="1770701">
                  <a:extLst>
                    <a:ext uri="{9D8B030D-6E8A-4147-A177-3AD203B41FA5}">
                      <a16:colId xmlns:a16="http://schemas.microsoft.com/office/drawing/2014/main" val="20001"/>
                    </a:ext>
                  </a:extLst>
                </a:gridCol>
                <a:gridCol w="2449254">
                  <a:extLst>
                    <a:ext uri="{9D8B030D-6E8A-4147-A177-3AD203B41FA5}">
                      <a16:colId xmlns:a16="http://schemas.microsoft.com/office/drawing/2014/main" val="20002"/>
                    </a:ext>
                  </a:extLst>
                </a:gridCol>
              </a:tblGrid>
              <a:tr h="287573">
                <a:tc>
                  <a:txBody>
                    <a:bodyPr/>
                    <a:lstStyle/>
                    <a:p>
                      <a:pPr algn="ctr">
                        <a:lnSpc>
                          <a:spcPct val="100000"/>
                        </a:lnSpc>
                        <a:spcBef>
                          <a:spcPts val="600"/>
                        </a:spcBef>
                      </a:pPr>
                      <a:r>
                        <a:rPr lang="fr-FR" sz="1400" baseline="0" dirty="0">
                          <a:latin typeface="Calibri" pitchFamily="34" charset="0"/>
                          <a:cs typeface="Calibri" pitchFamily="34" charset="0"/>
                        </a:rPr>
                        <a:t>Vidéo</a:t>
                      </a:r>
                      <a:endParaRPr lang="fr-FR" sz="140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Texte affiché</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Descriptif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179051">
                <a:tc>
                  <a:txBody>
                    <a:bodyPr/>
                    <a:lstStyle/>
                    <a:p>
                      <a:pPr algn="ctr">
                        <a:lnSpc>
                          <a:spcPct val="100000"/>
                        </a:lnSpc>
                        <a:spcBef>
                          <a:spcPts val="600"/>
                        </a:spcBef>
                      </a:pPr>
                      <a:r>
                        <a:rPr lang="fr-CA" sz="1200" b="0" i="0" dirty="0">
                          <a:latin typeface="Calibri" pitchFamily="34" charset="0"/>
                          <a:cs typeface="Calibri" pitchFamily="34" charset="0"/>
                        </a:rPr>
                        <a:t>Lecture</a:t>
                      </a:r>
                      <a:endParaRPr lang="fr-FR" sz="1200" b="0" i="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15000"/>
                        </a:lnSpc>
                        <a:spcAft>
                          <a:spcPts val="0"/>
                        </a:spcAft>
                      </a:pPr>
                      <a:endParaRPr lang="fr-CA" sz="1200" b="0" i="0">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pitchFamily="34" charset="0"/>
                          <a:ea typeface="Calibri"/>
                          <a:cs typeface="Calibri" pitchFamily="34" charset="0"/>
                        </a:rPr>
                        <a:t>Introduction à</a:t>
                      </a:r>
                      <a:r>
                        <a:rPr lang="fr-CA" sz="1200" b="0" i="0" baseline="0" dirty="0">
                          <a:latin typeface="Calibri" pitchFamily="34" charset="0"/>
                          <a:ea typeface="Calibri"/>
                          <a:cs typeface="Calibri" pitchFamily="34" charset="0"/>
                        </a:rPr>
                        <a:t> la démarche des prochaines séances.</a:t>
                      </a:r>
                      <a:endParaRPr lang="fr-FR" sz="1200" b="0" i="0" dirty="0">
                        <a:latin typeface="Calibri" pitchFamily="34" charset="0"/>
                        <a:ea typeface="Calibri"/>
                        <a:cs typeface="Calibri" pitchFamily="34" charset="0"/>
                      </a:endParaRPr>
                    </a:p>
                    <a:p>
                      <a:pPr marL="180000" lvl="0" indent="-180000">
                        <a:lnSpc>
                          <a:spcPct val="100000"/>
                        </a:lnSpc>
                        <a:spcBef>
                          <a:spcPts val="600"/>
                        </a:spcBef>
                        <a:spcAft>
                          <a:spcPts val="0"/>
                        </a:spcAft>
                        <a:buFont typeface="Symbol"/>
                        <a:buChar char=""/>
                      </a:pPr>
                      <a:r>
                        <a:rPr lang="fr-FR" sz="1200" b="0" i="0" dirty="0">
                          <a:latin typeface="Calibri" pitchFamily="34" charset="0"/>
                          <a:ea typeface="Calibri"/>
                          <a:cs typeface="Calibri" pitchFamily="34" charset="0"/>
                        </a:rPr>
                        <a:t>Invitation à exprimer les idées initiales, à l’aide de la </a:t>
                      </a:r>
                      <a:r>
                        <a:rPr lang="fr-CA" sz="1200" b="0" i="0" dirty="0">
                          <a:latin typeface="Calibri" pitchFamily="34" charset="0"/>
                          <a:ea typeface="Calibri"/>
                          <a:cs typeface="Calibri" pitchFamily="34" charset="0"/>
                        </a:rPr>
                        <a:t>la fiche d’activité C. </a:t>
                      </a:r>
                    </a:p>
                    <a:p>
                      <a:pPr marL="180000" lvl="0" indent="-180000">
                        <a:lnSpc>
                          <a:spcPct val="100000"/>
                        </a:lnSpc>
                        <a:spcBef>
                          <a:spcPts val="600"/>
                        </a:spcBef>
                        <a:spcAft>
                          <a:spcPts val="0"/>
                        </a:spcAft>
                        <a:buFont typeface="Symbol"/>
                        <a:buChar char=""/>
                      </a:pPr>
                      <a:r>
                        <a:rPr lang="fr-CA" sz="1200" b="0" i="0" dirty="0">
                          <a:latin typeface="Calibri" pitchFamily="34" charset="0"/>
                          <a:ea typeface="Calibri"/>
                          <a:cs typeface="Calibri" pitchFamily="34" charset="0"/>
                        </a:rPr>
                        <a:t>Dernières</a:t>
                      </a:r>
                      <a:r>
                        <a:rPr lang="fr-CA" sz="1200" b="0" i="0" baseline="0" dirty="0">
                          <a:latin typeface="Calibri" pitchFamily="34" charset="0"/>
                          <a:ea typeface="Calibri"/>
                          <a:cs typeface="Calibri" pitchFamily="34" charset="0"/>
                        </a:rPr>
                        <a:t> précisions. </a:t>
                      </a:r>
                      <a:endParaRPr lang="fr-FR" sz="1200" b="0" i="0" dirty="0">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493176">
                <a:tc>
                  <a:txBody>
                    <a:bodyPr/>
                    <a:lstStyle/>
                    <a:p>
                      <a:pPr algn="ctr">
                        <a:lnSpc>
                          <a:spcPct val="100000"/>
                        </a:lnSpc>
                        <a:spcBef>
                          <a:spcPts val="600"/>
                        </a:spcBef>
                        <a:spcAft>
                          <a:spcPts val="0"/>
                        </a:spcAft>
                      </a:pPr>
                      <a:r>
                        <a:rPr lang="fr-CA" sz="1200" b="0" i="0" dirty="0">
                          <a:latin typeface="Calibri" pitchFamily="34" charset="0"/>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fr-CA" sz="1200" b="0" i="1" dirty="0">
                          <a:latin typeface="Calibri" pitchFamily="34" charset="0"/>
                          <a:ea typeface="Calibri"/>
                          <a:cs typeface="Calibri" pitchFamily="34" charset="0"/>
                        </a:rPr>
                        <a:t>Fiche d’activité C</a:t>
                      </a:r>
                      <a:endParaRPr lang="fr-FR" sz="1200" b="0" i="1" dirty="0">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nSpc>
                          <a:spcPct val="100000"/>
                        </a:lnSpc>
                        <a:spcBef>
                          <a:spcPts val="600"/>
                        </a:spcBef>
                        <a:spcAft>
                          <a:spcPts val="0"/>
                        </a:spcAft>
                        <a:buFont typeface="+mj-lt"/>
                        <a:buAutoNum type="romanLcPeriod"/>
                      </a:pPr>
                      <a:r>
                        <a:rPr lang="fr-CA" sz="1200" b="0" i="0" dirty="0">
                          <a:latin typeface="Calibri" pitchFamily="34" charset="0"/>
                          <a:ea typeface="Calibri"/>
                          <a:cs typeface="Calibri" pitchFamily="34" charset="0"/>
                        </a:rPr>
                        <a:t>Les élèves de lancent dans la tâche.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17632">
                <a:tc>
                  <a:txBody>
                    <a:bodyPr/>
                    <a:lstStyle/>
                    <a:p>
                      <a:pPr algn="ctr">
                        <a:lnSpc>
                          <a:spcPct val="100000"/>
                        </a:lnSpc>
                        <a:spcBef>
                          <a:spcPts val="600"/>
                        </a:spcBef>
                        <a:spcAft>
                          <a:spcPts val="0"/>
                        </a:spcAft>
                      </a:pPr>
                      <a:r>
                        <a:rPr lang="fr-CA" sz="1200" b="0" i="0" dirty="0">
                          <a:latin typeface="Calibri" pitchFamily="34" charset="0"/>
                          <a:cs typeface="Calibri" pitchFamily="34" charset="0"/>
                        </a:rPr>
                        <a:t>Lecture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fr-CA" sz="1200" b="0" i="1">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pitchFamily="34" charset="0"/>
                          <a:ea typeface="Calibri"/>
                          <a:cs typeface="Calibri" pitchFamily="34" charset="0"/>
                        </a:rPr>
                        <a:t>Invitation</a:t>
                      </a:r>
                      <a:r>
                        <a:rPr lang="fr-CA" sz="1200" b="0" i="0" baseline="0" dirty="0">
                          <a:latin typeface="Calibri" pitchFamily="34" charset="0"/>
                          <a:ea typeface="Calibri"/>
                          <a:cs typeface="Calibri" pitchFamily="34" charset="0"/>
                        </a:rPr>
                        <a:t> à nommer les os, à partir d’une fiche choisie par l’</a:t>
                      </a:r>
                      <a:r>
                        <a:rPr lang="fr-CA" sz="1200" b="0" i="0" baseline="0" dirty="0" err="1">
                          <a:latin typeface="Calibri" pitchFamily="34" charset="0"/>
                          <a:ea typeface="Calibri"/>
                          <a:cs typeface="Calibri" pitchFamily="34" charset="0"/>
                        </a:rPr>
                        <a:t>enseignant.e</a:t>
                      </a:r>
                      <a:endParaRPr lang="fr-FR" sz="1200" b="0" i="0" dirty="0">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85229">
                <a:tc>
                  <a:txBody>
                    <a:bodyPr/>
                    <a:lstStyle/>
                    <a:p>
                      <a:pPr algn="ctr">
                        <a:lnSpc>
                          <a:spcPct val="100000"/>
                        </a:lnSpc>
                        <a:spcBef>
                          <a:spcPts val="600"/>
                        </a:spcBef>
                        <a:spcAft>
                          <a:spcPts val="0"/>
                        </a:spcAft>
                      </a:pPr>
                      <a:r>
                        <a:rPr lang="fr-CA" sz="1200" b="0" i="0" dirty="0">
                          <a:latin typeface="Calibri" pitchFamily="34" charset="0"/>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fr-CA" sz="1200" b="0" i="1" dirty="0">
                          <a:latin typeface="Calibri" pitchFamily="34" charset="0"/>
                          <a:ea typeface="Calibri"/>
                          <a:cs typeface="Calibri" pitchFamily="34" charset="0"/>
                        </a:rPr>
                        <a:t>En plénière, nommer le plus d’os possible.</a:t>
                      </a:r>
                      <a:endParaRPr lang="fr-FR" sz="1200" b="0" i="1" dirty="0">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marR="0" lvl="0" indent="-180000">
                        <a:lnSpc>
                          <a:spcPct val="100000"/>
                        </a:lnSpc>
                        <a:spcBef>
                          <a:spcPts val="600"/>
                        </a:spcBef>
                        <a:spcAft>
                          <a:spcPts val="0"/>
                        </a:spcAft>
                        <a:buFont typeface="+mj-lt"/>
                        <a:buAutoNum type="romanLcPeriod"/>
                      </a:pPr>
                      <a:r>
                        <a:rPr lang="fr-CA" sz="1200" b="0" i="0" kern="1200" dirty="0">
                          <a:solidFill>
                            <a:schemeClr val="dk1"/>
                          </a:solidFill>
                          <a:effectLst/>
                          <a:latin typeface="Calibri" pitchFamily="34" charset="0"/>
                          <a:ea typeface="+mn-ea"/>
                          <a:cs typeface="Calibri" pitchFamily="34" charset="0"/>
                        </a:rPr>
                        <a:t>L’</a:t>
                      </a:r>
                      <a:r>
                        <a:rPr lang="fr-CA" sz="1200" b="0" i="0" kern="1200" dirty="0" err="1">
                          <a:solidFill>
                            <a:schemeClr val="dk1"/>
                          </a:solidFill>
                          <a:effectLst/>
                          <a:latin typeface="Calibri" pitchFamily="34" charset="0"/>
                          <a:ea typeface="+mn-ea"/>
                          <a:cs typeface="Calibri" pitchFamily="34" charset="0"/>
                        </a:rPr>
                        <a:t>enseignant.e</a:t>
                      </a:r>
                      <a:r>
                        <a:rPr lang="fr-CA" sz="1200" b="0" i="0" kern="1200" dirty="0">
                          <a:solidFill>
                            <a:schemeClr val="dk1"/>
                          </a:solidFill>
                          <a:effectLst/>
                          <a:latin typeface="Calibri" pitchFamily="34" charset="0"/>
                          <a:ea typeface="+mn-ea"/>
                          <a:cs typeface="Calibri" pitchFamily="34" charset="0"/>
                        </a:rPr>
                        <a:t> recueille les idées des élèves.</a:t>
                      </a:r>
                      <a:endParaRPr lang="fr-CA" sz="1200" b="0" i="0" dirty="0">
                        <a:effectLst/>
                        <a:latin typeface="Calibri" pitchFamily="34" charset="0"/>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58816">
                <a:tc>
                  <a:txBody>
                    <a:bodyPr/>
                    <a:lstStyle/>
                    <a:p>
                      <a:pPr algn="ctr">
                        <a:lnSpc>
                          <a:spcPct val="100000"/>
                        </a:lnSpc>
                        <a:spcBef>
                          <a:spcPts val="600"/>
                        </a:spcBef>
                      </a:pPr>
                      <a:r>
                        <a:rPr lang="fr-CA" sz="1200" b="0" i="0" dirty="0">
                          <a:latin typeface="Calibri" pitchFamily="34" charset="0"/>
                          <a:cs typeface="Calibri" pitchFamily="34" charset="0"/>
                        </a:rPr>
                        <a:t>Lecture</a:t>
                      </a:r>
                      <a:endParaRPr lang="fr-FR" sz="1200" b="0" i="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fr-FR" sz="1200" b="0" i="1">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pitchFamily="34" charset="0"/>
                          <a:ea typeface="Calibri"/>
                          <a:cs typeface="Calibri" pitchFamily="34" charset="0"/>
                        </a:rPr>
                        <a:t>Introduction</a:t>
                      </a:r>
                      <a:r>
                        <a:rPr lang="fr-CA" sz="1200" b="0" i="0" baseline="0" dirty="0">
                          <a:latin typeface="Calibri" pitchFamily="34" charset="0"/>
                          <a:ea typeface="Calibri"/>
                          <a:cs typeface="Calibri" pitchFamily="34" charset="0"/>
                        </a:rPr>
                        <a:t> d’une n</a:t>
                      </a:r>
                      <a:r>
                        <a:rPr lang="fr-CA" sz="1200" b="0" i="0" dirty="0">
                          <a:latin typeface="Calibri" pitchFamily="34" charset="0"/>
                          <a:ea typeface="Calibri"/>
                          <a:cs typeface="Calibri" pitchFamily="34" charset="0"/>
                        </a:rPr>
                        <a:t>ouvelle tâche</a:t>
                      </a:r>
                      <a:endParaRPr lang="fr-FR" sz="1200" b="0" i="0" dirty="0">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1006507">
                <a:tc>
                  <a:txBody>
                    <a:bodyPr/>
                    <a:lstStyle/>
                    <a:p>
                      <a:pPr algn="ctr">
                        <a:lnSpc>
                          <a:spcPct val="100000"/>
                        </a:lnSpc>
                        <a:spcBef>
                          <a:spcPts val="600"/>
                        </a:spcBef>
                        <a:spcAft>
                          <a:spcPts val="0"/>
                        </a:spcAft>
                      </a:pPr>
                      <a:r>
                        <a:rPr lang="fr-CA" sz="1200" b="0" i="0" dirty="0">
                          <a:latin typeface="Calibri" pitchFamily="34" charset="0"/>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fr-CA" sz="1200" b="0" i="0" dirty="0">
                          <a:latin typeface="Calibri" pitchFamily="34" charset="0"/>
                          <a:ea typeface="Calibri"/>
                          <a:cs typeface="Calibri" pitchFamily="34" charset="0"/>
                        </a:rPr>
                        <a:t>(pause sur fiche TNI-1)</a:t>
                      </a:r>
                      <a:endParaRPr lang="fr-FR" sz="1200" b="0" i="0" dirty="0">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marR="0" lvl="0" indent="-180000">
                        <a:lnSpc>
                          <a:spcPct val="100000"/>
                        </a:lnSpc>
                        <a:spcBef>
                          <a:spcPts val="600"/>
                        </a:spcBef>
                        <a:spcAft>
                          <a:spcPts val="0"/>
                        </a:spcAft>
                        <a:buFont typeface="+mj-lt"/>
                        <a:buAutoNum type="romanLcPeriod"/>
                      </a:pPr>
                      <a:r>
                        <a:rPr lang="fr-CA" sz="1200" b="0" i="0" kern="1200" dirty="0">
                          <a:solidFill>
                            <a:schemeClr val="dk1"/>
                          </a:solidFill>
                          <a:effectLst/>
                          <a:latin typeface="Calibri" pitchFamily="34" charset="0"/>
                          <a:ea typeface="+mn-ea"/>
                          <a:cs typeface="Calibri" pitchFamily="34" charset="0"/>
                        </a:rPr>
                        <a:t>L’</a:t>
                      </a:r>
                      <a:r>
                        <a:rPr lang="fr-CA" sz="1200" b="0" i="0" kern="1200" dirty="0" err="1">
                          <a:solidFill>
                            <a:schemeClr val="dk1"/>
                          </a:solidFill>
                          <a:effectLst/>
                          <a:latin typeface="Calibri" pitchFamily="34" charset="0"/>
                          <a:ea typeface="+mn-ea"/>
                          <a:cs typeface="Calibri" pitchFamily="34" charset="0"/>
                        </a:rPr>
                        <a:t>enseignant.e</a:t>
                      </a:r>
                      <a:r>
                        <a:rPr lang="fr-CA" sz="1200" b="0" i="0" kern="1200" dirty="0">
                          <a:solidFill>
                            <a:schemeClr val="dk1"/>
                          </a:solidFill>
                          <a:effectLst/>
                          <a:latin typeface="Calibri" pitchFamily="34" charset="0"/>
                          <a:ea typeface="+mn-ea"/>
                          <a:cs typeface="Calibri" pitchFamily="34" charset="0"/>
                        </a:rPr>
                        <a:t> recueille les idées des élèves (voir encadré, au sujet de la fiche théorique).</a:t>
                      </a:r>
                      <a:endParaRPr lang="fr-CA" sz="1200" b="0" i="0" dirty="0">
                        <a:effectLst/>
                        <a:latin typeface="Calibri" pitchFamily="34" charset="0"/>
                        <a:cs typeface="Calibri" pitchFamily="34" charset="0"/>
                      </a:endParaRPr>
                    </a:p>
                    <a:p>
                      <a:pPr marL="180000" marR="0" indent="-180000" algn="l" defTabSz="914400" rtl="0" eaLnBrk="1" fontAlgn="auto" latinLnBrk="0" hangingPunct="1">
                        <a:lnSpc>
                          <a:spcPct val="100000"/>
                        </a:lnSpc>
                        <a:spcBef>
                          <a:spcPts val="600"/>
                        </a:spcBef>
                        <a:spcAft>
                          <a:spcPts val="0"/>
                        </a:spcAft>
                        <a:buClrTx/>
                        <a:buSzTx/>
                        <a:buFontTx/>
                        <a:buNone/>
                        <a:tabLst/>
                        <a:defRPr/>
                      </a:pPr>
                      <a:endParaRPr lang="fr-CA" sz="1200" b="0" i="0" dirty="0">
                        <a:latin typeface="Calibri" pitchFamily="34" charset="0"/>
                        <a:ea typeface="Calibri"/>
                        <a:cs typeface="Calibri" pitchFamily="34" charset="0"/>
                      </a:endParaRPr>
                    </a:p>
                    <a:p>
                      <a:pPr marL="180000" indent="-180000">
                        <a:lnSpc>
                          <a:spcPct val="100000"/>
                        </a:lnSpc>
                        <a:spcBef>
                          <a:spcPts val="600"/>
                        </a:spcBef>
                        <a:spcAft>
                          <a:spcPts val="0"/>
                        </a:spcAft>
                      </a:pPr>
                      <a:endParaRPr lang="fr-CA" sz="1200" b="0" i="0" dirty="0">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198426">
                <a:tc>
                  <a:txBody>
                    <a:bodyPr/>
                    <a:lstStyle/>
                    <a:p>
                      <a:pPr algn="ctr">
                        <a:lnSpc>
                          <a:spcPct val="100000"/>
                        </a:lnSpc>
                        <a:spcBef>
                          <a:spcPts val="600"/>
                        </a:spcBef>
                        <a:spcAft>
                          <a:spcPts val="0"/>
                        </a:spcAft>
                      </a:pPr>
                      <a:r>
                        <a:rPr lang="fr-CA" sz="1200" b="0" i="0" dirty="0">
                          <a:latin typeface="Calibri" pitchFamily="34" charset="0"/>
                          <a:cs typeface="Calibri" pitchFamily="34" charset="0"/>
                        </a:rPr>
                        <a:t>Lecture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15000"/>
                        </a:lnSpc>
                        <a:spcAft>
                          <a:spcPts val="0"/>
                        </a:spcAft>
                      </a:pPr>
                      <a:endParaRPr lang="fr-FR" sz="1200" b="0" i="0">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pitchFamily="34" charset="0"/>
                          <a:ea typeface="Calibri"/>
                          <a:cs typeface="Calibri" pitchFamily="34" charset="0"/>
                        </a:rPr>
                        <a:t>Conclusion</a:t>
                      </a:r>
                      <a:endParaRPr lang="fr-FR" sz="1200" b="0" i="0" dirty="0">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550389">
                <a:tc>
                  <a:txBody>
                    <a:bodyPr/>
                    <a:lstStyle/>
                    <a:p>
                      <a:pPr algn="ctr">
                        <a:lnSpc>
                          <a:spcPct val="100000"/>
                        </a:lnSpc>
                        <a:spcBef>
                          <a:spcPts val="600"/>
                        </a:spcBef>
                        <a:spcAft>
                          <a:spcPts val="0"/>
                        </a:spcAft>
                      </a:pPr>
                      <a:r>
                        <a:rPr lang="fr-CA" sz="1200" b="1" i="0" dirty="0">
                          <a:latin typeface="Calibri" pitchFamily="34" charset="0"/>
                          <a:ea typeface="Calibri"/>
                          <a:cs typeface="Calibri" pitchFamily="34" charset="0"/>
                        </a:rPr>
                        <a:t>Fin</a:t>
                      </a:r>
                      <a:endParaRPr lang="fr-FR" sz="1200" b="1"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nSpc>
                          <a:spcPct val="100000"/>
                        </a:lnSpc>
                        <a:spcBef>
                          <a:spcPts val="600"/>
                        </a:spcBef>
                        <a:spcAft>
                          <a:spcPts val="0"/>
                        </a:spcAft>
                        <a:buFont typeface="+mj-lt"/>
                        <a:buAutoNum type="arabicPeriod"/>
                      </a:pPr>
                      <a:endParaRPr lang="fr-FR" sz="1200" b="0" i="0" dirty="0">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marR="0" lvl="0" indent="-180000" algn="l" defTabSz="914400" rtl="0" eaLnBrk="1" fontAlgn="auto" latinLnBrk="0" hangingPunct="1">
                        <a:lnSpc>
                          <a:spcPct val="100000"/>
                        </a:lnSpc>
                        <a:spcBef>
                          <a:spcPts val="600"/>
                        </a:spcBef>
                        <a:spcAft>
                          <a:spcPts val="0"/>
                        </a:spcAft>
                        <a:buClrTx/>
                        <a:buSzTx/>
                        <a:buFont typeface="+mj-lt"/>
                        <a:buAutoNum type="romanLcPeriod"/>
                        <a:tabLst/>
                        <a:defRPr/>
                      </a:pPr>
                      <a:r>
                        <a:rPr lang="fr-CA" sz="1200" b="0" i="0" kern="1200" dirty="0">
                          <a:solidFill>
                            <a:schemeClr val="dk1"/>
                          </a:solidFill>
                          <a:effectLst/>
                          <a:latin typeface="Calibri" pitchFamily="34" charset="0"/>
                          <a:ea typeface="+mn-ea"/>
                          <a:cs typeface="Calibri" pitchFamily="34" charset="0"/>
                        </a:rPr>
                        <a:t>L’</a:t>
                      </a:r>
                      <a:r>
                        <a:rPr lang="fr-CA" sz="1200" b="0" i="0" kern="1200" dirty="0" err="1">
                          <a:solidFill>
                            <a:schemeClr val="dk1"/>
                          </a:solidFill>
                          <a:effectLst/>
                          <a:latin typeface="Calibri" pitchFamily="34" charset="0"/>
                          <a:ea typeface="+mn-ea"/>
                          <a:cs typeface="Calibri" pitchFamily="34" charset="0"/>
                        </a:rPr>
                        <a:t>enseignant.e</a:t>
                      </a:r>
                      <a:r>
                        <a:rPr lang="fr-CA" sz="1200" b="0" i="0" kern="1200" dirty="0">
                          <a:solidFill>
                            <a:schemeClr val="dk1"/>
                          </a:solidFill>
                          <a:effectLst/>
                          <a:latin typeface="Calibri" pitchFamily="34" charset="0"/>
                          <a:ea typeface="+mn-ea"/>
                          <a:cs typeface="Calibri" pitchFamily="34" charset="0"/>
                        </a:rPr>
                        <a:t> recueille les anecdotes des élèves.</a:t>
                      </a:r>
                      <a:endParaRPr lang="fr-CA" sz="1200" b="0" i="0" dirty="0">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12" name="Rectangle 11">
            <a:extLst>
              <a:ext uri="{FF2B5EF4-FFF2-40B4-BE49-F238E27FC236}">
                <a16:creationId xmlns:a16="http://schemas.microsoft.com/office/drawing/2014/main" id="{59E6B487-E2F6-4BEB-A0D2-AAC135853323}"/>
              </a:ext>
            </a:extLst>
          </p:cNvPr>
          <p:cNvSpPr/>
          <p:nvPr>
            <p:custDataLst>
              <p:tags r:id="rId3"/>
            </p:custDataLst>
          </p:nvPr>
        </p:nvSpPr>
        <p:spPr>
          <a:xfrm>
            <a:off x="38100" y="3377887"/>
            <a:ext cx="1679665" cy="754053"/>
          </a:xfrm>
          <a:prstGeom prst="rect">
            <a:avLst/>
          </a:prstGeom>
          <a:solidFill>
            <a:schemeClr val="accent1">
              <a:lumMod val="40000"/>
              <a:lumOff val="60000"/>
            </a:schemeClr>
          </a:solidFill>
        </p:spPr>
        <p:txBody>
          <a:bodyPr wrap="square">
            <a:spAutoFit/>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Lien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vers</a:t>
            </a:r>
            <a:r>
              <a:rPr kumimoji="0" lang="en-US" sz="1400" b="1" i="0" u="none" strike="noStrike" kern="1200" cap="none" spc="0" normalizeH="0" baseline="0" noProof="0" dirty="0">
                <a:ln>
                  <a:noFill/>
                </a:ln>
                <a:solidFill>
                  <a:prstClr val="black"/>
                </a:solidFill>
                <a:effectLst/>
                <a:uLnTx/>
                <a:uFillTx/>
                <a:latin typeface="Calibri"/>
                <a:ea typeface="+mn-ea"/>
                <a:cs typeface="+mn-cs"/>
              </a:rPr>
              <a:t> la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vidéo</a:t>
            </a:r>
            <a:r>
              <a:rPr kumimoji="0" lang="en-US" sz="1400" b="1" i="0" u="none" strike="noStrike" kern="1200" cap="none" spc="0" normalizeH="0" baseline="0" noProof="0" dirty="0">
                <a:ln>
                  <a:noFill/>
                </a:ln>
                <a:solidFill>
                  <a:prstClr val="black"/>
                </a:solidFill>
                <a:effectLst/>
                <a:uLnTx/>
                <a:uFillTx/>
                <a:latin typeface="Calibri"/>
                <a:ea typeface="+mn-ea"/>
                <a:cs typeface="+mn-cs"/>
              </a:rPr>
              <a:t> </a:t>
            </a:r>
            <a:r>
              <a:rPr lang="en-US" sz="1400" b="1" noProof="0" dirty="0">
                <a:solidFill>
                  <a:prstClr val="black"/>
                </a:solidFill>
                <a:latin typeface="Calibri"/>
              </a:rPr>
              <a:t>3</a:t>
            </a:r>
            <a:endParaRPr kumimoji="0" lang="en-US"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Cliquer</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1"/>
              </a:rPr>
              <a:t> ICI </a:t>
            </a:r>
            <a:r>
              <a:rPr kumimoji="0" lang="fr-FR" sz="1200" b="0" i="0" u="none" strike="noStrike" kern="1200" cap="none" spc="0" normalizeH="0" baseline="0" noProof="0" dirty="0">
                <a:ln>
                  <a:noFill/>
                </a:ln>
                <a:solidFill>
                  <a:prstClr val="black"/>
                </a:solidFill>
                <a:effectLst/>
                <a:uLnTx/>
                <a:uFillTx/>
                <a:latin typeface="Calibri"/>
                <a:ea typeface="+mn-ea"/>
                <a:cs typeface="+mn-cs"/>
              </a:rPr>
              <a:t>pour accéder à la vidéo de l’activité.</a:t>
            </a:r>
          </a:p>
        </p:txBody>
      </p:sp>
      <p:graphicFrame>
        <p:nvGraphicFramePr>
          <p:cNvPr id="24" name="Tableau 23"/>
          <p:cNvGraphicFramePr>
            <a:graphicFrameLocks noGrp="1"/>
          </p:cNvGraphicFramePr>
          <p:nvPr>
            <p:custDataLst>
              <p:tags r:id="rId4"/>
            </p:custDataLst>
            <p:extLst>
              <p:ext uri="{D42A27DB-BD31-4B8C-83A1-F6EECF244321}">
                <p14:modId xmlns:p14="http://schemas.microsoft.com/office/powerpoint/2010/main" val="2500972707"/>
              </p:ext>
            </p:extLst>
          </p:nvPr>
        </p:nvGraphicFramePr>
        <p:xfrm>
          <a:off x="49542" y="1255542"/>
          <a:ext cx="1669298" cy="304800"/>
        </p:xfrm>
        <a:graphic>
          <a:graphicData uri="http://schemas.openxmlformats.org/drawingml/2006/table">
            <a:tbl>
              <a:tblPr firstRow="1" bandRow="1">
                <a:tableStyleId>{5C22544A-7EE6-4342-B048-85BDC9FD1C3A}</a:tableStyleId>
              </a:tblPr>
              <a:tblGrid>
                <a:gridCol w="1669298">
                  <a:extLst>
                    <a:ext uri="{9D8B030D-6E8A-4147-A177-3AD203B41FA5}">
                      <a16:colId xmlns:a16="http://schemas.microsoft.com/office/drawing/2014/main" val="20000"/>
                    </a:ext>
                  </a:extLst>
                </a:gridCol>
              </a:tblGrid>
              <a:tr h="298938">
                <a:tc>
                  <a:txBody>
                    <a:bodyPr/>
                    <a:lstStyle/>
                    <a:p>
                      <a:pPr algn="ctr"/>
                      <a:r>
                        <a:rPr lang="fr-FR" sz="1400" b="1" i="0" dirty="0">
                          <a:solidFill>
                            <a:schemeClr val="tx1"/>
                          </a:solidFill>
                          <a:effectLst/>
                          <a:latin typeface="Calibri" pitchFamily="34" charset="0"/>
                        </a:rPr>
                        <a:t>Durée :</a:t>
                      </a:r>
                      <a:r>
                        <a:rPr lang="fr-FR" sz="1400" b="1" i="0" baseline="0" dirty="0">
                          <a:solidFill>
                            <a:schemeClr val="tx1"/>
                          </a:solidFill>
                          <a:effectLst/>
                          <a:latin typeface="Calibri" pitchFamily="34" charset="0"/>
                        </a:rPr>
                        <a:t> </a:t>
                      </a:r>
                      <a:r>
                        <a:rPr lang="fr-FR" sz="1400" b="0" i="0" dirty="0">
                          <a:solidFill>
                            <a:schemeClr val="tx1"/>
                          </a:solidFill>
                          <a:latin typeface="Calibri" pitchFamily="34" charset="0"/>
                        </a:rPr>
                        <a:t>45 minutes</a:t>
                      </a:r>
                    </a:p>
                  </a:txBody>
                  <a:tcPr>
                    <a:solidFill>
                      <a:schemeClr val="accent1">
                        <a:lumMod val="60000"/>
                        <a:lumOff val="40000"/>
                      </a:schemeClr>
                    </a:solidFill>
                  </a:tcPr>
                </a:tc>
                <a:extLst>
                  <a:ext uri="{0D108BD9-81ED-4DB2-BD59-A6C34878D82A}">
                    <a16:rowId xmlns:a16="http://schemas.microsoft.com/office/drawing/2014/main" val="10000"/>
                  </a:ext>
                </a:extLst>
              </a:tr>
            </a:tbl>
          </a:graphicData>
        </a:graphic>
      </p:graphicFrame>
      <p:sp>
        <p:nvSpPr>
          <p:cNvPr id="15" name="Title 3"/>
          <p:cNvSpPr txBox="1">
            <a:spLocks/>
          </p:cNvSpPr>
          <p:nvPr>
            <p:custDataLst>
              <p:tags r:id="rId5"/>
            </p:custDataLst>
          </p:nvPr>
        </p:nvSpPr>
        <p:spPr>
          <a:xfrm>
            <a:off x="19061" y="0"/>
            <a:ext cx="4274057" cy="100965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none" spc="0" normalizeH="0" baseline="0" noProof="0" dirty="0" err="1">
                <a:ln>
                  <a:noFill/>
                </a:ln>
                <a:solidFill>
                  <a:schemeClr val="tx1"/>
                </a:solidFill>
                <a:effectLst/>
                <a:uLnTx/>
                <a:uFillTx/>
                <a:latin typeface="Calibri" pitchFamily="34" charset="0"/>
                <a:ea typeface="+mj-ea"/>
                <a:cs typeface="Calibri" pitchFamily="34" charset="0"/>
              </a:rPr>
              <a:t>Réalisation</a:t>
            </a:r>
            <a: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t> </a:t>
            </a:r>
            <a:b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br>
            <a:r>
              <a:rPr kumimoji="0" lang="en-US" sz="24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t>3. Les </a:t>
            </a:r>
            <a:r>
              <a:rPr kumimoji="0" lang="en-US" sz="2400" b="0" i="0" u="none" strike="noStrike" kern="1200" cap="none" spc="0" normalizeH="0" baseline="0" noProof="0" dirty="0" err="1">
                <a:ln>
                  <a:noFill/>
                </a:ln>
                <a:solidFill>
                  <a:schemeClr val="tx1"/>
                </a:solidFill>
                <a:effectLst/>
                <a:uLnTx/>
                <a:uFillTx/>
                <a:latin typeface="Calibri" pitchFamily="34" charset="0"/>
                <a:ea typeface="+mj-ea"/>
                <a:cs typeface="Calibri" pitchFamily="34" charset="0"/>
              </a:rPr>
              <a:t>os</a:t>
            </a:r>
            <a:r>
              <a:rPr kumimoji="0" lang="en-US" sz="24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t> </a:t>
            </a:r>
            <a:r>
              <a:rPr kumimoji="0" lang="en-US" sz="2400" b="0" i="0" u="none" strike="noStrike" kern="1200" cap="none" spc="0" normalizeH="0" baseline="0" noProof="0" dirty="0" err="1">
                <a:ln>
                  <a:noFill/>
                </a:ln>
                <a:solidFill>
                  <a:schemeClr val="tx1"/>
                </a:solidFill>
                <a:effectLst/>
                <a:uLnTx/>
                <a:uFillTx/>
                <a:latin typeface="Calibri" pitchFamily="34" charset="0"/>
                <a:ea typeface="+mj-ea"/>
                <a:cs typeface="Calibri" pitchFamily="34" charset="0"/>
              </a:rPr>
              <a:t>humains</a:t>
            </a:r>
            <a:endParaRPr kumimoji="0" lang="en-US" sz="3000" b="0" i="1" u="none" strike="noStrike" kern="1200" cap="none" spc="0" normalizeH="0" baseline="0" noProof="0" dirty="0">
              <a:ln>
                <a:noFill/>
              </a:ln>
              <a:solidFill>
                <a:schemeClr val="tx1"/>
              </a:solidFill>
              <a:effectLst/>
              <a:uLnTx/>
              <a:uFillTx/>
              <a:latin typeface="Calibri" pitchFamily="34" charset="0"/>
              <a:ea typeface="+mj-ea"/>
              <a:cs typeface="Calibri" pitchFamily="34" charset="0"/>
            </a:endParaRPr>
          </a:p>
        </p:txBody>
      </p:sp>
      <p:sp>
        <p:nvSpPr>
          <p:cNvPr id="20" name="Rectangle 19"/>
          <p:cNvSpPr/>
          <p:nvPr>
            <p:custDataLst>
              <p:tags r:id="rId6"/>
            </p:custDataLst>
          </p:nvPr>
        </p:nvSpPr>
        <p:spPr>
          <a:xfrm>
            <a:off x="19060" y="7395478"/>
            <a:ext cx="1699780" cy="1677382"/>
          </a:xfrm>
          <a:prstGeom prst="rect">
            <a:avLst/>
          </a:prstGeom>
          <a:solidFill>
            <a:schemeClr val="accent1">
              <a:lumMod val="60000"/>
              <a:lumOff val="40000"/>
            </a:schemeClr>
          </a:solidFill>
          <a:ln>
            <a:solidFill>
              <a:schemeClr val="tx1"/>
            </a:solidFill>
          </a:ln>
        </p:spPr>
        <p:txBody>
          <a:bodyPr wrap="square">
            <a:spAutoFit/>
          </a:bodyPr>
          <a:lstStyle/>
          <a:p>
            <a:pPr lvl="0" algn="ctr">
              <a:spcBef>
                <a:spcPts val="600"/>
              </a:spcBef>
            </a:pPr>
            <a:r>
              <a:rPr lang="fr-CA" sz="1400" b="1" dirty="0">
                <a:solidFill>
                  <a:prstClr val="black"/>
                </a:solidFill>
                <a:latin typeface="Calibri" pitchFamily="34" charset="0"/>
                <a:cs typeface="Calibri" pitchFamily="34" charset="0"/>
              </a:rPr>
              <a:t>Fiche théorique 2</a:t>
            </a:r>
          </a:p>
          <a:p>
            <a:pPr lvl="0">
              <a:spcBef>
                <a:spcPts val="600"/>
              </a:spcBef>
            </a:pPr>
            <a:r>
              <a:rPr lang="fr-CA" sz="1200" dirty="0">
                <a:solidFill>
                  <a:prstClr val="black"/>
                </a:solidFill>
                <a:latin typeface="Calibri" pitchFamily="34" charset="0"/>
                <a:cs typeface="Calibri" pitchFamily="34" charset="0"/>
              </a:rPr>
              <a:t>Ne faire appel à la fiche théorique 2 (p. 19 du guide pédagogique principal) que si une question pertinente ne peut être répondue avec la fiche TNI.</a:t>
            </a:r>
          </a:p>
        </p:txBody>
      </p:sp>
      <p:sp>
        <p:nvSpPr>
          <p:cNvPr id="11" name="Google Shape;166;p9"/>
          <p:cNvSpPr txBox="1">
            <a:spLocks noGrp="1"/>
          </p:cNvSpPr>
          <p:nvPr>
            <p:ph type="sldNum" idx="12"/>
            <p:custDataLst>
              <p:tags r:id="rId7"/>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5</a:t>
            </a:fld>
            <a:endParaRPr sz="8200" dirty="0">
              <a:solidFill>
                <a:srgbClr val="D8D8D8"/>
              </a:solidFill>
              <a:latin typeface="Impact"/>
              <a:ea typeface="Impact"/>
              <a:cs typeface="Impact"/>
              <a:sym typeface="Impact"/>
            </a:endParaRPr>
          </a:p>
        </p:txBody>
      </p:sp>
      <p:graphicFrame>
        <p:nvGraphicFramePr>
          <p:cNvPr id="14" name="Espace réservé du contenu 5"/>
          <p:cNvGraphicFramePr>
            <a:graphicFrameLocks noGrp="1"/>
          </p:cNvGraphicFramePr>
          <p:nvPr>
            <p:ph sz="half" idx="1"/>
            <p:custDataLst>
              <p:tags r:id="rId8"/>
            </p:custDataLst>
            <p:extLst>
              <p:ext uri="{D42A27DB-BD31-4B8C-83A1-F6EECF244321}">
                <p14:modId xmlns:p14="http://schemas.microsoft.com/office/powerpoint/2010/main" val="4181257396"/>
              </p:ext>
            </p:extLst>
          </p:nvPr>
        </p:nvGraphicFramePr>
        <p:xfrm>
          <a:off x="38101" y="1616043"/>
          <a:ext cx="1680739" cy="1670404"/>
        </p:xfrm>
        <a:graphic>
          <a:graphicData uri="http://schemas.openxmlformats.org/drawingml/2006/table">
            <a:tbl>
              <a:tblPr firstRow="1" bandRow="1">
                <a:tableStyleId>{5C22544A-7EE6-4342-B048-85BDC9FD1C3A}</a:tableStyleId>
              </a:tblPr>
              <a:tblGrid>
                <a:gridCol w="1680739">
                  <a:extLst>
                    <a:ext uri="{9D8B030D-6E8A-4147-A177-3AD203B41FA5}">
                      <a16:colId xmlns:a16="http://schemas.microsoft.com/office/drawing/2014/main" val="20000"/>
                    </a:ext>
                  </a:extLst>
                </a:gridCol>
              </a:tblGrid>
              <a:tr h="213875">
                <a:tc>
                  <a:txBody>
                    <a:bodyPr/>
                    <a:lstStyle/>
                    <a:p>
                      <a:pPr algn="ctr">
                        <a:spcBef>
                          <a:spcPts val="600"/>
                        </a:spcBef>
                      </a:pPr>
                      <a:r>
                        <a:rPr lang="fr-FR" sz="1400" dirty="0">
                          <a:latin typeface="Calibri" pitchFamily="34" charset="0"/>
                        </a:rPr>
                        <a:t>Matériel</a:t>
                      </a:r>
                      <a:r>
                        <a:rPr lang="fr-FR" sz="1400" baseline="0" dirty="0">
                          <a:latin typeface="Calibri" pitchFamily="34" charset="0"/>
                        </a:rPr>
                        <a:t> nécessaire</a:t>
                      </a:r>
                      <a:endParaRPr lang="fr-FR" sz="1400" dirty="0">
                        <a:latin typeface="Calibri" pitchFamily="34" charset="0"/>
                      </a:endParaRPr>
                    </a:p>
                  </a:txBody>
                  <a:tcPr/>
                </a:tc>
                <a:extLst>
                  <a:ext uri="{0D108BD9-81ED-4DB2-BD59-A6C34878D82A}">
                    <a16:rowId xmlns:a16="http://schemas.microsoft.com/office/drawing/2014/main" val="10000"/>
                  </a:ext>
                </a:extLst>
              </a:tr>
              <a:tr h="192488">
                <a:tc>
                  <a:txBody>
                    <a:bodyPr/>
                    <a:lstStyle/>
                    <a:p>
                      <a:pPr algn="ctr">
                        <a:spcBef>
                          <a:spcPts val="600"/>
                        </a:spcBef>
                      </a:pPr>
                      <a:r>
                        <a:rPr lang="fr-FR" sz="1200" b="1" dirty="0">
                          <a:latin typeface="Calibri" pitchFamily="34" charset="0"/>
                        </a:rPr>
                        <a:t>Par élève</a:t>
                      </a:r>
                    </a:p>
                  </a:txBody>
                  <a:tcPr/>
                </a:tc>
                <a:extLst>
                  <a:ext uri="{0D108BD9-81ED-4DB2-BD59-A6C34878D82A}">
                    <a16:rowId xmlns:a16="http://schemas.microsoft.com/office/drawing/2014/main" val="10001"/>
                  </a:ext>
                </a:extLst>
              </a:tr>
              <a:tr h="283564">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fr-CA" sz="1200" dirty="0">
                          <a:latin typeface="Calibri" pitchFamily="34" charset="0"/>
                          <a:cs typeface="Calibri" pitchFamily="34" charset="0"/>
                        </a:rPr>
                        <a:t>Fiche d’activité C</a:t>
                      </a:r>
                    </a:p>
                  </a:txBody>
                  <a:tcPr/>
                </a:tc>
                <a:extLst>
                  <a:ext uri="{0D108BD9-81ED-4DB2-BD59-A6C34878D82A}">
                    <a16:rowId xmlns:a16="http://schemas.microsoft.com/office/drawing/2014/main" val="10002"/>
                  </a:ext>
                </a:extLst>
              </a:tr>
              <a:tr h="192488">
                <a:tc>
                  <a:txBody>
                    <a:bodyPr/>
                    <a:lstStyle/>
                    <a:p>
                      <a:pPr algn="ctr">
                        <a:spcBef>
                          <a:spcPts val="600"/>
                        </a:spcBef>
                      </a:pPr>
                      <a:r>
                        <a:rPr lang="fr-FR" sz="1200" b="1" dirty="0">
                          <a:latin typeface="Calibri" pitchFamily="34" charset="0"/>
                        </a:rPr>
                        <a:t>Pour l’</a:t>
                      </a:r>
                      <a:r>
                        <a:rPr lang="fr-FR" sz="1200" b="1" dirty="0" err="1">
                          <a:latin typeface="Calibri" pitchFamily="34" charset="0"/>
                        </a:rPr>
                        <a:t>enseignant.e</a:t>
                      </a:r>
                      <a:endParaRPr lang="fr-FR" sz="1200" b="1" dirty="0">
                        <a:latin typeface="Calibri" pitchFamily="34" charset="0"/>
                      </a:endParaRPr>
                    </a:p>
                  </a:txBody>
                  <a:tcPr/>
                </a:tc>
                <a:extLst>
                  <a:ext uri="{0D108BD9-81ED-4DB2-BD59-A6C34878D82A}">
                    <a16:rowId xmlns:a16="http://schemas.microsoft.com/office/drawing/2014/main" val="10003"/>
                  </a:ext>
                </a:extLst>
              </a:tr>
              <a:tr h="374282">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fr-CA" sz="1200" b="0" dirty="0">
                          <a:latin typeface="Calibri" pitchFamily="34" charset="0"/>
                          <a:cs typeface="Calibri" pitchFamily="34" charset="0"/>
                        </a:rPr>
                        <a:t>Fiche théorique 2</a:t>
                      </a:r>
                    </a:p>
                    <a:p>
                      <a:pPr marL="0" marR="0" indent="0" algn="l" defTabSz="914400" rtl="0" eaLnBrk="1" fontAlgn="auto" latinLnBrk="0" hangingPunct="1">
                        <a:lnSpc>
                          <a:spcPct val="100000"/>
                        </a:lnSpc>
                        <a:spcBef>
                          <a:spcPts val="600"/>
                        </a:spcBef>
                        <a:spcAft>
                          <a:spcPts val="0"/>
                        </a:spcAft>
                        <a:buClrTx/>
                        <a:buSzTx/>
                        <a:buFontTx/>
                        <a:buNone/>
                        <a:tabLst/>
                        <a:defRPr/>
                      </a:pPr>
                      <a:r>
                        <a:rPr lang="fr-CA" sz="1200" b="0" dirty="0">
                          <a:latin typeface="Calibri" pitchFamily="34" charset="0"/>
                          <a:cs typeface="Calibri" pitchFamily="34" charset="0"/>
                        </a:rPr>
                        <a:t>Fiche TNI-1</a:t>
                      </a:r>
                    </a:p>
                  </a:txBody>
                  <a:tcPr/>
                </a:tc>
                <a:extLst>
                  <a:ext uri="{0D108BD9-81ED-4DB2-BD59-A6C34878D82A}">
                    <a16:rowId xmlns:a16="http://schemas.microsoft.com/office/drawing/2014/main" val="10004"/>
                  </a:ext>
                </a:extLst>
              </a:tr>
            </a:tbl>
          </a:graphicData>
        </a:graphic>
      </p:graphicFrame>
      <p:sp>
        <p:nvSpPr>
          <p:cNvPr id="17" name="Rectangle 16"/>
          <p:cNvSpPr/>
          <p:nvPr>
            <p:custDataLst>
              <p:tags r:id="rId9"/>
            </p:custDataLst>
          </p:nvPr>
        </p:nvSpPr>
        <p:spPr>
          <a:xfrm>
            <a:off x="38100" y="4221480"/>
            <a:ext cx="1672045" cy="3077766"/>
          </a:xfrm>
          <a:prstGeom prst="rect">
            <a:avLst/>
          </a:prstGeom>
          <a:solidFill>
            <a:schemeClr val="accent1">
              <a:lumMod val="20000"/>
              <a:lumOff val="80000"/>
            </a:schemeClr>
          </a:solidFill>
          <a:ln>
            <a:solidFill>
              <a:schemeClr val="tx1"/>
            </a:solidFill>
          </a:ln>
        </p:spPr>
        <p:txBody>
          <a:bodyPr wrap="square">
            <a:spAutoFit/>
          </a:bodyPr>
          <a:lstStyle/>
          <a:p>
            <a:pPr algn="ctr">
              <a:spcBef>
                <a:spcPts val="600"/>
              </a:spcBef>
            </a:pPr>
            <a:r>
              <a:rPr lang="fr-CA" altLang="fr-FR" sz="1400" b="1" dirty="0">
                <a:latin typeface="Calibri" pitchFamily="34" charset="0"/>
                <a:ea typeface="Calibri" pitchFamily="34" charset="0"/>
                <a:cs typeface="Calibri" pitchFamily="34" charset="0"/>
              </a:rPr>
              <a:t>Hypothèse grandeur nature !</a:t>
            </a:r>
          </a:p>
          <a:p>
            <a:pPr>
              <a:spcBef>
                <a:spcPts val="600"/>
              </a:spcBef>
            </a:pPr>
            <a:r>
              <a:rPr lang="fr-CA" altLang="fr-FR" sz="1200" dirty="0">
                <a:latin typeface="Calibri" pitchFamily="34" charset="0"/>
                <a:ea typeface="Calibri" pitchFamily="34" charset="0"/>
                <a:cs typeface="Calibri" pitchFamily="34" charset="0"/>
              </a:rPr>
              <a:t>Au lieu d’utiliser la fiche d’activité C, </a:t>
            </a:r>
            <a:r>
              <a:rPr lang="fr-CA" altLang="fr-FR" sz="1200" dirty="0">
                <a:latin typeface="Calibri" pitchFamily="34" charset="0"/>
                <a:cs typeface="Calibri" pitchFamily="34" charset="0"/>
              </a:rPr>
              <a:t>i</a:t>
            </a:r>
            <a:r>
              <a:rPr lang="fr-CA" sz="1200" dirty="0">
                <a:latin typeface="Calibri" pitchFamily="34" charset="0"/>
                <a:cs typeface="Calibri" pitchFamily="34" charset="0"/>
              </a:rPr>
              <a:t>l est possible de faire cette activité sur une affiche géante (par exemple, rouleau de papier « </a:t>
            </a:r>
            <a:r>
              <a:rPr lang="fr-CA" sz="1200" dirty="0" err="1">
                <a:latin typeface="Calibri" pitchFamily="34" charset="0"/>
                <a:cs typeface="Calibri" pitchFamily="34" charset="0"/>
              </a:rPr>
              <a:t>craft</a:t>
            </a:r>
            <a:r>
              <a:rPr lang="fr-CA" sz="1200" dirty="0">
                <a:latin typeface="Calibri" pitchFamily="34" charset="0"/>
                <a:cs typeface="Calibri" pitchFamily="34" charset="0"/>
              </a:rPr>
              <a:t> »). </a:t>
            </a:r>
          </a:p>
          <a:p>
            <a:pPr>
              <a:spcBef>
                <a:spcPts val="600"/>
              </a:spcBef>
            </a:pPr>
            <a:r>
              <a:rPr lang="fr-CA" sz="1200" dirty="0">
                <a:latin typeface="Calibri" pitchFamily="34" charset="0"/>
                <a:cs typeface="Calibri" pitchFamily="34" charset="0"/>
              </a:rPr>
              <a:t>En équipe de 3 ou 4, on trace la silhouette d’un des élèves (couché sur le papier), puis on utilise cette silhouette pour dessiner les os.</a:t>
            </a:r>
            <a:endParaRPr lang="fr-CA" altLang="fr-FR" sz="1200" dirty="0">
              <a:latin typeface="Calibri" pitchFamily="34" charset="0"/>
              <a:ea typeface="Calibri" pitchFamily="34" charset="0"/>
              <a:cs typeface="Calibri" pitchFamily="34" charset="0"/>
            </a:endParaRPr>
          </a:p>
        </p:txBody>
      </p:sp>
      <p:pic>
        <p:nvPicPr>
          <p:cNvPr id="13" name="Image 12">
            <a:extLst>
              <a:ext uri="{FF2B5EF4-FFF2-40B4-BE49-F238E27FC236}">
                <a16:creationId xmlns:a16="http://schemas.microsoft.com/office/drawing/2014/main" id="{44BB83CB-0EF9-3F8C-510E-2F7CBDCEDD79}"/>
              </a:ext>
            </a:extLst>
          </p:cNvPr>
          <p:cNvPicPr>
            <a:picLocks noChangeAspect="1"/>
          </p:cNvPicPr>
          <p:nvPr/>
        </p:nvPicPr>
        <p:blipFill>
          <a:blip r:embed="rId12"/>
          <a:stretch>
            <a:fillRect/>
          </a:stretch>
        </p:blipFill>
        <p:spPr>
          <a:xfrm>
            <a:off x="4225177" y="-479156"/>
            <a:ext cx="2548349" cy="2548349"/>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1765935" y="1266115"/>
            <a:ext cx="5038725" cy="6681545"/>
          </a:xfrm>
          <a:no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spcAft>
                <a:spcPts val="600"/>
              </a:spcAft>
              <a:buNone/>
            </a:pPr>
            <a:r>
              <a:rPr lang="fr-CA" sz="2400" i="1" dirty="0">
                <a:latin typeface="Calibri" pitchFamily="34" charset="0"/>
                <a:cs typeface="Calibri" pitchFamily="34" charset="0"/>
              </a:rPr>
              <a:t>Vue d’ensemble</a:t>
            </a:r>
          </a:p>
          <a:p>
            <a:pPr marL="0" indent="0" algn="just">
              <a:spcBef>
                <a:spcPts val="600"/>
              </a:spcBef>
              <a:buNone/>
            </a:pPr>
            <a:r>
              <a:rPr lang="fr-CA" sz="1200" dirty="0">
                <a:solidFill>
                  <a:prstClr val="black"/>
                </a:solidFill>
                <a:latin typeface="Calibri" pitchFamily="34" charset="0"/>
                <a:cs typeface="Calibri" pitchFamily="34" charset="0"/>
              </a:rPr>
              <a:t>Les élèves vont identifier les principaux groupes d’os de leur corps et découvrir la fonction de chacun d’eux.</a:t>
            </a:r>
            <a:endParaRPr lang="en-US" sz="1200" i="0" dirty="0">
              <a:latin typeface="Calibri" pitchFamily="34" charset="0"/>
              <a:cs typeface="Calibri" pitchFamily="34" charset="0"/>
            </a:endParaRPr>
          </a:p>
          <a:p>
            <a:pPr marL="0" indent="0" algn="just">
              <a:spcBef>
                <a:spcPts val="600"/>
              </a:spcBef>
              <a:buNone/>
            </a:pPr>
            <a:endParaRPr lang="en-US" sz="1200" i="0" dirty="0">
              <a:latin typeface="Calibri" pitchFamily="34" charset="0"/>
              <a:cs typeface="Calibri" pitchFamily="34" charset="0"/>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819929" y="2430781"/>
          <a:ext cx="4946631" cy="5334000"/>
        </p:xfrm>
        <a:graphic>
          <a:graphicData uri="http://schemas.openxmlformats.org/drawingml/2006/table">
            <a:tbl>
              <a:tblPr firstRow="1" bandRow="1">
                <a:tableStyleId>{6E25E649-3F16-4E02-A733-19D2CDBF48F0}</a:tableStyleId>
              </a:tblPr>
              <a:tblGrid>
                <a:gridCol w="726676">
                  <a:extLst>
                    <a:ext uri="{9D8B030D-6E8A-4147-A177-3AD203B41FA5}">
                      <a16:colId xmlns:a16="http://schemas.microsoft.com/office/drawing/2014/main" val="20000"/>
                    </a:ext>
                  </a:extLst>
                </a:gridCol>
                <a:gridCol w="1770701">
                  <a:extLst>
                    <a:ext uri="{9D8B030D-6E8A-4147-A177-3AD203B41FA5}">
                      <a16:colId xmlns:a16="http://schemas.microsoft.com/office/drawing/2014/main" val="20001"/>
                    </a:ext>
                  </a:extLst>
                </a:gridCol>
                <a:gridCol w="2449254">
                  <a:extLst>
                    <a:ext uri="{9D8B030D-6E8A-4147-A177-3AD203B41FA5}">
                      <a16:colId xmlns:a16="http://schemas.microsoft.com/office/drawing/2014/main" val="20002"/>
                    </a:ext>
                  </a:extLst>
                </a:gridCol>
              </a:tblGrid>
              <a:tr h="183898">
                <a:tc>
                  <a:txBody>
                    <a:bodyPr/>
                    <a:lstStyle/>
                    <a:p>
                      <a:pPr algn="ctr">
                        <a:lnSpc>
                          <a:spcPct val="100000"/>
                        </a:lnSpc>
                        <a:spcBef>
                          <a:spcPts val="600"/>
                        </a:spcBef>
                      </a:pPr>
                      <a:r>
                        <a:rPr lang="fr-FR" sz="1400" baseline="0" dirty="0">
                          <a:latin typeface="Calibri" pitchFamily="34" charset="0"/>
                          <a:cs typeface="Calibri" pitchFamily="34" charset="0"/>
                        </a:rPr>
                        <a:t>Vidéo</a:t>
                      </a:r>
                      <a:endParaRPr lang="fr-FR" sz="140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Texte affiché</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Descriptif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81029">
                <a:tc>
                  <a:txBody>
                    <a:bodyPr/>
                    <a:lstStyle/>
                    <a:p>
                      <a:pPr algn="ctr">
                        <a:lnSpc>
                          <a:spcPct val="100000"/>
                        </a:lnSpc>
                        <a:spcBef>
                          <a:spcPts val="600"/>
                        </a:spcBef>
                      </a:pPr>
                      <a:r>
                        <a:rPr lang="fr-CA" sz="1200" b="0" i="0" dirty="0">
                          <a:latin typeface="Calibri" pitchFamily="34" charset="0"/>
                          <a:cs typeface="Calibri" pitchFamily="34" charset="0"/>
                        </a:rPr>
                        <a:t>Lecture</a:t>
                      </a:r>
                      <a:endParaRPr lang="fr-FR" sz="1200" b="0" i="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spcBef>
                          <a:spcPts val="600"/>
                        </a:spcBef>
                        <a:spcAft>
                          <a:spcPts val="0"/>
                        </a:spcAft>
                      </a:pPr>
                      <a:endParaRPr lang="fr-CA" sz="1200" b="0" i="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Explication du nouveau sujet et de la prochaine</a:t>
                      </a:r>
                      <a:r>
                        <a:rPr lang="fr-CA" sz="1200" b="0" i="0" baseline="0" dirty="0">
                          <a:latin typeface="Calibri"/>
                          <a:ea typeface="Calibri"/>
                          <a:cs typeface="Times New Roman"/>
                        </a:rPr>
                        <a:t> tâche.</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487329">
                <a:tc>
                  <a:txBody>
                    <a:bodyPr/>
                    <a:lstStyle/>
                    <a:p>
                      <a:pPr algn="ctr">
                        <a:lnSpc>
                          <a:spcPct val="100000"/>
                        </a:lnSpc>
                        <a:spcBef>
                          <a:spcPts val="600"/>
                        </a:spcBef>
                        <a:spcAft>
                          <a:spcPts val="0"/>
                        </a:spcAft>
                      </a:pPr>
                      <a:r>
                        <a:rPr lang="fr-CA" sz="1200" b="0" i="0" dirty="0">
                          <a:latin typeface="Calibri" pitchFamily="34" charset="0"/>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r>
                        <a:rPr lang="fr-CA" sz="1200" b="0" i="1" dirty="0">
                          <a:latin typeface="Calibri"/>
                          <a:ea typeface="Calibri"/>
                          <a:cs typeface="Times New Roman"/>
                        </a:rPr>
                        <a:t>Fiche d’activité D, première page.</a:t>
                      </a:r>
                      <a:endParaRPr lang="fr-FR" sz="1200" b="0" i="1"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nSpc>
                          <a:spcPct val="100000"/>
                        </a:lnSpc>
                        <a:spcBef>
                          <a:spcPts val="600"/>
                        </a:spcBef>
                        <a:spcAft>
                          <a:spcPts val="0"/>
                        </a:spcAft>
                        <a:buFont typeface="+mj-lt"/>
                        <a:buAutoNum type="romanLcPeriod"/>
                      </a:pPr>
                      <a:r>
                        <a:rPr lang="fr-CA" sz="1200" b="0" i="0" dirty="0">
                          <a:latin typeface="Calibri"/>
                          <a:ea typeface="Calibri"/>
                          <a:cs typeface="Times New Roman"/>
                        </a:rPr>
                        <a:t>L’</a:t>
                      </a:r>
                      <a:r>
                        <a:rPr lang="fr-CA" sz="1200" b="0" i="0" dirty="0" err="1">
                          <a:latin typeface="Calibri"/>
                          <a:ea typeface="Calibri"/>
                          <a:cs typeface="Times New Roman"/>
                        </a:rPr>
                        <a:t>enseignant.e</a:t>
                      </a:r>
                      <a:r>
                        <a:rPr lang="fr-CA" sz="1200" b="0" i="0" dirty="0">
                          <a:latin typeface="Calibri"/>
                          <a:ea typeface="Calibri"/>
                          <a:cs typeface="Times New Roman"/>
                        </a:rPr>
                        <a:t> distribue la fiche d’activité D.</a:t>
                      </a:r>
                    </a:p>
                    <a:p>
                      <a:pPr marL="180000" indent="-180000">
                        <a:lnSpc>
                          <a:spcPct val="100000"/>
                        </a:lnSpc>
                        <a:spcBef>
                          <a:spcPts val="600"/>
                        </a:spcBef>
                        <a:spcAft>
                          <a:spcPts val="0"/>
                        </a:spcAft>
                        <a:buFont typeface="+mj-lt"/>
                        <a:buAutoNum type="romanLcPeriod"/>
                      </a:pPr>
                      <a:r>
                        <a:rPr lang="fr-CA" sz="1200" b="0" i="0" dirty="0">
                          <a:latin typeface="Calibri"/>
                          <a:ea typeface="Calibri"/>
                          <a:cs typeface="Times New Roman"/>
                        </a:rPr>
                        <a:t>Les élèves travaillent en équipe de 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66652">
                <a:tc>
                  <a:txBody>
                    <a:bodyPr/>
                    <a:lstStyle/>
                    <a:p>
                      <a:pPr algn="ctr">
                        <a:lnSpc>
                          <a:spcPct val="100000"/>
                        </a:lnSpc>
                        <a:spcBef>
                          <a:spcPts val="600"/>
                        </a:spcBef>
                        <a:spcAft>
                          <a:spcPts val="0"/>
                        </a:spcAft>
                      </a:pPr>
                      <a:r>
                        <a:rPr lang="fr-CA" sz="1200" b="0" i="0" dirty="0">
                          <a:latin typeface="Calibri" pitchFamily="34" charset="0"/>
                          <a:cs typeface="Calibri" pitchFamily="34" charset="0"/>
                        </a:rPr>
                        <a:t>Lecture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spcBef>
                          <a:spcPts val="600"/>
                        </a:spcBef>
                        <a:spcAft>
                          <a:spcPts val="0"/>
                        </a:spcAft>
                      </a:pPr>
                      <a:endParaRPr lang="fr-CA" sz="1200" b="0" i="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Retour.</a:t>
                      </a:r>
                      <a:endParaRPr lang="fr-FR" sz="1200" b="0" i="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Nouvelle question.</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31016">
                <a:tc>
                  <a:txBody>
                    <a:bodyPr/>
                    <a:lstStyle/>
                    <a:p>
                      <a:pPr algn="ctr">
                        <a:lnSpc>
                          <a:spcPct val="100000"/>
                        </a:lnSpc>
                        <a:spcBef>
                          <a:spcPts val="600"/>
                        </a:spcBef>
                        <a:spcAft>
                          <a:spcPts val="0"/>
                        </a:spcAft>
                      </a:pPr>
                      <a:r>
                        <a:rPr lang="fr-CA" sz="1200" b="0" i="0" dirty="0">
                          <a:latin typeface="Calibri" pitchFamily="34" charset="0"/>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r>
                        <a:rPr lang="fr-CA" sz="1200" b="0" i="1" dirty="0">
                          <a:latin typeface="Calibri"/>
                          <a:ea typeface="Calibri"/>
                          <a:cs typeface="Times New Roman"/>
                        </a:rPr>
                        <a:t>Est-ce que tous les mammifères ont les mêmes groupes d’os ?</a:t>
                      </a:r>
                      <a:endParaRPr lang="fr-FR" sz="1200" b="0" i="1"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romanLcPeriod"/>
                      </a:pPr>
                      <a:r>
                        <a:rPr lang="fr-CA" sz="1200" b="0" i="0" dirty="0">
                          <a:latin typeface="Calibri"/>
                          <a:ea typeface="Calibri"/>
                          <a:cs typeface="Times New Roman"/>
                        </a:rPr>
                        <a:t>L’</a:t>
                      </a:r>
                      <a:r>
                        <a:rPr lang="fr-CA" sz="1200" b="0" i="0" dirty="0" err="1">
                          <a:latin typeface="Calibri"/>
                          <a:ea typeface="Calibri"/>
                          <a:cs typeface="Times New Roman"/>
                        </a:rPr>
                        <a:t>enseignant.e</a:t>
                      </a:r>
                      <a:r>
                        <a:rPr lang="fr-CA" sz="1200" b="0" i="0" dirty="0">
                          <a:latin typeface="Calibri"/>
                          <a:ea typeface="Calibri"/>
                          <a:cs typeface="Times New Roman"/>
                        </a:rPr>
                        <a:t> recueille les idées des élèves.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66652">
                <a:tc>
                  <a:txBody>
                    <a:bodyPr/>
                    <a:lstStyle/>
                    <a:p>
                      <a:pPr algn="ctr">
                        <a:lnSpc>
                          <a:spcPct val="100000"/>
                        </a:lnSpc>
                        <a:spcBef>
                          <a:spcPts val="600"/>
                        </a:spcBef>
                      </a:pPr>
                      <a:r>
                        <a:rPr lang="fr-CA" sz="1200" b="0" i="0" dirty="0">
                          <a:latin typeface="Calibri" pitchFamily="34" charset="0"/>
                          <a:cs typeface="Calibri" pitchFamily="34" charset="0"/>
                        </a:rPr>
                        <a:t>Lecture</a:t>
                      </a:r>
                      <a:endParaRPr lang="fr-FR" sz="1200" b="0" i="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endParaRPr lang="fr-CA" sz="1200" b="0" i="1">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mn-lt"/>
                          <a:ea typeface="Calibri"/>
                          <a:cs typeface="Times New Roman"/>
                        </a:rPr>
                        <a:t>Retour.</a:t>
                      </a:r>
                      <a:endParaRPr lang="fr-FR" sz="1200" b="0" i="0" dirty="0">
                        <a:latin typeface="+mn-lt"/>
                        <a:ea typeface="Calibri"/>
                        <a:cs typeface="Times New Roman"/>
                      </a:endParaRPr>
                    </a:p>
                    <a:p>
                      <a:pPr marL="180000" lvl="0" indent="-180000">
                        <a:lnSpc>
                          <a:spcPct val="100000"/>
                        </a:lnSpc>
                        <a:spcBef>
                          <a:spcPts val="600"/>
                        </a:spcBef>
                        <a:spcAft>
                          <a:spcPts val="0"/>
                        </a:spcAft>
                        <a:buFont typeface="Symbol"/>
                        <a:buChar char=""/>
                      </a:pPr>
                      <a:r>
                        <a:rPr lang="fr-CA" sz="1200" b="0" i="0" dirty="0">
                          <a:latin typeface="+mn-lt"/>
                          <a:ea typeface="Calibri"/>
                          <a:cs typeface="Times New Roman"/>
                        </a:rPr>
                        <a:t>Nouvelle question.</a:t>
                      </a:r>
                      <a:endParaRPr lang="fr-FR" sz="1200" b="0" i="0" dirty="0">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376990">
                <a:tc>
                  <a:txBody>
                    <a:bodyPr/>
                    <a:lstStyle/>
                    <a:p>
                      <a:pPr algn="ctr">
                        <a:lnSpc>
                          <a:spcPct val="100000"/>
                        </a:lnSpc>
                        <a:spcBef>
                          <a:spcPts val="600"/>
                        </a:spcBef>
                        <a:spcAft>
                          <a:spcPts val="0"/>
                        </a:spcAft>
                      </a:pPr>
                      <a:r>
                        <a:rPr lang="fr-CA" sz="1200" b="0" i="0" dirty="0">
                          <a:latin typeface="Calibri" pitchFamily="34" charset="0"/>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r>
                        <a:rPr lang="fr-CA" sz="1200" b="0" i="1" dirty="0">
                          <a:latin typeface="Calibri"/>
                          <a:ea typeface="Calibri"/>
                          <a:cs typeface="Times New Roman"/>
                        </a:rPr>
                        <a:t>À quoi servent les os ? </a:t>
                      </a:r>
                      <a:endParaRPr lang="fr-FR" sz="1200" b="0" i="1" dirty="0">
                        <a:latin typeface="Calibri"/>
                        <a:ea typeface="Calibri"/>
                        <a:cs typeface="Times New Roman"/>
                      </a:endParaRPr>
                    </a:p>
                    <a:p>
                      <a:pPr algn="ctr">
                        <a:lnSpc>
                          <a:spcPct val="100000"/>
                        </a:lnSpc>
                        <a:spcBef>
                          <a:spcPts val="600"/>
                        </a:spcBef>
                        <a:spcAft>
                          <a:spcPts val="0"/>
                        </a:spcAft>
                      </a:pPr>
                      <a:r>
                        <a:rPr lang="fr-CA" sz="1200" b="0" i="1" dirty="0">
                          <a:latin typeface="Calibri"/>
                          <a:ea typeface="Calibri"/>
                          <a:cs typeface="Times New Roman"/>
                        </a:rPr>
                        <a:t>Essayez d’identifier les 3 fonctions du squelette.</a:t>
                      </a:r>
                      <a:endParaRPr lang="fr-FR" sz="1200" b="0" i="1"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romanLcPeriod"/>
                      </a:pPr>
                      <a:r>
                        <a:rPr lang="fr-CA" sz="1200" b="0" i="0" dirty="0">
                          <a:latin typeface="Calibri"/>
                          <a:ea typeface="Calibri"/>
                          <a:cs typeface="Times New Roman"/>
                        </a:rPr>
                        <a:t>L’</a:t>
                      </a:r>
                      <a:r>
                        <a:rPr lang="fr-CA" sz="1200" b="0" i="0" dirty="0" err="1">
                          <a:latin typeface="Calibri"/>
                          <a:ea typeface="Calibri"/>
                          <a:cs typeface="Times New Roman"/>
                        </a:rPr>
                        <a:t>enseignant.e</a:t>
                      </a:r>
                      <a:r>
                        <a:rPr lang="fr-CA" sz="1200" b="0" i="0" dirty="0">
                          <a:latin typeface="Calibri"/>
                          <a:ea typeface="Calibri"/>
                          <a:cs typeface="Times New Roman"/>
                        </a:rPr>
                        <a:t> recueille les idées des élèves.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266652">
                <a:tc>
                  <a:txBody>
                    <a:bodyPr/>
                    <a:lstStyle/>
                    <a:p>
                      <a:pPr algn="ctr">
                        <a:lnSpc>
                          <a:spcPct val="100000"/>
                        </a:lnSpc>
                        <a:spcBef>
                          <a:spcPts val="600"/>
                        </a:spcBef>
                        <a:spcAft>
                          <a:spcPts val="0"/>
                        </a:spcAft>
                      </a:pPr>
                      <a:r>
                        <a:rPr lang="fr-CA" sz="1200" b="0" i="0" dirty="0">
                          <a:latin typeface="Calibri" pitchFamily="34" charset="0"/>
                          <a:cs typeface="Calibri" pitchFamily="34" charset="0"/>
                        </a:rPr>
                        <a:t>Lecture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spcBef>
                          <a:spcPts val="600"/>
                        </a:spcBef>
                        <a:spcAft>
                          <a:spcPts val="0"/>
                        </a:spcAft>
                      </a:pPr>
                      <a:endParaRPr lang="fr-CA" sz="1200" b="0" i="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Retour.</a:t>
                      </a:r>
                    </a:p>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Nouvelle tâche.</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220677">
                <a:tc>
                  <a:txBody>
                    <a:bodyPr/>
                    <a:lstStyle/>
                    <a:p>
                      <a:pPr algn="ctr">
                        <a:lnSpc>
                          <a:spcPct val="100000"/>
                        </a:lnSpc>
                        <a:spcBef>
                          <a:spcPts val="600"/>
                        </a:spcBef>
                        <a:spcAft>
                          <a:spcPts val="0"/>
                        </a:spcAft>
                      </a:pPr>
                      <a:r>
                        <a:rPr lang="fr-CA" sz="1200" b="0" i="0" dirty="0">
                          <a:latin typeface="Calibri" pitchFamily="34" charset="0"/>
                          <a:ea typeface="Calibri"/>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r>
                        <a:rPr lang="fr-CA" sz="1200" b="0" i="1" dirty="0">
                          <a:latin typeface="Calibri"/>
                          <a:ea typeface="Calibri"/>
                          <a:cs typeface="Times New Roman"/>
                        </a:rPr>
                        <a:t>Fiche d’activité D, deuxième page.</a:t>
                      </a:r>
                      <a:endParaRPr lang="fr-FR" sz="1200" b="0" i="1"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nSpc>
                          <a:spcPct val="100000"/>
                        </a:lnSpc>
                        <a:spcBef>
                          <a:spcPts val="600"/>
                        </a:spcBef>
                        <a:spcAft>
                          <a:spcPts val="0"/>
                        </a:spcAft>
                      </a:pP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9"/>
                  </a:ext>
                </a:extLst>
              </a:tr>
              <a:tr h="220677">
                <a:tc>
                  <a:txBody>
                    <a:bodyPr/>
                    <a:lstStyle/>
                    <a:p>
                      <a:pPr algn="ctr">
                        <a:lnSpc>
                          <a:spcPct val="100000"/>
                        </a:lnSpc>
                        <a:spcBef>
                          <a:spcPts val="600"/>
                        </a:spcBef>
                        <a:spcAft>
                          <a:spcPts val="0"/>
                        </a:spcAft>
                      </a:pPr>
                      <a:r>
                        <a:rPr lang="fr-CA" sz="1200" b="0" i="0" dirty="0">
                          <a:latin typeface="Calibri" pitchFamily="34" charset="0"/>
                          <a:ea typeface="Calibri"/>
                          <a:cs typeface="Calibri" pitchFamily="34" charset="0"/>
                        </a:rPr>
                        <a:t>Lecture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spcBef>
                          <a:spcPts val="600"/>
                        </a:spcBef>
                        <a:spcAft>
                          <a:spcPts val="0"/>
                        </a:spcAft>
                      </a:pPr>
                      <a:endParaRPr lang="fr-CA" sz="1200" b="0" i="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Retour et annonce de la dernière activité préparatoire</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r h="131186">
                <a:tc>
                  <a:txBody>
                    <a:bodyPr/>
                    <a:lstStyle/>
                    <a:p>
                      <a:pPr algn="ctr">
                        <a:lnSpc>
                          <a:spcPct val="100000"/>
                        </a:lnSpc>
                        <a:spcBef>
                          <a:spcPts val="600"/>
                        </a:spcBef>
                        <a:spcAft>
                          <a:spcPts val="0"/>
                        </a:spcAft>
                      </a:pPr>
                      <a:r>
                        <a:rPr lang="fr-CA" sz="1200" b="1" i="0" dirty="0">
                          <a:latin typeface="Calibri" pitchFamily="34" charset="0"/>
                          <a:ea typeface="Calibri"/>
                          <a:cs typeface="Calibri" pitchFamily="34" charset="0"/>
                        </a:rPr>
                        <a:t>Fin</a:t>
                      </a:r>
                      <a:endParaRPr lang="fr-FR" sz="1200" b="1"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marL="180000" lvl="0" indent="-180000">
                        <a:lnSpc>
                          <a:spcPct val="100000"/>
                        </a:lnSpc>
                        <a:spcBef>
                          <a:spcPts val="600"/>
                        </a:spcBef>
                        <a:spcAft>
                          <a:spcPts val="0"/>
                        </a:spcAft>
                        <a:buFont typeface="+mj-lt"/>
                        <a:buNone/>
                      </a:pPr>
                      <a:r>
                        <a:rPr lang="fr-CA" sz="1200" b="0" i="0" dirty="0">
                          <a:latin typeface="+mn-lt"/>
                          <a:ea typeface="Calibri"/>
                          <a:cs typeface="Times New Roman"/>
                        </a:rPr>
                        <a:t>À la discrétion de </a:t>
                      </a:r>
                      <a:r>
                        <a:rPr lang="fr-CA" sz="1200" b="0" i="0" baseline="0" dirty="0">
                          <a:latin typeface="+mn-lt"/>
                          <a:ea typeface="Calibri"/>
                          <a:cs typeface="Times New Roman"/>
                        </a:rPr>
                        <a:t>l’</a:t>
                      </a:r>
                      <a:r>
                        <a:rPr lang="fr-CA" sz="1200" b="0" i="0" dirty="0" err="1">
                          <a:latin typeface="+mn-lt"/>
                          <a:ea typeface="Calibri"/>
                          <a:cs typeface="Times New Roman"/>
                        </a:rPr>
                        <a:t>enseignant.e</a:t>
                      </a:r>
                      <a:r>
                        <a:rPr lang="fr-CA" sz="1200" b="0" i="0" dirty="0">
                          <a:latin typeface="+mn-lt"/>
                          <a:ea typeface="Calibri"/>
                          <a:cs typeface="Times New Roman"/>
                        </a:rPr>
                        <a:t> ,</a:t>
                      </a:r>
                      <a:r>
                        <a:rPr lang="fr-CA" sz="1200" b="0" i="0" baseline="0" dirty="0">
                          <a:latin typeface="+mn-lt"/>
                          <a:ea typeface="Calibri"/>
                          <a:cs typeface="Times New Roman"/>
                        </a:rPr>
                        <a:t> faire</a:t>
                      </a:r>
                      <a:r>
                        <a:rPr lang="fr-CA" sz="1200" b="0" i="0" dirty="0">
                          <a:latin typeface="+mn-lt"/>
                          <a:ea typeface="Calibri"/>
                          <a:cs typeface="Times New Roman"/>
                        </a:rPr>
                        <a:t> réfléchir les élèves </a:t>
                      </a:r>
                      <a:r>
                        <a:rPr lang="fr-CA" sz="1200" b="0" kern="1200" dirty="0">
                          <a:solidFill>
                            <a:schemeClr val="dk1"/>
                          </a:solidFill>
                          <a:effectLst/>
                          <a:latin typeface="Calibri" pitchFamily="34" charset="0"/>
                          <a:ea typeface="Calibri"/>
                          <a:cs typeface="Calibri" pitchFamily="34" charset="0"/>
                        </a:rPr>
                        <a:t>sur les caractéristiques des os,</a:t>
                      </a:r>
                      <a:r>
                        <a:rPr lang="fr-CA" sz="1200" b="0" kern="1200" baseline="0" dirty="0">
                          <a:solidFill>
                            <a:schemeClr val="dk1"/>
                          </a:solidFill>
                          <a:effectLst/>
                          <a:latin typeface="Calibri" pitchFamily="34" charset="0"/>
                          <a:ea typeface="Calibri"/>
                          <a:cs typeface="Calibri" pitchFamily="34" charset="0"/>
                        </a:rPr>
                        <a:t> selon leurs fonctions . </a:t>
                      </a:r>
                    </a:p>
                    <a:p>
                      <a:pPr marL="180000" lvl="0" indent="-180000">
                        <a:lnSpc>
                          <a:spcPct val="100000"/>
                        </a:lnSpc>
                        <a:spcBef>
                          <a:spcPts val="600"/>
                        </a:spcBef>
                        <a:spcAft>
                          <a:spcPts val="0"/>
                        </a:spcAft>
                        <a:buFont typeface="+mj-lt"/>
                        <a:buNone/>
                      </a:pPr>
                      <a:r>
                        <a:rPr lang="fr-CA" sz="1200" b="0" kern="1200" baseline="0" dirty="0">
                          <a:solidFill>
                            <a:schemeClr val="dk1"/>
                          </a:solidFill>
                          <a:effectLst/>
                          <a:latin typeface="Calibri" pitchFamily="34" charset="0"/>
                          <a:ea typeface="Calibri"/>
                          <a:cs typeface="Calibri" pitchFamily="34" charset="0"/>
                        </a:rPr>
                        <a:t>(Voir Lectures préalables.)</a:t>
                      </a:r>
                      <a:endParaRPr lang="fr-FR" sz="1200" b="0" i="0" dirty="0">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180000" lvl="0" indent="-180000">
                        <a:lnSpc>
                          <a:spcPct val="100000"/>
                        </a:lnSpc>
                        <a:spcBef>
                          <a:spcPts val="600"/>
                        </a:spcBef>
                        <a:spcAft>
                          <a:spcPts val="0"/>
                        </a:spcAft>
                        <a:buFont typeface="+mj-lt"/>
                        <a:buAutoNum type="romanLcPeriod"/>
                      </a:pPr>
                      <a:endParaRPr lang="fr-FR" sz="1200" b="0" i="0" dirty="0">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12" name="Rectangle 11">
            <a:extLst>
              <a:ext uri="{FF2B5EF4-FFF2-40B4-BE49-F238E27FC236}">
                <a16:creationId xmlns:a16="http://schemas.microsoft.com/office/drawing/2014/main" id="{59E6B487-E2F6-4BEB-A0D2-AAC135853323}"/>
              </a:ext>
            </a:extLst>
          </p:cNvPr>
          <p:cNvSpPr/>
          <p:nvPr>
            <p:custDataLst>
              <p:tags r:id="rId3"/>
            </p:custDataLst>
          </p:nvPr>
        </p:nvSpPr>
        <p:spPr>
          <a:xfrm>
            <a:off x="38100" y="3286447"/>
            <a:ext cx="1679665" cy="754053"/>
          </a:xfrm>
          <a:prstGeom prst="rect">
            <a:avLst/>
          </a:prstGeom>
          <a:solidFill>
            <a:schemeClr val="accent1">
              <a:lumMod val="40000"/>
              <a:lumOff val="60000"/>
            </a:schemeClr>
          </a:solidFill>
        </p:spPr>
        <p:txBody>
          <a:bodyPr wrap="square">
            <a:spAutoFit/>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Lien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vers</a:t>
            </a:r>
            <a:r>
              <a:rPr kumimoji="0" lang="en-US" sz="1400" b="1" i="0" u="none" strike="noStrike" kern="1200" cap="none" spc="0" normalizeH="0" baseline="0" noProof="0" dirty="0">
                <a:ln>
                  <a:noFill/>
                </a:ln>
                <a:solidFill>
                  <a:prstClr val="black"/>
                </a:solidFill>
                <a:effectLst/>
                <a:uLnTx/>
                <a:uFillTx/>
                <a:latin typeface="Calibri"/>
                <a:ea typeface="+mn-ea"/>
                <a:cs typeface="+mn-cs"/>
              </a:rPr>
              <a:t> la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vidéo</a:t>
            </a:r>
            <a:r>
              <a:rPr kumimoji="0" lang="en-US" sz="1400" b="1" i="0" u="none" strike="noStrike" kern="1200" cap="none" spc="0" normalizeH="0" baseline="0" noProof="0" dirty="0">
                <a:ln>
                  <a:noFill/>
                </a:ln>
                <a:solidFill>
                  <a:prstClr val="black"/>
                </a:solidFill>
                <a:effectLst/>
                <a:uLnTx/>
                <a:uFillTx/>
                <a:latin typeface="Calibri"/>
                <a:ea typeface="+mn-ea"/>
                <a:cs typeface="+mn-cs"/>
              </a:rPr>
              <a:t> </a:t>
            </a:r>
            <a:r>
              <a:rPr lang="en-US" sz="1400" b="1" dirty="0">
                <a:solidFill>
                  <a:prstClr val="black"/>
                </a:solidFill>
                <a:latin typeface="Calibri"/>
              </a:rPr>
              <a:t>4</a:t>
            </a:r>
            <a:endParaRPr kumimoji="0" lang="en-US"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Cliquer</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0"/>
              </a:rPr>
              <a:t> </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1"/>
              </a:rPr>
              <a:t>ICI </a:t>
            </a:r>
            <a:r>
              <a:rPr kumimoji="0" lang="fr-FR" sz="1200" b="0" i="0" u="none" strike="noStrike" kern="1200" cap="none" spc="0" normalizeH="0" baseline="0" noProof="0" dirty="0">
                <a:ln>
                  <a:noFill/>
                </a:ln>
                <a:solidFill>
                  <a:prstClr val="black"/>
                </a:solidFill>
                <a:effectLst/>
                <a:uLnTx/>
                <a:uFillTx/>
                <a:latin typeface="Calibri"/>
                <a:ea typeface="+mn-ea"/>
                <a:cs typeface="+mn-cs"/>
              </a:rPr>
              <a:t>pour accéder à la vidéo de l’activité.</a:t>
            </a:r>
          </a:p>
        </p:txBody>
      </p:sp>
      <p:graphicFrame>
        <p:nvGraphicFramePr>
          <p:cNvPr id="24" name="Tableau 23"/>
          <p:cNvGraphicFramePr>
            <a:graphicFrameLocks noGrp="1"/>
          </p:cNvGraphicFramePr>
          <p:nvPr>
            <p:custDataLst>
              <p:tags r:id="rId4"/>
            </p:custDataLst>
            <p:extLst>
              <p:ext uri="{D42A27DB-BD31-4B8C-83A1-F6EECF244321}">
                <p14:modId xmlns:p14="http://schemas.microsoft.com/office/powerpoint/2010/main" val="2500972707"/>
              </p:ext>
            </p:extLst>
          </p:nvPr>
        </p:nvGraphicFramePr>
        <p:xfrm>
          <a:off x="49542" y="1255542"/>
          <a:ext cx="1669298" cy="304800"/>
        </p:xfrm>
        <a:graphic>
          <a:graphicData uri="http://schemas.openxmlformats.org/drawingml/2006/table">
            <a:tbl>
              <a:tblPr firstRow="1" bandRow="1">
                <a:tableStyleId>{5C22544A-7EE6-4342-B048-85BDC9FD1C3A}</a:tableStyleId>
              </a:tblPr>
              <a:tblGrid>
                <a:gridCol w="1669298">
                  <a:extLst>
                    <a:ext uri="{9D8B030D-6E8A-4147-A177-3AD203B41FA5}">
                      <a16:colId xmlns:a16="http://schemas.microsoft.com/office/drawing/2014/main" val="20000"/>
                    </a:ext>
                  </a:extLst>
                </a:gridCol>
              </a:tblGrid>
              <a:tr h="298938">
                <a:tc>
                  <a:txBody>
                    <a:bodyPr/>
                    <a:lstStyle/>
                    <a:p>
                      <a:pPr algn="ctr"/>
                      <a:r>
                        <a:rPr lang="fr-FR" sz="1400" b="1" i="0" dirty="0">
                          <a:solidFill>
                            <a:schemeClr val="tx1"/>
                          </a:solidFill>
                          <a:effectLst/>
                          <a:latin typeface="Calibri" pitchFamily="34" charset="0"/>
                        </a:rPr>
                        <a:t>Durée :</a:t>
                      </a:r>
                      <a:r>
                        <a:rPr lang="fr-FR" sz="1400" b="1" i="0" baseline="0" dirty="0">
                          <a:solidFill>
                            <a:schemeClr val="tx1"/>
                          </a:solidFill>
                          <a:effectLst/>
                          <a:latin typeface="Calibri" pitchFamily="34" charset="0"/>
                        </a:rPr>
                        <a:t> </a:t>
                      </a:r>
                      <a:r>
                        <a:rPr lang="fr-FR" sz="1400" b="0" i="0" dirty="0">
                          <a:solidFill>
                            <a:schemeClr val="tx1"/>
                          </a:solidFill>
                          <a:latin typeface="Calibri" pitchFamily="34" charset="0"/>
                        </a:rPr>
                        <a:t>45 minutes</a:t>
                      </a:r>
                    </a:p>
                  </a:txBody>
                  <a:tcPr>
                    <a:solidFill>
                      <a:schemeClr val="accent1">
                        <a:lumMod val="60000"/>
                        <a:lumOff val="40000"/>
                      </a:schemeClr>
                    </a:solidFill>
                  </a:tcPr>
                </a:tc>
                <a:extLst>
                  <a:ext uri="{0D108BD9-81ED-4DB2-BD59-A6C34878D82A}">
                    <a16:rowId xmlns:a16="http://schemas.microsoft.com/office/drawing/2014/main" val="10000"/>
                  </a:ext>
                </a:extLst>
              </a:tr>
            </a:tbl>
          </a:graphicData>
        </a:graphic>
      </p:graphicFrame>
      <p:sp>
        <p:nvSpPr>
          <p:cNvPr id="15" name="Title 3"/>
          <p:cNvSpPr txBox="1">
            <a:spLocks/>
          </p:cNvSpPr>
          <p:nvPr>
            <p:custDataLst>
              <p:tags r:id="rId5"/>
            </p:custDataLst>
          </p:nvPr>
        </p:nvSpPr>
        <p:spPr>
          <a:xfrm>
            <a:off x="19061" y="0"/>
            <a:ext cx="4274057" cy="1009650"/>
          </a:xfrm>
          <a:prstGeom prst="rect">
            <a:avLst/>
          </a:prstGeom>
        </p:spPr>
        <p:txBody>
          <a:bodyPr vert="horz" lIns="91440" tIns="45720" rIns="91440" bIns="45720" rtlCol="0" anchor="ctr">
            <a:noAutofit/>
          </a:bodyPr>
          <a:lstStyle/>
          <a:p>
            <a:pPr lvl="0" defTabSz="914400">
              <a:spcBef>
                <a:spcPct val="0"/>
              </a:spcBef>
              <a:defRPr/>
            </a:pPr>
            <a:r>
              <a:rPr kumimoji="0" lang="en-US" sz="3000" b="0" i="0" u="none" strike="noStrike" kern="1200" cap="none" spc="0" normalizeH="0" baseline="0" noProof="0" dirty="0" err="1">
                <a:ln>
                  <a:noFill/>
                </a:ln>
                <a:solidFill>
                  <a:schemeClr val="tx1"/>
                </a:solidFill>
                <a:effectLst/>
                <a:uLnTx/>
                <a:uFillTx/>
                <a:latin typeface="Calibri" pitchFamily="34" charset="0"/>
                <a:ea typeface="+mj-ea"/>
                <a:cs typeface="Calibri" pitchFamily="34" charset="0"/>
              </a:rPr>
              <a:t>Réalisation</a:t>
            </a:r>
            <a: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t> </a:t>
            </a:r>
            <a:b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br>
            <a:r>
              <a:rPr lang="fr-CA" sz="2400" dirty="0">
                <a:latin typeface="Calibri" pitchFamily="34" charset="0"/>
                <a:cs typeface="Calibri" pitchFamily="34" charset="0"/>
              </a:rPr>
              <a:t>4. Les principaux groupes d’os</a:t>
            </a:r>
            <a:endParaRPr kumimoji="0" lang="en-US" sz="3000" b="0" i="1" u="none" strike="noStrike" kern="1200" cap="none" spc="0" normalizeH="0" baseline="0" noProof="0" dirty="0">
              <a:ln>
                <a:noFill/>
              </a:ln>
              <a:solidFill>
                <a:schemeClr val="tx1"/>
              </a:solidFill>
              <a:effectLst/>
              <a:uLnTx/>
              <a:uFillTx/>
              <a:latin typeface="Calibri" pitchFamily="34" charset="0"/>
              <a:ea typeface="+mj-ea"/>
              <a:cs typeface="Calibri" pitchFamily="34" charset="0"/>
            </a:endParaRPr>
          </a:p>
        </p:txBody>
      </p:sp>
      <p:sp>
        <p:nvSpPr>
          <p:cNvPr id="11" name="Google Shape;166;p9"/>
          <p:cNvSpPr txBox="1">
            <a:spLocks noGrp="1"/>
          </p:cNvSpPr>
          <p:nvPr>
            <p:ph type="sldNum" idx="12"/>
            <p:custDataLst>
              <p:tags r:id="rId6"/>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6</a:t>
            </a:fld>
            <a:endParaRPr sz="8200" dirty="0">
              <a:solidFill>
                <a:srgbClr val="D8D8D8"/>
              </a:solidFill>
              <a:latin typeface="Impact"/>
              <a:ea typeface="Impact"/>
              <a:cs typeface="Impact"/>
              <a:sym typeface="Impact"/>
            </a:endParaRPr>
          </a:p>
        </p:txBody>
      </p:sp>
      <p:graphicFrame>
        <p:nvGraphicFramePr>
          <p:cNvPr id="18" name="Espace réservé du contenu 5"/>
          <p:cNvGraphicFramePr>
            <a:graphicFrameLocks noGrp="1"/>
          </p:cNvGraphicFramePr>
          <p:nvPr>
            <p:ph sz="half" idx="1"/>
            <p:custDataLst>
              <p:tags r:id="rId7"/>
            </p:custDataLst>
            <p:extLst>
              <p:ext uri="{D42A27DB-BD31-4B8C-83A1-F6EECF244321}">
                <p14:modId xmlns:p14="http://schemas.microsoft.com/office/powerpoint/2010/main" val="1002880513"/>
              </p:ext>
            </p:extLst>
          </p:nvPr>
        </p:nvGraphicFramePr>
        <p:xfrm>
          <a:off x="53341" y="1650330"/>
          <a:ext cx="1665499" cy="1554480"/>
        </p:xfrm>
        <a:graphic>
          <a:graphicData uri="http://schemas.openxmlformats.org/drawingml/2006/table">
            <a:tbl>
              <a:tblPr firstRow="1" bandRow="1">
                <a:tableStyleId>{5C22544A-7EE6-4342-B048-85BDC9FD1C3A}</a:tableStyleId>
              </a:tblPr>
              <a:tblGrid>
                <a:gridCol w="1665499">
                  <a:extLst>
                    <a:ext uri="{9D8B030D-6E8A-4147-A177-3AD203B41FA5}">
                      <a16:colId xmlns:a16="http://schemas.microsoft.com/office/drawing/2014/main" val="20000"/>
                    </a:ext>
                  </a:extLst>
                </a:gridCol>
              </a:tblGrid>
              <a:tr h="244847">
                <a:tc>
                  <a:txBody>
                    <a:bodyPr/>
                    <a:lstStyle/>
                    <a:p>
                      <a:pPr algn="ctr">
                        <a:spcBef>
                          <a:spcPts val="600"/>
                        </a:spcBef>
                      </a:pPr>
                      <a:r>
                        <a:rPr lang="fr-FR" sz="1400" dirty="0">
                          <a:latin typeface="Calibri" pitchFamily="34" charset="0"/>
                        </a:rPr>
                        <a:t>Matériel</a:t>
                      </a:r>
                      <a:r>
                        <a:rPr lang="fr-FR" sz="1400" baseline="0" dirty="0">
                          <a:latin typeface="Calibri" pitchFamily="34" charset="0"/>
                        </a:rPr>
                        <a:t> nécessaire</a:t>
                      </a:r>
                      <a:endParaRPr lang="fr-FR" sz="1400" dirty="0">
                        <a:latin typeface="Calibri" pitchFamily="34" charset="0"/>
                      </a:endParaRPr>
                    </a:p>
                  </a:txBody>
                  <a:tcPr/>
                </a:tc>
                <a:extLst>
                  <a:ext uri="{0D108BD9-81ED-4DB2-BD59-A6C34878D82A}">
                    <a16:rowId xmlns:a16="http://schemas.microsoft.com/office/drawing/2014/main" val="10000"/>
                  </a:ext>
                </a:extLst>
              </a:tr>
              <a:tr h="220363">
                <a:tc>
                  <a:txBody>
                    <a:bodyPr/>
                    <a:lstStyle/>
                    <a:p>
                      <a:pPr algn="ctr">
                        <a:spcBef>
                          <a:spcPts val="600"/>
                        </a:spcBef>
                      </a:pPr>
                      <a:r>
                        <a:rPr lang="fr-FR" sz="1200" b="1" dirty="0">
                          <a:latin typeface="Calibri" pitchFamily="34" charset="0"/>
                        </a:rPr>
                        <a:t>Par élève</a:t>
                      </a:r>
                    </a:p>
                  </a:txBody>
                  <a:tcPr/>
                </a:tc>
                <a:extLst>
                  <a:ext uri="{0D108BD9-81ED-4DB2-BD59-A6C34878D82A}">
                    <a16:rowId xmlns:a16="http://schemas.microsoft.com/office/drawing/2014/main" val="10001"/>
                  </a:ext>
                </a:extLst>
              </a:tr>
              <a:tr h="342786">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fr-CA" sz="1200" dirty="0">
                          <a:latin typeface="Calibri" pitchFamily="34" charset="0"/>
                          <a:cs typeface="Calibri" pitchFamily="34" charset="0"/>
                        </a:rPr>
                        <a:t>Fiche d’activité D </a:t>
                      </a:r>
                      <a:r>
                        <a:rPr lang="fr-CA" sz="1000" b="1" dirty="0">
                          <a:latin typeface="Calibri" pitchFamily="34" charset="0"/>
                          <a:cs typeface="Calibri" pitchFamily="34" charset="0"/>
                        </a:rPr>
                        <a:t>(D.1 et D.2 imprimées recto-verso)</a:t>
                      </a:r>
                    </a:p>
                  </a:txBody>
                  <a:tcPr/>
                </a:tc>
                <a:extLst>
                  <a:ext uri="{0D108BD9-81ED-4DB2-BD59-A6C34878D82A}">
                    <a16:rowId xmlns:a16="http://schemas.microsoft.com/office/drawing/2014/main" val="10002"/>
                  </a:ext>
                </a:extLst>
              </a:tr>
              <a:tr h="260547">
                <a:tc>
                  <a:txBody>
                    <a:bodyPr/>
                    <a:lstStyle/>
                    <a:p>
                      <a:pPr algn="ctr">
                        <a:spcBef>
                          <a:spcPts val="600"/>
                        </a:spcBef>
                      </a:pPr>
                      <a:r>
                        <a:rPr lang="fr-CA" sz="1200" b="1" dirty="0">
                          <a:latin typeface="Calibri" pitchFamily="34" charset="0"/>
                        </a:rPr>
                        <a:t>Pour l’</a:t>
                      </a:r>
                      <a:r>
                        <a:rPr lang="fr-CA" sz="1200" b="1" dirty="0" err="1">
                          <a:latin typeface="Calibri" pitchFamily="34" charset="0"/>
                        </a:rPr>
                        <a:t>enseignant.e</a:t>
                      </a:r>
                      <a:endParaRPr lang="fr-FR" sz="1200" b="1" dirty="0">
                        <a:latin typeface="Calibri" pitchFamily="34" charset="0"/>
                      </a:endParaRPr>
                    </a:p>
                  </a:txBody>
                  <a:tcPr/>
                </a:tc>
                <a:extLst>
                  <a:ext uri="{0D108BD9-81ED-4DB2-BD59-A6C34878D82A}">
                    <a16:rowId xmlns:a16="http://schemas.microsoft.com/office/drawing/2014/main" val="10003"/>
                  </a:ext>
                </a:extLst>
              </a:tr>
              <a:tr h="260547">
                <a:tc>
                  <a:txBody>
                    <a:bodyPr/>
                    <a:lstStyle/>
                    <a:p>
                      <a:pPr algn="l">
                        <a:spcBef>
                          <a:spcPts val="600"/>
                        </a:spcBef>
                      </a:pPr>
                      <a:r>
                        <a:rPr lang="fr-FR" sz="1200" dirty="0">
                          <a:latin typeface="Calibri" pitchFamily="34" charset="0"/>
                        </a:rPr>
                        <a:t>Fiche théorique 3</a:t>
                      </a:r>
                    </a:p>
                  </a:txBody>
                  <a:tcPr/>
                </a:tc>
                <a:extLst>
                  <a:ext uri="{0D108BD9-81ED-4DB2-BD59-A6C34878D82A}">
                    <a16:rowId xmlns:a16="http://schemas.microsoft.com/office/drawing/2014/main" val="10004"/>
                  </a:ext>
                </a:extLst>
              </a:tr>
            </a:tbl>
          </a:graphicData>
        </a:graphic>
      </p:graphicFrame>
      <p:graphicFrame>
        <p:nvGraphicFramePr>
          <p:cNvPr id="19" name="Tableau 16">
            <a:extLst>
              <a:ext uri="{FF2B5EF4-FFF2-40B4-BE49-F238E27FC236}">
                <a16:creationId xmlns:a16="http://schemas.microsoft.com/office/drawing/2014/main" id="{95BC9D67-99C2-4330-BB45-8C415D6FAD35}"/>
              </a:ext>
            </a:extLst>
          </p:cNvPr>
          <p:cNvGraphicFramePr>
            <a:graphicFrameLocks noGrp="1"/>
          </p:cNvGraphicFramePr>
          <p:nvPr>
            <p:custDataLst>
              <p:tags r:id="rId8"/>
            </p:custDataLst>
            <p:extLst>
              <p:ext uri="{D42A27DB-BD31-4B8C-83A1-F6EECF244321}">
                <p14:modId xmlns:p14="http://schemas.microsoft.com/office/powerpoint/2010/main" val="647077907"/>
              </p:ext>
            </p:extLst>
          </p:nvPr>
        </p:nvGraphicFramePr>
        <p:xfrm>
          <a:off x="32515" y="4190376"/>
          <a:ext cx="1678163" cy="2606040"/>
        </p:xfrm>
        <a:graphic>
          <a:graphicData uri="http://schemas.openxmlformats.org/drawingml/2006/table">
            <a:tbl>
              <a:tblPr firstRow="1" bandRow="1">
                <a:tableStyleId>{0505E3EF-67EA-436B-97B2-0124C06EBD24}</a:tableStyleId>
              </a:tblPr>
              <a:tblGrid>
                <a:gridCol w="1678163">
                  <a:extLst>
                    <a:ext uri="{9D8B030D-6E8A-4147-A177-3AD203B41FA5}">
                      <a16:colId xmlns:a16="http://schemas.microsoft.com/office/drawing/2014/main" val="20000"/>
                    </a:ext>
                  </a:extLst>
                </a:gridCol>
              </a:tblGrid>
              <a:tr h="1402704">
                <a:tc>
                  <a:txBody>
                    <a:bodyPr/>
                    <a:lstStyle/>
                    <a:p>
                      <a:pPr algn="ctr">
                        <a:spcBef>
                          <a:spcPts val="600"/>
                        </a:spcBef>
                      </a:pPr>
                      <a:r>
                        <a:rPr lang="en-US" sz="1400" b="1" dirty="0">
                          <a:latin typeface="Calibri" pitchFamily="34" charset="0"/>
                          <a:cs typeface="Calibri" pitchFamily="34" charset="0"/>
                        </a:rPr>
                        <a:t>Lectures </a:t>
                      </a:r>
                      <a:r>
                        <a:rPr lang="en-US" sz="1400" b="1" dirty="0" err="1">
                          <a:latin typeface="Calibri" pitchFamily="34" charset="0"/>
                          <a:cs typeface="Calibri" pitchFamily="34" charset="0"/>
                        </a:rPr>
                        <a:t>préalables</a:t>
                      </a:r>
                      <a:r>
                        <a:rPr lang="en-US" sz="1400" b="1" dirty="0">
                          <a:latin typeface="Calibri" pitchFamily="34" charset="0"/>
                          <a:cs typeface="Calibri" pitchFamily="34" charset="0"/>
                        </a:rPr>
                        <a:t> </a:t>
                      </a:r>
                      <a:r>
                        <a:rPr lang="en-US" sz="1400" b="0" dirty="0">
                          <a:latin typeface="Calibri" pitchFamily="34" charset="0"/>
                          <a:cs typeface="Calibri" pitchFamily="34" charset="0"/>
                        </a:rPr>
                        <a:t>(guide </a:t>
                      </a:r>
                      <a:r>
                        <a:rPr lang="en-US" sz="1400" b="0" dirty="0" err="1">
                          <a:latin typeface="Calibri" pitchFamily="34" charset="0"/>
                          <a:cs typeface="Calibri" pitchFamily="34" charset="0"/>
                        </a:rPr>
                        <a:t>pédagogique</a:t>
                      </a:r>
                      <a:r>
                        <a:rPr lang="en-US" sz="1400" b="0" dirty="0">
                          <a:latin typeface="Calibri" pitchFamily="34" charset="0"/>
                          <a:cs typeface="Calibri" pitchFamily="34" charset="0"/>
                        </a:rPr>
                        <a:t> principal)</a:t>
                      </a:r>
                    </a:p>
                    <a:p>
                      <a:pPr marL="171450" indent="-171450" algn="l">
                        <a:spcBef>
                          <a:spcPts val="600"/>
                        </a:spcBef>
                        <a:buFont typeface="Arial" panose="020B0604020202020204" pitchFamily="34" charset="0"/>
                        <a:buChar char="•"/>
                      </a:pPr>
                      <a:r>
                        <a:rPr lang="fr-CA" sz="1200" b="0" kern="1200" dirty="0">
                          <a:solidFill>
                            <a:schemeClr val="dk1"/>
                          </a:solidFill>
                          <a:effectLst/>
                          <a:latin typeface="Calibri" pitchFamily="34" charset="0"/>
                          <a:cs typeface="Calibri" pitchFamily="34" charset="0"/>
                        </a:rPr>
                        <a:t>Fiche théorique 3 (p. 20-21).</a:t>
                      </a:r>
                    </a:p>
                    <a:p>
                      <a:pPr marL="171450" indent="-171450" algn="l">
                        <a:spcBef>
                          <a:spcPts val="600"/>
                        </a:spcBef>
                        <a:buFont typeface="Arial" panose="020B0604020202020204" pitchFamily="34" charset="0"/>
                        <a:buChar char="•"/>
                      </a:pPr>
                      <a:r>
                        <a:rPr lang="fr-CA" sz="1200" b="0" kern="1200" dirty="0">
                          <a:solidFill>
                            <a:schemeClr val="dk1"/>
                          </a:solidFill>
                          <a:effectLst/>
                          <a:latin typeface="Calibri" pitchFamily="34" charset="0"/>
                          <a:ea typeface="Calibri"/>
                          <a:cs typeface="Calibri" pitchFamily="34" charset="0"/>
                        </a:rPr>
                        <a:t>Corrigé de la fiche d’activité D (p. 23).</a:t>
                      </a:r>
                    </a:p>
                    <a:p>
                      <a:pPr marL="171450" indent="-171450" algn="l">
                        <a:spcBef>
                          <a:spcPts val="600"/>
                        </a:spcBef>
                        <a:buFont typeface="Arial" panose="020B0604020202020204" pitchFamily="34" charset="0"/>
                        <a:buChar char="•"/>
                      </a:pPr>
                      <a:r>
                        <a:rPr lang="fr-CA" sz="1200" b="0" kern="1200" dirty="0">
                          <a:solidFill>
                            <a:schemeClr val="dk1"/>
                          </a:solidFill>
                          <a:effectLst/>
                          <a:latin typeface="Calibri" pitchFamily="34" charset="0"/>
                          <a:ea typeface="Calibri"/>
                          <a:cs typeface="Calibri" pitchFamily="34" charset="0"/>
                        </a:rPr>
                        <a:t>Discussion optionnelle sur les caractéristiques des os,</a:t>
                      </a:r>
                      <a:r>
                        <a:rPr lang="fr-CA" sz="1200" b="0" kern="1200" baseline="0" dirty="0">
                          <a:solidFill>
                            <a:schemeClr val="dk1"/>
                          </a:solidFill>
                          <a:effectLst/>
                          <a:latin typeface="Calibri" pitchFamily="34" charset="0"/>
                          <a:ea typeface="Calibri"/>
                          <a:cs typeface="Calibri" pitchFamily="34" charset="0"/>
                        </a:rPr>
                        <a:t> selon leurs fonctions (p.7).</a:t>
                      </a:r>
                      <a:endParaRPr lang="fr-FR" sz="1200" b="0" dirty="0">
                        <a:latin typeface="+mn-lt"/>
                        <a:ea typeface="Calibri"/>
                        <a:cs typeface="Times" pitchFamily="18" charset="0"/>
                      </a:endParaRPr>
                    </a:p>
                  </a:txBody>
                  <a:tcPr anchor="ctr">
                    <a:solidFill>
                      <a:schemeClr val="accent1">
                        <a:lumMod val="60000"/>
                        <a:lumOff val="40000"/>
                      </a:schemeClr>
                    </a:solidFill>
                  </a:tcPr>
                </a:tc>
                <a:extLst>
                  <a:ext uri="{0D108BD9-81ED-4DB2-BD59-A6C34878D82A}">
                    <a16:rowId xmlns:a16="http://schemas.microsoft.com/office/drawing/2014/main" val="10000"/>
                  </a:ext>
                </a:extLst>
              </a:tr>
            </a:tbl>
          </a:graphicData>
        </a:graphic>
      </p:graphicFrame>
      <p:pic>
        <p:nvPicPr>
          <p:cNvPr id="13" name="Image 12">
            <a:extLst>
              <a:ext uri="{FF2B5EF4-FFF2-40B4-BE49-F238E27FC236}">
                <a16:creationId xmlns:a16="http://schemas.microsoft.com/office/drawing/2014/main" id="{79BBA197-9F2F-E6C8-6B28-725D7E1D52B9}"/>
              </a:ext>
            </a:extLst>
          </p:cNvPr>
          <p:cNvPicPr>
            <a:picLocks noChangeAspect="1"/>
          </p:cNvPicPr>
          <p:nvPr/>
        </p:nvPicPr>
        <p:blipFill>
          <a:blip r:embed="rId12"/>
          <a:stretch>
            <a:fillRect/>
          </a:stretch>
        </p:blipFill>
        <p:spPr>
          <a:xfrm>
            <a:off x="4225177" y="-479156"/>
            <a:ext cx="2548349" cy="2548349"/>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1765935" y="1266115"/>
            <a:ext cx="5038725" cy="7702625"/>
          </a:xfrm>
          <a:no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spcAft>
                <a:spcPts val="600"/>
              </a:spcAft>
              <a:buNone/>
            </a:pPr>
            <a:r>
              <a:rPr lang="fr-CA" sz="2400" i="1" dirty="0">
                <a:latin typeface="Calibri" pitchFamily="34" charset="0"/>
                <a:cs typeface="Calibri" pitchFamily="34" charset="0"/>
              </a:rPr>
              <a:t>Vue d’ensemble</a:t>
            </a:r>
          </a:p>
          <a:p>
            <a:pPr marL="0" indent="0" algn="just">
              <a:spcBef>
                <a:spcPts val="600"/>
              </a:spcBef>
              <a:buNone/>
            </a:pPr>
            <a:r>
              <a:rPr lang="fr-CA" sz="1200" dirty="0">
                <a:solidFill>
                  <a:prstClr val="black"/>
                </a:solidFill>
                <a:latin typeface="Calibri" pitchFamily="34" charset="0"/>
                <a:cs typeface="Calibri" pitchFamily="34" charset="0"/>
              </a:rPr>
              <a:t>Les élèves vont identifier les principaux groupes d’os de leur corps et découvrir la fonction de chacun d’eux.</a:t>
            </a:r>
            <a:endParaRPr lang="en-US" sz="1200" i="0" dirty="0">
              <a:latin typeface="Calibri" pitchFamily="34" charset="0"/>
              <a:cs typeface="Calibri" pitchFamily="34" charset="0"/>
            </a:endParaRPr>
          </a:p>
          <a:p>
            <a:pPr marL="0" indent="0" algn="just">
              <a:spcBef>
                <a:spcPts val="600"/>
              </a:spcBef>
              <a:buNone/>
            </a:pPr>
            <a:endParaRPr lang="en-US" sz="1200" i="0" dirty="0">
              <a:latin typeface="Calibri" pitchFamily="34" charset="0"/>
              <a:cs typeface="Calibri" pitchFamily="34" charset="0"/>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819929" y="2430781"/>
          <a:ext cx="4946631" cy="6407509"/>
        </p:xfrm>
        <a:graphic>
          <a:graphicData uri="http://schemas.openxmlformats.org/drawingml/2006/table">
            <a:tbl>
              <a:tblPr firstRow="1" bandRow="1">
                <a:tableStyleId>{6E25E649-3F16-4E02-A733-19D2CDBF48F0}</a:tableStyleId>
              </a:tblPr>
              <a:tblGrid>
                <a:gridCol w="726676">
                  <a:extLst>
                    <a:ext uri="{9D8B030D-6E8A-4147-A177-3AD203B41FA5}">
                      <a16:colId xmlns:a16="http://schemas.microsoft.com/office/drawing/2014/main" val="20000"/>
                    </a:ext>
                  </a:extLst>
                </a:gridCol>
                <a:gridCol w="1770701">
                  <a:extLst>
                    <a:ext uri="{9D8B030D-6E8A-4147-A177-3AD203B41FA5}">
                      <a16:colId xmlns:a16="http://schemas.microsoft.com/office/drawing/2014/main" val="20001"/>
                    </a:ext>
                  </a:extLst>
                </a:gridCol>
                <a:gridCol w="2449254">
                  <a:extLst>
                    <a:ext uri="{9D8B030D-6E8A-4147-A177-3AD203B41FA5}">
                      <a16:colId xmlns:a16="http://schemas.microsoft.com/office/drawing/2014/main" val="20002"/>
                    </a:ext>
                  </a:extLst>
                </a:gridCol>
              </a:tblGrid>
              <a:tr h="183898">
                <a:tc>
                  <a:txBody>
                    <a:bodyPr/>
                    <a:lstStyle/>
                    <a:p>
                      <a:pPr algn="ctr">
                        <a:lnSpc>
                          <a:spcPct val="100000"/>
                        </a:lnSpc>
                        <a:spcBef>
                          <a:spcPts val="600"/>
                        </a:spcBef>
                      </a:pPr>
                      <a:r>
                        <a:rPr lang="fr-FR" sz="1400" baseline="0" dirty="0">
                          <a:latin typeface="Calibri" pitchFamily="34" charset="0"/>
                          <a:cs typeface="Calibri" pitchFamily="34" charset="0"/>
                        </a:rPr>
                        <a:t>Vidéo</a:t>
                      </a:r>
                      <a:endParaRPr lang="fr-FR" sz="140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Texte affiché</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Descriptif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81029">
                <a:tc>
                  <a:txBody>
                    <a:bodyPr/>
                    <a:lstStyle/>
                    <a:p>
                      <a:pPr algn="ctr">
                        <a:lnSpc>
                          <a:spcPct val="100000"/>
                        </a:lnSpc>
                        <a:spcBef>
                          <a:spcPts val="600"/>
                        </a:spcBef>
                      </a:pPr>
                      <a:r>
                        <a:rPr lang="fr-CA" sz="1200" b="0" i="0" dirty="0">
                          <a:latin typeface="Calibri" pitchFamily="34" charset="0"/>
                          <a:cs typeface="Calibri" pitchFamily="34" charset="0"/>
                        </a:rPr>
                        <a:t>Lecture</a:t>
                      </a:r>
                      <a:endParaRPr lang="fr-FR" sz="1200" b="0" i="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endParaRPr lang="fr-CA" sz="1200" b="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Introduction </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487329">
                <a:tc>
                  <a:txBody>
                    <a:bodyPr/>
                    <a:lstStyle/>
                    <a:p>
                      <a:pPr algn="ctr">
                        <a:lnSpc>
                          <a:spcPct val="100000"/>
                        </a:lnSpc>
                        <a:spcBef>
                          <a:spcPts val="600"/>
                        </a:spcBef>
                        <a:spcAft>
                          <a:spcPts val="0"/>
                        </a:spcAft>
                      </a:pPr>
                      <a:r>
                        <a:rPr lang="fr-CA" sz="1200" b="0" i="0" dirty="0">
                          <a:latin typeface="Calibri" pitchFamily="34" charset="0"/>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r>
                        <a:rPr lang="fr-CA" sz="1200" b="0" i="1" dirty="0">
                          <a:latin typeface="Calibri"/>
                          <a:ea typeface="Calibri"/>
                          <a:cs typeface="Times New Roman"/>
                        </a:rPr>
                        <a:t>Que font vos dents ? </a:t>
                      </a:r>
                      <a:endParaRPr lang="fr-FR" sz="1200" b="0" i="1" dirty="0">
                        <a:latin typeface="Calibri"/>
                        <a:ea typeface="Calibri"/>
                        <a:cs typeface="Times New Roman"/>
                      </a:endParaRPr>
                    </a:p>
                    <a:p>
                      <a:pPr algn="ctr">
                        <a:lnSpc>
                          <a:spcPct val="100000"/>
                        </a:lnSpc>
                        <a:spcBef>
                          <a:spcPts val="600"/>
                        </a:spcBef>
                        <a:spcAft>
                          <a:spcPts val="0"/>
                        </a:spcAft>
                      </a:pPr>
                      <a:r>
                        <a:rPr lang="fr-CA" sz="1200" b="0" i="1" dirty="0">
                          <a:latin typeface="Calibri"/>
                          <a:ea typeface="Calibri"/>
                          <a:cs typeface="Times New Roman"/>
                        </a:rPr>
                        <a:t>Comment fonctionnent-elles ? </a:t>
                      </a:r>
                      <a:endParaRPr lang="fr-FR" sz="1200" b="0" i="1" dirty="0">
                        <a:latin typeface="Calibri"/>
                        <a:ea typeface="Calibri"/>
                        <a:cs typeface="Times New Roman"/>
                      </a:endParaRPr>
                    </a:p>
                    <a:p>
                      <a:pPr algn="ctr">
                        <a:lnSpc>
                          <a:spcPct val="100000"/>
                        </a:lnSpc>
                        <a:spcBef>
                          <a:spcPts val="600"/>
                        </a:spcBef>
                        <a:spcAft>
                          <a:spcPts val="0"/>
                        </a:spcAft>
                      </a:pPr>
                      <a:r>
                        <a:rPr lang="fr-CA" sz="1200" b="0" i="1" dirty="0">
                          <a:latin typeface="Calibri"/>
                          <a:ea typeface="Calibri"/>
                          <a:cs typeface="Times New Roman"/>
                        </a:rPr>
                        <a:t>Sont-elles toutes identiques ? </a:t>
                      </a:r>
                      <a:endParaRPr lang="fr-FR" sz="1200" b="0" i="1" dirty="0">
                        <a:latin typeface="Calibri"/>
                        <a:ea typeface="Calibri"/>
                        <a:cs typeface="Times New Roman"/>
                      </a:endParaRPr>
                    </a:p>
                    <a:p>
                      <a:pPr algn="ctr">
                        <a:lnSpc>
                          <a:spcPct val="100000"/>
                        </a:lnSpc>
                        <a:spcBef>
                          <a:spcPts val="600"/>
                        </a:spcBef>
                        <a:spcAft>
                          <a:spcPts val="0"/>
                        </a:spcAft>
                      </a:pPr>
                      <a:r>
                        <a:rPr lang="fr-CA" sz="1200" b="0" i="1" dirty="0">
                          <a:latin typeface="Calibri"/>
                          <a:ea typeface="Calibri"/>
                          <a:cs typeface="Times New Roman"/>
                        </a:rPr>
                        <a:t>En quoi diffèrent-elles ? </a:t>
                      </a:r>
                      <a:endParaRPr lang="fr-FR" sz="1200" b="0" i="1" dirty="0">
                        <a:latin typeface="Calibri"/>
                        <a:ea typeface="Calibri"/>
                        <a:cs typeface="Times New Roman"/>
                      </a:endParaRPr>
                    </a:p>
                    <a:p>
                      <a:pPr algn="ctr">
                        <a:lnSpc>
                          <a:spcPct val="100000"/>
                        </a:lnSpc>
                        <a:spcBef>
                          <a:spcPts val="600"/>
                        </a:spcBef>
                        <a:spcAft>
                          <a:spcPts val="0"/>
                        </a:spcAft>
                      </a:pPr>
                      <a:r>
                        <a:rPr lang="fr-CA" sz="1200" b="0" i="1" dirty="0">
                          <a:latin typeface="Calibri"/>
                          <a:ea typeface="Calibri"/>
                          <a:cs typeface="Times New Roman"/>
                        </a:rPr>
                        <a:t>À votre avis, pourquoi sont-elles différentes ?</a:t>
                      </a:r>
                      <a:endParaRPr lang="fr-FR" sz="1200" b="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romanLcPeriod"/>
                      </a:pPr>
                      <a:r>
                        <a:rPr lang="fr-CA" sz="1200" b="0" i="0" dirty="0">
                          <a:latin typeface="Calibri"/>
                          <a:ea typeface="Calibri"/>
                          <a:cs typeface="Times New Roman"/>
                        </a:rPr>
                        <a:t>L’</a:t>
                      </a:r>
                      <a:r>
                        <a:rPr lang="fr-CA" sz="1200" b="0" i="0" dirty="0" err="1">
                          <a:latin typeface="Calibri"/>
                          <a:ea typeface="Calibri"/>
                          <a:cs typeface="Times New Roman"/>
                        </a:rPr>
                        <a:t>enseignant.e</a:t>
                      </a:r>
                      <a:r>
                        <a:rPr lang="fr-CA" sz="1200" b="0" i="0" dirty="0">
                          <a:latin typeface="Calibri"/>
                          <a:ea typeface="Calibri"/>
                          <a:cs typeface="Times New Roman"/>
                        </a:rPr>
                        <a:t> recueille les idées des élèves.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66652">
                <a:tc>
                  <a:txBody>
                    <a:bodyPr/>
                    <a:lstStyle/>
                    <a:p>
                      <a:pPr algn="ctr">
                        <a:lnSpc>
                          <a:spcPct val="100000"/>
                        </a:lnSpc>
                        <a:spcBef>
                          <a:spcPts val="600"/>
                        </a:spcBef>
                        <a:spcAft>
                          <a:spcPts val="0"/>
                        </a:spcAft>
                      </a:pPr>
                      <a:r>
                        <a:rPr lang="fr-CA" sz="1200" b="0" i="0" dirty="0">
                          <a:latin typeface="Calibri" pitchFamily="34" charset="0"/>
                          <a:cs typeface="Calibri" pitchFamily="34" charset="0"/>
                        </a:rPr>
                        <a:t>Lecture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endParaRPr lang="fr-CA" sz="1200" b="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Invitation à l’observation.</a:t>
                      </a:r>
                    </a:p>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Présentation</a:t>
                      </a:r>
                      <a:r>
                        <a:rPr lang="fr-CA" sz="1200" b="0" i="0" baseline="0" dirty="0">
                          <a:latin typeface="Calibri"/>
                          <a:ea typeface="Calibri"/>
                          <a:cs typeface="Times New Roman"/>
                        </a:rPr>
                        <a:t> </a:t>
                      </a:r>
                      <a:r>
                        <a:rPr lang="fr-CA" sz="1200" b="0" i="0" dirty="0">
                          <a:latin typeface="Calibri"/>
                          <a:ea typeface="Calibri"/>
                          <a:cs typeface="Times New Roman"/>
                        </a:rPr>
                        <a:t>de la fiche d’activité E. </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31016">
                <a:tc>
                  <a:txBody>
                    <a:bodyPr/>
                    <a:lstStyle/>
                    <a:p>
                      <a:pPr algn="ctr">
                        <a:lnSpc>
                          <a:spcPct val="100000"/>
                        </a:lnSpc>
                        <a:spcBef>
                          <a:spcPts val="600"/>
                        </a:spcBef>
                        <a:spcAft>
                          <a:spcPts val="0"/>
                        </a:spcAft>
                      </a:pPr>
                      <a:r>
                        <a:rPr lang="fr-CA" sz="1200" b="0" i="0" dirty="0">
                          <a:latin typeface="Calibri" pitchFamily="34" charset="0"/>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r>
                        <a:rPr lang="fr-CA" sz="1200" b="0" i="1" dirty="0">
                          <a:latin typeface="Calibri"/>
                          <a:ea typeface="Calibri"/>
                          <a:cs typeface="Times New Roman"/>
                        </a:rPr>
                        <a:t>Fiche d’activité E, première page.</a:t>
                      </a:r>
                      <a:endParaRPr lang="fr-FR" sz="1200" b="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marR="0" lvl="0" indent="-180000" algn="l" defTabSz="914400" rtl="0" eaLnBrk="1" fontAlgn="auto" latinLnBrk="0" hangingPunct="1">
                        <a:lnSpc>
                          <a:spcPct val="100000"/>
                        </a:lnSpc>
                        <a:spcBef>
                          <a:spcPts val="600"/>
                        </a:spcBef>
                        <a:spcAft>
                          <a:spcPts val="0"/>
                        </a:spcAft>
                        <a:buClrTx/>
                        <a:buSzTx/>
                        <a:buFont typeface="+mj-lt"/>
                        <a:buAutoNum type="romanLcPeriod"/>
                        <a:tabLst/>
                        <a:defRPr/>
                      </a:pPr>
                      <a:r>
                        <a:rPr lang="fr-CA" sz="1200" b="0" i="0" dirty="0">
                          <a:latin typeface="+mn-lt"/>
                          <a:ea typeface="Calibri"/>
                          <a:cs typeface="Times New Roman"/>
                        </a:rPr>
                        <a:t>Les élèves</a:t>
                      </a:r>
                      <a:r>
                        <a:rPr lang="fr-CA" sz="1200" b="0" i="0" baseline="0" dirty="0">
                          <a:latin typeface="+mn-lt"/>
                          <a:ea typeface="Calibri"/>
                          <a:cs typeface="Times New Roman"/>
                        </a:rPr>
                        <a:t> se mettent à la tâche</a:t>
                      </a:r>
                      <a:endParaRPr lang="fr-FR" sz="1200" b="0" i="0" dirty="0">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66652">
                <a:tc>
                  <a:txBody>
                    <a:bodyPr/>
                    <a:lstStyle/>
                    <a:p>
                      <a:pPr algn="ctr">
                        <a:lnSpc>
                          <a:spcPct val="100000"/>
                        </a:lnSpc>
                        <a:spcBef>
                          <a:spcPts val="600"/>
                        </a:spcBef>
                      </a:pPr>
                      <a:r>
                        <a:rPr lang="fr-CA" sz="1200" b="0" i="0" dirty="0">
                          <a:latin typeface="Calibri" pitchFamily="34" charset="0"/>
                          <a:cs typeface="Calibri" pitchFamily="34" charset="0"/>
                        </a:rPr>
                        <a:t>Lecture</a:t>
                      </a:r>
                      <a:endParaRPr lang="fr-FR" sz="1200" b="0" i="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spcBef>
                          <a:spcPts val="600"/>
                        </a:spcBef>
                        <a:spcAft>
                          <a:spcPts val="0"/>
                        </a:spcAft>
                      </a:pPr>
                      <a:endParaRPr lang="fr-CA" sz="1200" b="0" i="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Invitation</a:t>
                      </a:r>
                      <a:r>
                        <a:rPr lang="fr-CA" sz="1200" b="0" i="0" baseline="0" dirty="0">
                          <a:latin typeface="Calibri"/>
                          <a:ea typeface="Calibri"/>
                          <a:cs typeface="Times New Roman"/>
                        </a:rPr>
                        <a:t> à un retour en groupe</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376990">
                <a:tc>
                  <a:txBody>
                    <a:bodyPr/>
                    <a:lstStyle/>
                    <a:p>
                      <a:pPr algn="ctr">
                        <a:lnSpc>
                          <a:spcPct val="100000"/>
                        </a:lnSpc>
                        <a:spcBef>
                          <a:spcPts val="600"/>
                        </a:spcBef>
                        <a:spcAft>
                          <a:spcPts val="0"/>
                        </a:spcAft>
                      </a:pPr>
                      <a:r>
                        <a:rPr lang="fr-CA" sz="1200" b="0" i="0" dirty="0">
                          <a:latin typeface="Calibri" pitchFamily="34" charset="0"/>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r>
                        <a:rPr lang="fr-CA" sz="1200" b="0" i="1" dirty="0">
                          <a:latin typeface="Calibri"/>
                          <a:ea typeface="Calibri"/>
                          <a:cs typeface="Times New Roman"/>
                        </a:rPr>
                        <a:t>Quelle forme ont les dents qui servent à couper ? Celles qui servent à broyer ou à mâcher ? </a:t>
                      </a:r>
                      <a:endParaRPr lang="fr-FR" sz="1200" b="0" i="1" dirty="0">
                        <a:latin typeface="Calibri"/>
                        <a:ea typeface="Calibri"/>
                        <a:cs typeface="Times New Roman"/>
                      </a:endParaRPr>
                    </a:p>
                    <a:p>
                      <a:pPr algn="ctr">
                        <a:lnSpc>
                          <a:spcPct val="100000"/>
                        </a:lnSpc>
                        <a:spcBef>
                          <a:spcPts val="600"/>
                        </a:spcBef>
                        <a:spcAft>
                          <a:spcPts val="0"/>
                        </a:spcAft>
                      </a:pPr>
                      <a:r>
                        <a:rPr lang="fr-CA" sz="1200" b="0" i="1" dirty="0">
                          <a:latin typeface="Calibri"/>
                          <a:ea typeface="Calibri"/>
                          <a:cs typeface="Times New Roman"/>
                        </a:rPr>
                        <a:t>À déchirer ?</a:t>
                      </a:r>
                      <a:endParaRPr lang="fr-FR" sz="1200" b="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romanLcPeriod"/>
                      </a:pPr>
                      <a:r>
                        <a:rPr lang="fr-CA" sz="1200" b="0" i="0" dirty="0">
                          <a:latin typeface="Calibri"/>
                          <a:ea typeface="Calibri"/>
                          <a:cs typeface="Times New Roman"/>
                        </a:rPr>
                        <a:t>L’</a:t>
                      </a:r>
                      <a:r>
                        <a:rPr lang="fr-CA" sz="1200" b="0" i="0" dirty="0" err="1">
                          <a:latin typeface="Calibri"/>
                          <a:ea typeface="Calibri"/>
                          <a:cs typeface="Times New Roman"/>
                        </a:rPr>
                        <a:t>enseignant.e</a:t>
                      </a:r>
                      <a:r>
                        <a:rPr lang="fr-CA" sz="1200" b="0" i="0" dirty="0">
                          <a:latin typeface="Calibri"/>
                          <a:ea typeface="Calibri"/>
                          <a:cs typeface="Times New Roman"/>
                        </a:rPr>
                        <a:t> recueille les idées des élèves.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266652">
                <a:tc>
                  <a:txBody>
                    <a:bodyPr/>
                    <a:lstStyle/>
                    <a:p>
                      <a:pPr algn="ctr">
                        <a:lnSpc>
                          <a:spcPct val="100000"/>
                        </a:lnSpc>
                        <a:spcBef>
                          <a:spcPts val="600"/>
                        </a:spcBef>
                        <a:spcAft>
                          <a:spcPts val="0"/>
                        </a:spcAft>
                      </a:pPr>
                      <a:r>
                        <a:rPr lang="fr-CA" sz="1200" b="0" i="0" dirty="0">
                          <a:latin typeface="Calibri" pitchFamily="34" charset="0"/>
                          <a:cs typeface="Calibri" pitchFamily="34" charset="0"/>
                        </a:rPr>
                        <a:t>Lecture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endParaRPr lang="fr-CA" sz="1200" b="0" i="1">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Retour</a:t>
                      </a:r>
                      <a:r>
                        <a:rPr lang="fr-CA" sz="1200" b="0" i="0" baseline="0" dirty="0">
                          <a:latin typeface="Calibri"/>
                          <a:ea typeface="Calibri"/>
                          <a:cs typeface="Times New Roman"/>
                        </a:rPr>
                        <a:t> (étymologie optionnelle – voir Lectures préalables).</a:t>
                      </a:r>
                      <a:endParaRPr lang="fr-CA" sz="1200" b="0" i="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Nouvelles questions.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220677">
                <a:tc>
                  <a:txBody>
                    <a:bodyPr/>
                    <a:lstStyle/>
                    <a:p>
                      <a:pPr algn="ctr">
                        <a:lnSpc>
                          <a:spcPct val="100000"/>
                        </a:lnSpc>
                        <a:spcBef>
                          <a:spcPts val="600"/>
                        </a:spcBef>
                        <a:spcAft>
                          <a:spcPts val="0"/>
                        </a:spcAft>
                      </a:pPr>
                      <a:r>
                        <a:rPr lang="fr-CA" sz="1200" b="0" i="0" dirty="0">
                          <a:latin typeface="Calibri" pitchFamily="34" charset="0"/>
                          <a:ea typeface="Calibri"/>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r>
                        <a:rPr lang="fr-CA" sz="1200" b="0" i="1" dirty="0">
                          <a:latin typeface="Calibri"/>
                          <a:ea typeface="Calibri"/>
                          <a:cs typeface="Times New Roman"/>
                        </a:rPr>
                        <a:t>Qu’est-ce qui serait très facile à manger si tu avais seulement des incisives ? </a:t>
                      </a:r>
                      <a:endParaRPr lang="fr-FR" sz="1200" b="0" i="1" dirty="0">
                        <a:latin typeface="Calibri"/>
                        <a:ea typeface="Calibri"/>
                        <a:cs typeface="Times New Roman"/>
                      </a:endParaRPr>
                    </a:p>
                    <a:p>
                      <a:pPr algn="ctr">
                        <a:lnSpc>
                          <a:spcPct val="100000"/>
                        </a:lnSpc>
                        <a:spcBef>
                          <a:spcPts val="600"/>
                        </a:spcBef>
                        <a:spcAft>
                          <a:spcPts val="0"/>
                        </a:spcAft>
                      </a:pPr>
                      <a:r>
                        <a:rPr lang="fr-CA" sz="1200" b="0" i="1" dirty="0">
                          <a:latin typeface="Calibri"/>
                          <a:ea typeface="Calibri"/>
                          <a:cs typeface="Times New Roman"/>
                        </a:rPr>
                        <a:t>Qu’est-ce qui serait difficile à manger ? </a:t>
                      </a:r>
                      <a:endParaRPr lang="fr-FR" sz="1200" b="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romanLcPeriod"/>
                      </a:pPr>
                      <a:r>
                        <a:rPr lang="fr-CA" sz="1200" b="0" i="0" dirty="0">
                          <a:latin typeface="Calibri"/>
                          <a:ea typeface="Calibri"/>
                          <a:cs typeface="Times New Roman"/>
                        </a:rPr>
                        <a:t>L’</a:t>
                      </a:r>
                      <a:r>
                        <a:rPr lang="fr-CA" sz="1200" b="0" i="0" dirty="0" err="1">
                          <a:latin typeface="Calibri"/>
                          <a:ea typeface="Calibri"/>
                          <a:cs typeface="Times New Roman"/>
                        </a:rPr>
                        <a:t>enseignant.e</a:t>
                      </a:r>
                      <a:r>
                        <a:rPr lang="fr-CA" sz="1200" b="0" i="0" dirty="0">
                          <a:latin typeface="Calibri"/>
                          <a:ea typeface="Calibri"/>
                          <a:cs typeface="Times New Roman"/>
                        </a:rPr>
                        <a:t> recueille les idées des élèves.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9"/>
                  </a:ext>
                </a:extLst>
              </a:tr>
              <a:tr h="131186">
                <a:tc gridSpan="3">
                  <a:txBody>
                    <a:bodyPr/>
                    <a:lstStyle/>
                    <a:p>
                      <a:pPr algn="ctr">
                        <a:lnSpc>
                          <a:spcPct val="100000"/>
                        </a:lnSpc>
                        <a:spcBef>
                          <a:spcPts val="600"/>
                        </a:spcBef>
                        <a:spcAft>
                          <a:spcPts val="0"/>
                        </a:spcAft>
                      </a:pPr>
                      <a:r>
                        <a:rPr lang="fr-CA" sz="1200" b="1" i="0" dirty="0">
                          <a:latin typeface="Calibri" pitchFamily="34" charset="0"/>
                          <a:ea typeface="Calibri"/>
                          <a:cs typeface="Calibri" pitchFamily="34" charset="0"/>
                        </a:rPr>
                        <a:t>(Suite à</a:t>
                      </a:r>
                      <a:r>
                        <a:rPr lang="fr-CA" sz="1200" b="1" i="0" baseline="0" dirty="0">
                          <a:latin typeface="Calibri" pitchFamily="34" charset="0"/>
                          <a:ea typeface="Calibri"/>
                          <a:cs typeface="Calibri" pitchFamily="34" charset="0"/>
                        </a:rPr>
                        <a:t> la </a:t>
                      </a:r>
                      <a:r>
                        <a:rPr lang="fr-CA" sz="1200" b="1" i="0" dirty="0">
                          <a:latin typeface="Calibri" pitchFamily="34" charset="0"/>
                          <a:ea typeface="Calibri"/>
                          <a:cs typeface="Calibri" pitchFamily="34" charset="0"/>
                        </a:rPr>
                        <a:t>page suivante)</a:t>
                      </a:r>
                      <a:endParaRPr lang="fr-FR" sz="1200" b="1"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342900" lvl="0" indent="-342900">
                        <a:lnSpc>
                          <a:spcPct val="100000"/>
                        </a:lnSpc>
                        <a:spcBef>
                          <a:spcPts val="600"/>
                        </a:spcBef>
                        <a:spcAft>
                          <a:spcPts val="0"/>
                        </a:spcAft>
                        <a:buFont typeface="+mj-lt"/>
                        <a:buAutoNum type="arabicPeriod"/>
                      </a:pPr>
                      <a:endParaRPr lang="fr-FR" sz="1200" b="0" i="0" dirty="0">
                        <a:latin typeface="Calibri" pitchFamily="34" charset="0"/>
                        <a:ea typeface="Calibri"/>
                        <a:cs typeface="Calibri"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180000" lvl="0" indent="-180000">
                        <a:lnSpc>
                          <a:spcPct val="100000"/>
                        </a:lnSpc>
                        <a:spcBef>
                          <a:spcPts val="600"/>
                        </a:spcBef>
                        <a:spcAft>
                          <a:spcPts val="0"/>
                        </a:spcAft>
                        <a:buFont typeface="+mj-lt"/>
                        <a:buAutoNum type="romanLcPeriod"/>
                      </a:pPr>
                      <a:endParaRPr lang="fr-FR" sz="1200" b="0" i="0" dirty="0">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2" name="Rectangle 11">
            <a:extLst>
              <a:ext uri="{FF2B5EF4-FFF2-40B4-BE49-F238E27FC236}">
                <a16:creationId xmlns:a16="http://schemas.microsoft.com/office/drawing/2014/main" id="{59E6B487-E2F6-4BEB-A0D2-AAC135853323}"/>
              </a:ext>
            </a:extLst>
          </p:cNvPr>
          <p:cNvSpPr/>
          <p:nvPr>
            <p:custDataLst>
              <p:tags r:id="rId3"/>
            </p:custDataLst>
          </p:nvPr>
        </p:nvSpPr>
        <p:spPr>
          <a:xfrm>
            <a:off x="31013" y="4886647"/>
            <a:ext cx="1679665" cy="754053"/>
          </a:xfrm>
          <a:prstGeom prst="rect">
            <a:avLst/>
          </a:prstGeom>
          <a:solidFill>
            <a:schemeClr val="accent1">
              <a:lumMod val="40000"/>
              <a:lumOff val="60000"/>
            </a:schemeClr>
          </a:solidFill>
        </p:spPr>
        <p:txBody>
          <a:bodyPr wrap="square">
            <a:spAutoFit/>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Lien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vers</a:t>
            </a:r>
            <a:r>
              <a:rPr kumimoji="0" lang="en-US" sz="1400" b="1" i="0" u="none" strike="noStrike" kern="1200" cap="none" spc="0" normalizeH="0" baseline="0" noProof="0" dirty="0">
                <a:ln>
                  <a:noFill/>
                </a:ln>
                <a:solidFill>
                  <a:prstClr val="black"/>
                </a:solidFill>
                <a:effectLst/>
                <a:uLnTx/>
                <a:uFillTx/>
                <a:latin typeface="Calibri"/>
                <a:ea typeface="+mn-ea"/>
                <a:cs typeface="+mn-cs"/>
              </a:rPr>
              <a:t> la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vidéo</a:t>
            </a:r>
            <a:r>
              <a:rPr kumimoji="0" lang="en-US" sz="1400" b="1" i="0" u="none" strike="noStrike" kern="1200" cap="none" spc="0" normalizeH="0" baseline="0" noProof="0" dirty="0">
                <a:ln>
                  <a:noFill/>
                </a:ln>
                <a:solidFill>
                  <a:prstClr val="black"/>
                </a:solidFill>
                <a:effectLst/>
                <a:uLnTx/>
                <a:uFillTx/>
                <a:latin typeface="Calibri"/>
                <a:ea typeface="+mn-ea"/>
                <a:cs typeface="+mn-cs"/>
              </a:rPr>
              <a:t> </a:t>
            </a:r>
            <a:r>
              <a:rPr lang="en-US" sz="1400" b="1" noProof="0" dirty="0">
                <a:solidFill>
                  <a:prstClr val="black"/>
                </a:solidFill>
                <a:latin typeface="Calibri"/>
              </a:rPr>
              <a:t>5</a:t>
            </a:r>
            <a:endParaRPr kumimoji="0" lang="en-US"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Cliquer</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0"/>
              </a:rPr>
              <a:t> </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1"/>
              </a:rPr>
              <a:t>ICI </a:t>
            </a:r>
            <a:r>
              <a:rPr kumimoji="0" lang="fr-FR" sz="1200" b="0" i="0" u="none" strike="noStrike" kern="1200" cap="none" spc="0" normalizeH="0" baseline="0" noProof="0" dirty="0">
                <a:ln>
                  <a:noFill/>
                </a:ln>
                <a:solidFill>
                  <a:prstClr val="black"/>
                </a:solidFill>
                <a:effectLst/>
                <a:uLnTx/>
                <a:uFillTx/>
                <a:latin typeface="Calibri"/>
                <a:ea typeface="+mn-ea"/>
                <a:cs typeface="+mn-cs"/>
              </a:rPr>
              <a:t>pour accéder à la vidéo de l’activité.</a:t>
            </a:r>
          </a:p>
        </p:txBody>
      </p:sp>
      <p:graphicFrame>
        <p:nvGraphicFramePr>
          <p:cNvPr id="24" name="Tableau 23"/>
          <p:cNvGraphicFramePr>
            <a:graphicFrameLocks noGrp="1"/>
          </p:cNvGraphicFramePr>
          <p:nvPr>
            <p:custDataLst>
              <p:tags r:id="rId4"/>
            </p:custDataLst>
            <p:extLst>
              <p:ext uri="{D42A27DB-BD31-4B8C-83A1-F6EECF244321}">
                <p14:modId xmlns:p14="http://schemas.microsoft.com/office/powerpoint/2010/main" val="2500972707"/>
              </p:ext>
            </p:extLst>
          </p:nvPr>
        </p:nvGraphicFramePr>
        <p:xfrm>
          <a:off x="49542" y="1255542"/>
          <a:ext cx="1669298" cy="304800"/>
        </p:xfrm>
        <a:graphic>
          <a:graphicData uri="http://schemas.openxmlformats.org/drawingml/2006/table">
            <a:tbl>
              <a:tblPr firstRow="1" bandRow="1">
                <a:tableStyleId>{5C22544A-7EE6-4342-B048-85BDC9FD1C3A}</a:tableStyleId>
              </a:tblPr>
              <a:tblGrid>
                <a:gridCol w="1669298">
                  <a:extLst>
                    <a:ext uri="{9D8B030D-6E8A-4147-A177-3AD203B41FA5}">
                      <a16:colId xmlns:a16="http://schemas.microsoft.com/office/drawing/2014/main" val="20000"/>
                    </a:ext>
                  </a:extLst>
                </a:gridCol>
              </a:tblGrid>
              <a:tr h="298938">
                <a:tc>
                  <a:txBody>
                    <a:bodyPr/>
                    <a:lstStyle/>
                    <a:p>
                      <a:pPr algn="ctr"/>
                      <a:r>
                        <a:rPr lang="fr-FR" sz="1400" b="1" i="0" dirty="0">
                          <a:solidFill>
                            <a:schemeClr val="tx1"/>
                          </a:solidFill>
                          <a:effectLst/>
                          <a:latin typeface="Calibri" pitchFamily="34" charset="0"/>
                        </a:rPr>
                        <a:t>Durée :</a:t>
                      </a:r>
                      <a:r>
                        <a:rPr lang="fr-FR" sz="1400" b="1" i="0" baseline="0" dirty="0">
                          <a:solidFill>
                            <a:schemeClr val="tx1"/>
                          </a:solidFill>
                          <a:effectLst/>
                          <a:latin typeface="Calibri" pitchFamily="34" charset="0"/>
                        </a:rPr>
                        <a:t> </a:t>
                      </a:r>
                      <a:r>
                        <a:rPr lang="fr-FR" sz="1400" b="0" i="0" baseline="0" dirty="0">
                          <a:solidFill>
                            <a:schemeClr val="tx1"/>
                          </a:solidFill>
                          <a:effectLst/>
                          <a:latin typeface="Calibri" pitchFamily="34" charset="0"/>
                        </a:rPr>
                        <a:t>6</a:t>
                      </a:r>
                      <a:r>
                        <a:rPr lang="fr-FR" sz="1400" b="0" i="0" dirty="0">
                          <a:solidFill>
                            <a:schemeClr val="tx1"/>
                          </a:solidFill>
                          <a:latin typeface="Calibri" pitchFamily="34" charset="0"/>
                        </a:rPr>
                        <a:t>5 minutes</a:t>
                      </a:r>
                    </a:p>
                  </a:txBody>
                  <a:tcPr>
                    <a:solidFill>
                      <a:schemeClr val="accent1">
                        <a:lumMod val="60000"/>
                        <a:lumOff val="40000"/>
                      </a:schemeClr>
                    </a:solidFill>
                  </a:tcPr>
                </a:tc>
                <a:extLst>
                  <a:ext uri="{0D108BD9-81ED-4DB2-BD59-A6C34878D82A}">
                    <a16:rowId xmlns:a16="http://schemas.microsoft.com/office/drawing/2014/main" val="10000"/>
                  </a:ext>
                </a:extLst>
              </a:tr>
            </a:tbl>
          </a:graphicData>
        </a:graphic>
      </p:graphicFrame>
      <p:sp>
        <p:nvSpPr>
          <p:cNvPr id="15" name="Title 3"/>
          <p:cNvSpPr txBox="1">
            <a:spLocks/>
          </p:cNvSpPr>
          <p:nvPr>
            <p:custDataLst>
              <p:tags r:id="rId5"/>
            </p:custDataLst>
          </p:nvPr>
        </p:nvSpPr>
        <p:spPr>
          <a:xfrm>
            <a:off x="19061" y="0"/>
            <a:ext cx="4274057" cy="1009650"/>
          </a:xfrm>
          <a:prstGeom prst="rect">
            <a:avLst/>
          </a:prstGeom>
        </p:spPr>
        <p:txBody>
          <a:bodyPr vert="horz" lIns="91440" tIns="45720" rIns="91440" bIns="45720" rtlCol="0" anchor="ctr">
            <a:noAutofit/>
          </a:bodyPr>
          <a:lstStyle/>
          <a:p>
            <a:pPr lvl="0" defTabSz="914400">
              <a:spcBef>
                <a:spcPct val="0"/>
              </a:spcBef>
              <a:defRPr/>
            </a:pPr>
            <a:r>
              <a:rPr kumimoji="0" lang="en-US" sz="3000" b="0" i="0" u="none" strike="noStrike" kern="1200" cap="none" spc="0" normalizeH="0" baseline="0" noProof="0" dirty="0" err="1">
                <a:ln>
                  <a:noFill/>
                </a:ln>
                <a:solidFill>
                  <a:schemeClr val="tx1"/>
                </a:solidFill>
                <a:effectLst/>
                <a:uLnTx/>
                <a:uFillTx/>
                <a:latin typeface="Calibri" pitchFamily="34" charset="0"/>
                <a:ea typeface="+mj-ea"/>
                <a:cs typeface="Calibri" pitchFamily="34" charset="0"/>
              </a:rPr>
              <a:t>Réalisation</a:t>
            </a:r>
            <a: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t> </a:t>
            </a:r>
            <a:b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br>
            <a:r>
              <a:rPr lang="en-US" sz="2400" dirty="0">
                <a:cs typeface="Calibri" pitchFamily="34" charset="0"/>
              </a:rPr>
              <a:t> 5. Les dents et la </a:t>
            </a:r>
            <a:r>
              <a:rPr lang="en-US" sz="2400" dirty="0" err="1">
                <a:cs typeface="Calibri" pitchFamily="34" charset="0"/>
              </a:rPr>
              <a:t>mâchoire</a:t>
            </a:r>
            <a:endParaRPr kumimoji="0" lang="en-US" sz="3000" b="0" i="1" u="none" strike="noStrike" kern="1200" cap="none" spc="0" normalizeH="0" baseline="0" noProof="0" dirty="0">
              <a:ln>
                <a:noFill/>
              </a:ln>
              <a:solidFill>
                <a:schemeClr val="tx1"/>
              </a:solidFill>
              <a:effectLst/>
              <a:uLnTx/>
              <a:uFillTx/>
              <a:latin typeface="Calibri" pitchFamily="34" charset="0"/>
              <a:ea typeface="+mj-ea"/>
              <a:cs typeface="Calibri" pitchFamily="34" charset="0"/>
            </a:endParaRPr>
          </a:p>
        </p:txBody>
      </p:sp>
      <p:sp>
        <p:nvSpPr>
          <p:cNvPr id="11" name="Google Shape;166;p9"/>
          <p:cNvSpPr txBox="1">
            <a:spLocks noGrp="1"/>
          </p:cNvSpPr>
          <p:nvPr>
            <p:ph type="sldNum" idx="12"/>
            <p:custDataLst>
              <p:tags r:id="rId6"/>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7</a:t>
            </a:fld>
            <a:endParaRPr sz="8200" dirty="0">
              <a:solidFill>
                <a:srgbClr val="D8D8D8"/>
              </a:solidFill>
              <a:latin typeface="Impact"/>
              <a:ea typeface="Impact"/>
              <a:cs typeface="Impact"/>
              <a:sym typeface="Impact"/>
            </a:endParaRPr>
          </a:p>
        </p:txBody>
      </p:sp>
      <p:graphicFrame>
        <p:nvGraphicFramePr>
          <p:cNvPr id="19" name="Tableau 16">
            <a:extLst>
              <a:ext uri="{FF2B5EF4-FFF2-40B4-BE49-F238E27FC236}">
                <a16:creationId xmlns:a16="http://schemas.microsoft.com/office/drawing/2014/main" id="{95BC9D67-99C2-4330-BB45-8C415D6FAD35}"/>
              </a:ext>
            </a:extLst>
          </p:cNvPr>
          <p:cNvGraphicFramePr>
            <a:graphicFrameLocks noGrp="1"/>
          </p:cNvGraphicFramePr>
          <p:nvPr>
            <p:custDataLst>
              <p:tags r:id="rId7"/>
            </p:custDataLst>
            <p:extLst>
              <p:ext uri="{D42A27DB-BD31-4B8C-83A1-F6EECF244321}">
                <p14:modId xmlns:p14="http://schemas.microsoft.com/office/powerpoint/2010/main" val="647077907"/>
              </p:ext>
            </p:extLst>
          </p:nvPr>
        </p:nvGraphicFramePr>
        <p:xfrm>
          <a:off x="33048" y="5775336"/>
          <a:ext cx="1678163" cy="2057400"/>
        </p:xfrm>
        <a:graphic>
          <a:graphicData uri="http://schemas.openxmlformats.org/drawingml/2006/table">
            <a:tbl>
              <a:tblPr firstRow="1" bandRow="1">
                <a:tableStyleId>{0505E3EF-67EA-436B-97B2-0124C06EBD24}</a:tableStyleId>
              </a:tblPr>
              <a:tblGrid>
                <a:gridCol w="1678163">
                  <a:extLst>
                    <a:ext uri="{9D8B030D-6E8A-4147-A177-3AD203B41FA5}">
                      <a16:colId xmlns:a16="http://schemas.microsoft.com/office/drawing/2014/main" val="20000"/>
                    </a:ext>
                  </a:extLst>
                </a:gridCol>
              </a:tblGrid>
              <a:tr h="1402704">
                <a:tc>
                  <a:txBody>
                    <a:bodyPr/>
                    <a:lstStyle/>
                    <a:p>
                      <a:pPr algn="ctr">
                        <a:spcBef>
                          <a:spcPts val="600"/>
                        </a:spcBef>
                      </a:pPr>
                      <a:r>
                        <a:rPr lang="en-US" sz="1400" b="1" dirty="0">
                          <a:latin typeface="Calibri" pitchFamily="34" charset="0"/>
                          <a:cs typeface="Calibri" pitchFamily="34" charset="0"/>
                        </a:rPr>
                        <a:t>Lectures </a:t>
                      </a:r>
                      <a:r>
                        <a:rPr lang="en-US" sz="1400" b="1" dirty="0" err="1">
                          <a:latin typeface="Calibri" pitchFamily="34" charset="0"/>
                          <a:cs typeface="Calibri" pitchFamily="34" charset="0"/>
                        </a:rPr>
                        <a:t>préalables</a:t>
                      </a:r>
                      <a:r>
                        <a:rPr lang="en-US" sz="1400" b="1" dirty="0">
                          <a:latin typeface="Calibri" pitchFamily="34" charset="0"/>
                          <a:cs typeface="Calibri" pitchFamily="34" charset="0"/>
                        </a:rPr>
                        <a:t> </a:t>
                      </a:r>
                      <a:r>
                        <a:rPr lang="en-US" sz="1400" b="0" dirty="0">
                          <a:latin typeface="Calibri" pitchFamily="34" charset="0"/>
                          <a:cs typeface="Calibri" pitchFamily="34" charset="0"/>
                        </a:rPr>
                        <a:t>(guide </a:t>
                      </a:r>
                      <a:r>
                        <a:rPr lang="en-US" sz="1400" b="0" dirty="0" err="1">
                          <a:latin typeface="Calibri" pitchFamily="34" charset="0"/>
                          <a:cs typeface="Calibri" pitchFamily="34" charset="0"/>
                        </a:rPr>
                        <a:t>pédagogique</a:t>
                      </a:r>
                      <a:r>
                        <a:rPr lang="en-US" sz="1400" b="0" dirty="0">
                          <a:latin typeface="Calibri" pitchFamily="34" charset="0"/>
                          <a:cs typeface="Calibri" pitchFamily="34" charset="0"/>
                        </a:rPr>
                        <a:t> principal)</a:t>
                      </a:r>
                    </a:p>
                    <a:p>
                      <a:pPr marL="171450" indent="-171450" algn="l">
                        <a:spcBef>
                          <a:spcPts val="600"/>
                        </a:spcBef>
                        <a:buFont typeface="Arial" panose="020B0604020202020204" pitchFamily="34" charset="0"/>
                        <a:buChar char="•"/>
                      </a:pPr>
                      <a:r>
                        <a:rPr lang="fr-CA" sz="1200" b="0" kern="1200" dirty="0">
                          <a:solidFill>
                            <a:schemeClr val="dk1"/>
                          </a:solidFill>
                          <a:effectLst/>
                          <a:latin typeface="Calibri" pitchFamily="34" charset="0"/>
                          <a:ea typeface="Calibri"/>
                          <a:cs typeface="Calibri" pitchFamily="34" charset="0"/>
                        </a:rPr>
                        <a:t>Étymologie optionnelle (p. 12)</a:t>
                      </a:r>
                    </a:p>
                    <a:p>
                      <a:pPr marL="171450" indent="-171450" algn="l">
                        <a:spcBef>
                          <a:spcPts val="600"/>
                        </a:spcBef>
                        <a:buFont typeface="Arial" panose="020B0604020202020204" pitchFamily="34" charset="0"/>
                        <a:buChar char="•"/>
                      </a:pPr>
                      <a:r>
                        <a:rPr lang="fr-CA" sz="1200" b="0" kern="1200" dirty="0">
                          <a:solidFill>
                            <a:schemeClr val="dk1"/>
                          </a:solidFill>
                          <a:effectLst/>
                          <a:latin typeface="Calibri" pitchFamily="34" charset="0"/>
                          <a:ea typeface="Calibri"/>
                          <a:cs typeface="Calibri" pitchFamily="34" charset="0"/>
                        </a:rPr>
                        <a:t>Corrigé de la fiche d’activité E (p. 24).</a:t>
                      </a:r>
                    </a:p>
                    <a:p>
                      <a:pPr marL="171450" indent="-171450" algn="l">
                        <a:spcBef>
                          <a:spcPts val="600"/>
                        </a:spcBef>
                        <a:buFont typeface="Arial" panose="020B0604020202020204" pitchFamily="34" charset="0"/>
                        <a:buChar char="•"/>
                      </a:pPr>
                      <a:r>
                        <a:rPr lang="fr-CA" sz="1200" b="0" kern="1200" dirty="0">
                          <a:solidFill>
                            <a:schemeClr val="dk1"/>
                          </a:solidFill>
                          <a:effectLst/>
                          <a:latin typeface="Calibri" pitchFamily="34" charset="0"/>
                          <a:ea typeface="Calibri"/>
                          <a:cs typeface="Calibri" pitchFamily="34" charset="0"/>
                        </a:rPr>
                        <a:t>Activité finale optionnelle (p. 13)</a:t>
                      </a:r>
                    </a:p>
                  </a:txBody>
                  <a:tcPr anchor="ctr">
                    <a:solidFill>
                      <a:schemeClr val="accent1">
                        <a:lumMod val="60000"/>
                        <a:lumOff val="40000"/>
                      </a:schemeClr>
                    </a:solidFill>
                  </a:tcPr>
                </a:tc>
                <a:extLst>
                  <a:ext uri="{0D108BD9-81ED-4DB2-BD59-A6C34878D82A}">
                    <a16:rowId xmlns:a16="http://schemas.microsoft.com/office/drawing/2014/main" val="10000"/>
                  </a:ext>
                </a:extLst>
              </a:tr>
            </a:tbl>
          </a:graphicData>
        </a:graphic>
      </p:graphicFrame>
      <p:graphicFrame>
        <p:nvGraphicFramePr>
          <p:cNvPr id="14" name="Espace réservé du contenu 5"/>
          <p:cNvGraphicFramePr>
            <a:graphicFrameLocks noGrp="1"/>
          </p:cNvGraphicFramePr>
          <p:nvPr>
            <p:ph sz="half" idx="1"/>
            <p:custDataLst>
              <p:tags r:id="rId8"/>
            </p:custDataLst>
            <p:extLst>
              <p:ext uri="{D42A27DB-BD31-4B8C-83A1-F6EECF244321}">
                <p14:modId xmlns:p14="http://schemas.microsoft.com/office/powerpoint/2010/main" val="311809043"/>
              </p:ext>
            </p:extLst>
          </p:nvPr>
        </p:nvGraphicFramePr>
        <p:xfrm>
          <a:off x="31013" y="1602499"/>
          <a:ext cx="1687827" cy="3200328"/>
        </p:xfrm>
        <a:graphic>
          <a:graphicData uri="http://schemas.openxmlformats.org/drawingml/2006/table">
            <a:tbl>
              <a:tblPr firstRow="1" bandRow="1">
                <a:tableStyleId>{5C22544A-7EE6-4342-B048-85BDC9FD1C3A}</a:tableStyleId>
              </a:tblPr>
              <a:tblGrid>
                <a:gridCol w="1687827">
                  <a:extLst>
                    <a:ext uri="{9D8B030D-6E8A-4147-A177-3AD203B41FA5}">
                      <a16:colId xmlns:a16="http://schemas.microsoft.com/office/drawing/2014/main" val="20000"/>
                    </a:ext>
                  </a:extLst>
                </a:gridCol>
              </a:tblGrid>
              <a:tr h="297549">
                <a:tc>
                  <a:txBody>
                    <a:bodyPr/>
                    <a:lstStyle/>
                    <a:p>
                      <a:pPr algn="ctr">
                        <a:lnSpc>
                          <a:spcPct val="100000"/>
                        </a:lnSpc>
                        <a:spcBef>
                          <a:spcPts val="600"/>
                        </a:spcBef>
                      </a:pPr>
                      <a:r>
                        <a:rPr lang="fr-FR" sz="1400" dirty="0">
                          <a:latin typeface="Calibri" pitchFamily="34" charset="0"/>
                          <a:cs typeface="Calibri" pitchFamily="34" charset="0"/>
                        </a:rPr>
                        <a:t>Matériel</a:t>
                      </a:r>
                      <a:r>
                        <a:rPr lang="fr-FR" sz="1400" baseline="0" dirty="0">
                          <a:latin typeface="Calibri" pitchFamily="34" charset="0"/>
                          <a:cs typeface="Calibri" pitchFamily="34" charset="0"/>
                        </a:rPr>
                        <a:t> nécessaire</a:t>
                      </a:r>
                      <a:endParaRPr lang="fr-FR" sz="1400" dirty="0">
                        <a:latin typeface="Calibri" pitchFamily="34" charset="0"/>
                        <a:cs typeface="Calibri" pitchFamily="34" charset="0"/>
                      </a:endParaRPr>
                    </a:p>
                  </a:txBody>
                  <a:tcPr/>
                </a:tc>
                <a:extLst>
                  <a:ext uri="{0D108BD9-81ED-4DB2-BD59-A6C34878D82A}">
                    <a16:rowId xmlns:a16="http://schemas.microsoft.com/office/drawing/2014/main" val="10000"/>
                  </a:ext>
                </a:extLst>
              </a:tr>
              <a:tr h="297549">
                <a:tc>
                  <a:txBody>
                    <a:bodyPr/>
                    <a:lstStyle/>
                    <a:p>
                      <a:pPr algn="ctr">
                        <a:lnSpc>
                          <a:spcPct val="100000"/>
                        </a:lnSpc>
                        <a:spcBef>
                          <a:spcPts val="600"/>
                        </a:spcBef>
                      </a:pPr>
                      <a:r>
                        <a:rPr lang="fr-FR" sz="1200" b="1" dirty="0">
                          <a:latin typeface="Calibri" pitchFamily="34" charset="0"/>
                          <a:cs typeface="Calibri" pitchFamily="34" charset="0"/>
                        </a:rPr>
                        <a:t>Par élève</a:t>
                      </a:r>
                    </a:p>
                  </a:txBody>
                  <a:tcPr/>
                </a:tc>
                <a:extLst>
                  <a:ext uri="{0D108BD9-81ED-4DB2-BD59-A6C34878D82A}">
                    <a16:rowId xmlns:a16="http://schemas.microsoft.com/office/drawing/2014/main" val="10001"/>
                  </a:ext>
                </a:extLst>
              </a:tr>
              <a:tr h="446324">
                <a:tc>
                  <a:txBody>
                    <a:bodyPr/>
                    <a:lstStyle/>
                    <a:p>
                      <a:pPr algn="l">
                        <a:lnSpc>
                          <a:spcPct val="100000"/>
                        </a:lnSpc>
                        <a:spcBef>
                          <a:spcPts val="600"/>
                        </a:spcBef>
                      </a:pPr>
                      <a:r>
                        <a:rPr lang="fr-CA" sz="1200" baseline="0" dirty="0">
                          <a:latin typeface="Calibri" pitchFamily="34" charset="0"/>
                          <a:cs typeface="Calibri" pitchFamily="34" charset="0"/>
                        </a:rPr>
                        <a:t>Crayons de couleur </a:t>
                      </a:r>
                      <a:r>
                        <a:rPr lang="fr-CA" sz="1000" b="1" baseline="0" dirty="0">
                          <a:latin typeface="Calibri" pitchFamily="34" charset="0"/>
                          <a:cs typeface="Calibri" pitchFamily="34" charset="0"/>
                        </a:rPr>
                        <a:t>( 1 rouge, 1 vert et 1 bleu)</a:t>
                      </a:r>
                    </a:p>
                    <a:p>
                      <a:pPr marL="0" marR="0" indent="0" algn="l" defTabSz="914400" rtl="0" eaLnBrk="1" fontAlgn="auto" latinLnBrk="0" hangingPunct="1">
                        <a:lnSpc>
                          <a:spcPct val="100000"/>
                        </a:lnSpc>
                        <a:spcBef>
                          <a:spcPts val="600"/>
                        </a:spcBef>
                        <a:spcAft>
                          <a:spcPts val="0"/>
                        </a:spcAft>
                        <a:buClrTx/>
                        <a:buSzTx/>
                        <a:buFontTx/>
                        <a:buNone/>
                        <a:tabLst/>
                        <a:defRPr/>
                      </a:pPr>
                      <a:r>
                        <a:rPr lang="fr-CA" sz="1200" dirty="0">
                          <a:latin typeface="Calibri" pitchFamily="34" charset="0"/>
                          <a:cs typeface="Calibri" pitchFamily="34" charset="0"/>
                        </a:rPr>
                        <a:t>Fiche d’activité E </a:t>
                      </a:r>
                      <a:r>
                        <a:rPr lang="fr-CA" sz="1000" b="1" dirty="0">
                          <a:latin typeface="Calibri" pitchFamily="34" charset="0"/>
                          <a:cs typeface="Calibri" pitchFamily="34" charset="0"/>
                        </a:rPr>
                        <a:t>(E.1 et E.2 imprimées recto-verso)</a:t>
                      </a:r>
                    </a:p>
                  </a:txBody>
                  <a:tcPr/>
                </a:tc>
                <a:extLst>
                  <a:ext uri="{0D108BD9-81ED-4DB2-BD59-A6C34878D82A}">
                    <a16:rowId xmlns:a16="http://schemas.microsoft.com/office/drawing/2014/main" val="10002"/>
                  </a:ext>
                </a:extLst>
              </a:tr>
              <a:tr h="303073">
                <a:tc>
                  <a:txBody>
                    <a:bodyPr/>
                    <a:lstStyle/>
                    <a:p>
                      <a:pPr algn="ctr">
                        <a:lnSpc>
                          <a:spcPct val="100000"/>
                        </a:lnSpc>
                        <a:spcBef>
                          <a:spcPts val="600"/>
                        </a:spcBef>
                      </a:pPr>
                      <a:r>
                        <a:rPr lang="fr-FR" sz="1200" b="1" dirty="0">
                          <a:latin typeface="Calibri" pitchFamily="34" charset="0"/>
                          <a:cs typeface="Calibri" pitchFamily="34" charset="0"/>
                        </a:rPr>
                        <a:t>Par équipe de 2</a:t>
                      </a:r>
                    </a:p>
                  </a:txBody>
                  <a:tcPr/>
                </a:tc>
                <a:extLst>
                  <a:ext uri="{0D108BD9-81ED-4DB2-BD59-A6C34878D82A}">
                    <a16:rowId xmlns:a16="http://schemas.microsoft.com/office/drawing/2014/main" val="10003"/>
                  </a:ext>
                </a:extLst>
              </a:tr>
              <a:tr h="446324">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fr-CA" sz="1200" baseline="0" dirty="0">
                          <a:latin typeface="Calibri" pitchFamily="34" charset="0"/>
                          <a:cs typeface="Calibri" pitchFamily="34" charset="0"/>
                        </a:rPr>
                        <a:t>Miroir de poche (facultatif)</a:t>
                      </a:r>
                    </a:p>
                  </a:txBody>
                  <a:tcPr/>
                </a:tc>
                <a:extLst>
                  <a:ext uri="{0D108BD9-81ED-4DB2-BD59-A6C34878D82A}">
                    <a16:rowId xmlns:a16="http://schemas.microsoft.com/office/drawing/2014/main" val="10004"/>
                  </a:ext>
                </a:extLst>
              </a:tr>
              <a:tr h="283226">
                <a:tc>
                  <a:txBody>
                    <a:bodyPr/>
                    <a:lstStyle/>
                    <a:p>
                      <a:pPr marL="179388" marR="0" lvl="0" indent="-179388" algn="ctr" defTabSz="914400" rtl="0" eaLnBrk="1" fontAlgn="auto" latinLnBrk="0" hangingPunct="1">
                        <a:lnSpc>
                          <a:spcPct val="100000"/>
                        </a:lnSpc>
                        <a:spcBef>
                          <a:spcPts val="600"/>
                        </a:spcBef>
                        <a:spcAft>
                          <a:spcPts val="0"/>
                        </a:spcAft>
                        <a:buClrTx/>
                        <a:buSzTx/>
                        <a:buFontTx/>
                        <a:buNone/>
                        <a:tabLst/>
                        <a:defRPr/>
                      </a:pPr>
                      <a:r>
                        <a:rPr kumimoji="0" lang="fr-CA" sz="1200" b="1" i="0" u="none" strike="noStrike" kern="1200" cap="none" spc="0" normalizeH="0" baseline="0" noProof="0" dirty="0">
                          <a:ln>
                            <a:noFill/>
                          </a:ln>
                          <a:solidFill>
                            <a:prstClr val="black"/>
                          </a:solidFill>
                          <a:effectLst/>
                          <a:uLnTx/>
                          <a:uFillTx/>
                          <a:latin typeface="Calibri" pitchFamily="34" charset="0"/>
                          <a:ea typeface="+mn-ea"/>
                          <a:cs typeface="Calibri" pitchFamily="34" charset="0"/>
                        </a:rPr>
                        <a:t>Pour l’</a:t>
                      </a:r>
                      <a:r>
                        <a:rPr kumimoji="0" lang="fr-CA" sz="1200" b="1" i="0" u="none" strike="noStrike" kern="1200" cap="none" spc="0" normalizeH="0" baseline="0" noProof="0" dirty="0" err="1">
                          <a:ln>
                            <a:noFill/>
                          </a:ln>
                          <a:solidFill>
                            <a:prstClr val="black"/>
                          </a:solidFill>
                          <a:effectLst/>
                          <a:uLnTx/>
                          <a:uFillTx/>
                          <a:latin typeface="Calibri" pitchFamily="34" charset="0"/>
                          <a:ea typeface="+mn-ea"/>
                          <a:cs typeface="Calibri" pitchFamily="34" charset="0"/>
                        </a:rPr>
                        <a:t>enseignant.e</a:t>
                      </a:r>
                      <a:endParaRPr kumimoji="0" lang="fr-CA" sz="1200" b="1" i="0" u="none" strike="noStrike" kern="1200" cap="none" spc="0" normalizeH="0" baseline="0" noProof="0" dirty="0">
                        <a:ln>
                          <a:noFill/>
                        </a:ln>
                        <a:solidFill>
                          <a:prstClr val="black"/>
                        </a:solidFill>
                        <a:effectLst/>
                        <a:uLnTx/>
                        <a:uFillTx/>
                        <a:latin typeface="Calibri" pitchFamily="34" charset="0"/>
                        <a:ea typeface="+mn-ea"/>
                        <a:cs typeface="Calibri" pitchFamily="34" charset="0"/>
                      </a:endParaRPr>
                    </a:p>
                  </a:txBody>
                  <a:tcPr/>
                </a:tc>
                <a:extLst>
                  <a:ext uri="{0D108BD9-81ED-4DB2-BD59-A6C34878D82A}">
                    <a16:rowId xmlns:a16="http://schemas.microsoft.com/office/drawing/2014/main" val="10005"/>
                  </a:ext>
                </a:extLst>
              </a:tr>
              <a:tr h="283226">
                <a:tc>
                  <a:txBody>
                    <a:bodyPr/>
                    <a:lstStyle/>
                    <a:p>
                      <a:pPr marL="179388" marR="0" lvl="0" indent="-179388" algn="l" defTabSz="914400" rtl="0" eaLnBrk="1" fontAlgn="auto" latinLnBrk="0" hangingPunct="1">
                        <a:lnSpc>
                          <a:spcPct val="100000"/>
                        </a:lnSpc>
                        <a:spcBef>
                          <a:spcPts val="600"/>
                        </a:spcBef>
                        <a:spcAft>
                          <a:spcPts val="0"/>
                        </a:spcAft>
                        <a:buClrTx/>
                        <a:buSzTx/>
                        <a:buFontTx/>
                        <a:buNone/>
                        <a:tabLst/>
                        <a:defRPr/>
                      </a:pPr>
                      <a:r>
                        <a:rPr kumimoji="0" lang="fr-CA" sz="1200" b="0" i="0" u="none" strike="noStrike" kern="1200" cap="none" spc="0" normalizeH="0" baseline="0" noProof="0" dirty="0">
                          <a:ln>
                            <a:noFill/>
                          </a:ln>
                          <a:solidFill>
                            <a:prstClr val="black"/>
                          </a:solidFill>
                          <a:effectLst/>
                          <a:uLnTx/>
                          <a:uFillTx/>
                          <a:latin typeface="Calibri" pitchFamily="34" charset="0"/>
                          <a:ea typeface="+mn-ea"/>
                          <a:cs typeface="Calibri" pitchFamily="34" charset="0"/>
                        </a:rPr>
                        <a:t>Modèle en plastique de crâne de lapin</a:t>
                      </a:r>
                    </a:p>
                    <a:p>
                      <a:pPr marL="179388" marR="0" lvl="0" indent="-179388" algn="l" defTabSz="9144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pitchFamily="34" charset="0"/>
                          <a:ea typeface="+mn-ea"/>
                          <a:cs typeface="Calibri" pitchFamily="34" charset="0"/>
                        </a:rPr>
                        <a:t>Fiches TNI 2, 3, 4</a:t>
                      </a:r>
                      <a:endParaRPr kumimoji="0" lang="fr-CA" sz="1200" b="0" i="0" u="none" strike="noStrike" kern="1200" cap="none" spc="0" normalizeH="0" baseline="0" noProof="0" dirty="0">
                        <a:ln>
                          <a:noFill/>
                        </a:ln>
                        <a:solidFill>
                          <a:prstClr val="black"/>
                        </a:solidFill>
                        <a:effectLst/>
                        <a:uLnTx/>
                        <a:uFillTx/>
                        <a:latin typeface="Calibri" pitchFamily="34" charset="0"/>
                        <a:ea typeface="+mn-ea"/>
                        <a:cs typeface="Calibri" pitchFamily="34" charset="0"/>
                      </a:endParaRPr>
                    </a:p>
                  </a:txBody>
                  <a:tcPr/>
                </a:tc>
                <a:extLst>
                  <a:ext uri="{0D108BD9-81ED-4DB2-BD59-A6C34878D82A}">
                    <a16:rowId xmlns:a16="http://schemas.microsoft.com/office/drawing/2014/main" val="10006"/>
                  </a:ext>
                </a:extLst>
              </a:tr>
            </a:tbl>
          </a:graphicData>
        </a:graphic>
      </p:graphicFrame>
      <p:pic>
        <p:nvPicPr>
          <p:cNvPr id="13" name="Image 12">
            <a:extLst>
              <a:ext uri="{FF2B5EF4-FFF2-40B4-BE49-F238E27FC236}">
                <a16:creationId xmlns:a16="http://schemas.microsoft.com/office/drawing/2014/main" id="{DDEF7C0D-2599-27D9-D961-9AA10EC7BDA0}"/>
              </a:ext>
            </a:extLst>
          </p:cNvPr>
          <p:cNvPicPr>
            <a:picLocks noChangeAspect="1"/>
          </p:cNvPicPr>
          <p:nvPr/>
        </p:nvPicPr>
        <p:blipFill>
          <a:blip r:embed="rId12"/>
          <a:stretch>
            <a:fillRect/>
          </a:stretch>
        </p:blipFill>
        <p:spPr>
          <a:xfrm>
            <a:off x="4225177" y="-479156"/>
            <a:ext cx="2548349" cy="2548349"/>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36201" y="1266115"/>
            <a:ext cx="6785599" cy="7786445"/>
          </a:xfrm>
          <a:no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buNone/>
            </a:pPr>
            <a:r>
              <a:rPr lang="en-US" sz="1200" i="0" dirty="0">
                <a:latin typeface="Calibri" pitchFamily="34" charset="0"/>
                <a:cs typeface="Calibri" pitchFamily="34" charset="0"/>
              </a:rPr>
              <a:t> </a:t>
            </a: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10490" y="1554479"/>
          <a:ext cx="6637020" cy="7295837"/>
        </p:xfrm>
        <a:graphic>
          <a:graphicData uri="http://schemas.openxmlformats.org/drawingml/2006/table">
            <a:tbl>
              <a:tblPr firstRow="1" bandRow="1">
                <a:tableStyleId>{6E25E649-3F16-4E02-A733-19D2CDBF48F0}</a:tableStyleId>
              </a:tblPr>
              <a:tblGrid>
                <a:gridCol w="704850">
                  <a:extLst>
                    <a:ext uri="{9D8B030D-6E8A-4147-A177-3AD203B41FA5}">
                      <a16:colId xmlns:a16="http://schemas.microsoft.com/office/drawing/2014/main" val="20000"/>
                    </a:ext>
                  </a:extLst>
                </a:gridCol>
                <a:gridCol w="2645944">
                  <a:extLst>
                    <a:ext uri="{9D8B030D-6E8A-4147-A177-3AD203B41FA5}">
                      <a16:colId xmlns:a16="http://schemas.microsoft.com/office/drawing/2014/main" val="20001"/>
                    </a:ext>
                  </a:extLst>
                </a:gridCol>
                <a:gridCol w="3286226">
                  <a:extLst>
                    <a:ext uri="{9D8B030D-6E8A-4147-A177-3AD203B41FA5}">
                      <a16:colId xmlns:a16="http://schemas.microsoft.com/office/drawing/2014/main" val="20002"/>
                    </a:ext>
                  </a:extLst>
                </a:gridCol>
              </a:tblGrid>
              <a:tr h="183898">
                <a:tc>
                  <a:txBody>
                    <a:bodyPr/>
                    <a:lstStyle/>
                    <a:p>
                      <a:pPr algn="ctr">
                        <a:lnSpc>
                          <a:spcPct val="100000"/>
                        </a:lnSpc>
                        <a:spcBef>
                          <a:spcPts val="600"/>
                        </a:spcBef>
                      </a:pPr>
                      <a:r>
                        <a:rPr lang="fr-FR" sz="1400" baseline="0" dirty="0">
                          <a:latin typeface="Calibri" pitchFamily="34" charset="0"/>
                          <a:cs typeface="Calibri" pitchFamily="34" charset="0"/>
                        </a:rPr>
                        <a:t>Vidéo</a:t>
                      </a:r>
                      <a:endParaRPr lang="fr-FR" sz="140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Texte affiché</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Descriptif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81029">
                <a:tc>
                  <a:txBody>
                    <a:bodyPr/>
                    <a:lstStyle/>
                    <a:p>
                      <a:pPr algn="ctr">
                        <a:lnSpc>
                          <a:spcPct val="100000"/>
                        </a:lnSpc>
                        <a:spcBef>
                          <a:spcPts val="600"/>
                        </a:spcBef>
                        <a:spcAft>
                          <a:spcPts val="0"/>
                        </a:spcAft>
                      </a:pPr>
                      <a:r>
                        <a:rPr lang="fr-CA" sz="1200" b="0" i="0" dirty="0">
                          <a:latin typeface="Calibri" pitchFamily="34" charset="0"/>
                          <a:ea typeface="Calibri"/>
                          <a:cs typeface="Calibri" pitchFamily="34" charset="0"/>
                        </a:rPr>
                        <a:t>Lecture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0000"/>
                        </a:lnSpc>
                        <a:spcBef>
                          <a:spcPts val="600"/>
                        </a:spcBef>
                        <a:spcAft>
                          <a:spcPts val="0"/>
                        </a:spcAft>
                      </a:pPr>
                      <a:endParaRPr lang="fr-CA" sz="1200" b="0" i="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Nouvelles questions.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81029">
                <a:tc>
                  <a:txBody>
                    <a:bodyPr/>
                    <a:lstStyle/>
                    <a:p>
                      <a:pPr algn="ctr">
                        <a:lnSpc>
                          <a:spcPct val="100000"/>
                        </a:lnSpc>
                        <a:spcBef>
                          <a:spcPts val="600"/>
                        </a:spcBef>
                      </a:pPr>
                      <a:r>
                        <a:rPr lang="fr-CA" sz="1200" b="0" i="0" dirty="0">
                          <a:latin typeface="Calibri" pitchFamily="34" charset="0"/>
                          <a:cs typeface="Calibri" pitchFamily="34" charset="0"/>
                        </a:rPr>
                        <a:t>Pause</a:t>
                      </a:r>
                      <a:endParaRPr lang="fr-FR" sz="1200" b="0" i="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fr-CA" sz="1200" i="1" dirty="0">
                          <a:latin typeface="Calibri"/>
                          <a:ea typeface="Calibri"/>
                          <a:cs typeface="Times New Roman"/>
                        </a:rPr>
                        <a:t>Qu’est-ce qui serait très facile à manger si tu avais seulement des incisives ? </a:t>
                      </a:r>
                      <a:endParaRPr lang="fr-FR" sz="1200" i="1" dirty="0">
                        <a:latin typeface="Calibri"/>
                        <a:ea typeface="Calibri"/>
                        <a:cs typeface="Times New Roman"/>
                      </a:endParaRPr>
                    </a:p>
                    <a:p>
                      <a:pPr algn="ctr">
                        <a:lnSpc>
                          <a:spcPct val="115000"/>
                        </a:lnSpc>
                        <a:spcAft>
                          <a:spcPts val="0"/>
                        </a:spcAft>
                      </a:pPr>
                      <a:r>
                        <a:rPr lang="fr-CA" sz="1200" i="1" dirty="0">
                          <a:latin typeface="Calibri"/>
                          <a:ea typeface="Calibri"/>
                          <a:cs typeface="Times New Roman"/>
                        </a:rPr>
                        <a:t>Qu’est qui serait difficile à manger ? </a:t>
                      </a:r>
                      <a:endParaRPr lang="fr-FR" sz="1200" i="1"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romanLcPeriod"/>
                      </a:pPr>
                      <a:r>
                        <a:rPr lang="fr-CA" sz="1200" dirty="0">
                          <a:latin typeface="Calibri"/>
                          <a:ea typeface="Calibri"/>
                          <a:cs typeface="Times New Roman"/>
                        </a:rPr>
                        <a:t>L’</a:t>
                      </a:r>
                      <a:r>
                        <a:rPr lang="fr-CA" sz="1200" dirty="0" err="1">
                          <a:latin typeface="Calibri"/>
                          <a:ea typeface="Calibri"/>
                          <a:cs typeface="Times New Roman"/>
                        </a:rPr>
                        <a:t>enseignant.e</a:t>
                      </a:r>
                      <a:r>
                        <a:rPr lang="fr-CA" sz="1200" dirty="0">
                          <a:latin typeface="Calibri"/>
                          <a:ea typeface="Calibri"/>
                          <a:cs typeface="Times New Roman"/>
                        </a:rPr>
                        <a:t> recueille les idées des élèves.</a:t>
                      </a:r>
                      <a:endParaRPr lang="fr-FR" sz="120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281029">
                <a:tc>
                  <a:txBody>
                    <a:bodyPr/>
                    <a:lstStyle/>
                    <a:p>
                      <a:pPr algn="ctr">
                        <a:lnSpc>
                          <a:spcPct val="100000"/>
                        </a:lnSpc>
                        <a:spcBef>
                          <a:spcPts val="600"/>
                        </a:spcBef>
                      </a:pPr>
                      <a:r>
                        <a:rPr lang="fr-CA" sz="1200" b="0" i="0" dirty="0">
                          <a:latin typeface="Calibri" pitchFamily="34" charset="0"/>
                          <a:cs typeface="Calibri" pitchFamily="34" charset="0"/>
                        </a:rPr>
                        <a:t>Lecture</a:t>
                      </a:r>
                      <a:endParaRPr lang="fr-FR" sz="1200" b="0" i="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fr-FR" sz="1200" b="0" i="1"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Retour sur les incisives et les molaires.</a:t>
                      </a:r>
                      <a:endParaRPr lang="fr-FR" sz="1200" b="0" i="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Nouvelle question.</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487329">
                <a:tc>
                  <a:txBody>
                    <a:bodyPr/>
                    <a:lstStyle/>
                    <a:p>
                      <a:pPr algn="ctr">
                        <a:lnSpc>
                          <a:spcPct val="100000"/>
                        </a:lnSpc>
                        <a:spcBef>
                          <a:spcPts val="600"/>
                        </a:spcBef>
                        <a:spcAft>
                          <a:spcPts val="0"/>
                        </a:spcAft>
                      </a:pPr>
                      <a:r>
                        <a:rPr lang="fr-CA" sz="1200" b="0" i="0" dirty="0">
                          <a:latin typeface="Calibri" pitchFamily="34" charset="0"/>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fr-CA" sz="1200" b="0" i="1" dirty="0">
                          <a:latin typeface="Calibri"/>
                          <a:ea typeface="Calibri"/>
                          <a:cs typeface="Times New Roman"/>
                        </a:rPr>
                        <a:t>Pourquoi le chien a-t-il de telles dents ? </a:t>
                      </a:r>
                      <a:endParaRPr lang="fr-FR" sz="1200" b="0" i="1"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romanLcPeriod"/>
                      </a:pPr>
                      <a:r>
                        <a:rPr lang="fr-CA" sz="1200" b="0" i="0" dirty="0">
                          <a:latin typeface="Calibri"/>
                          <a:ea typeface="Calibri"/>
                          <a:cs typeface="Times New Roman"/>
                        </a:rPr>
                        <a:t>L’</a:t>
                      </a:r>
                      <a:r>
                        <a:rPr lang="fr-CA" sz="1200" b="0" i="0" dirty="0" err="1">
                          <a:latin typeface="Calibri"/>
                          <a:ea typeface="Calibri"/>
                          <a:cs typeface="Times New Roman"/>
                        </a:rPr>
                        <a:t>enseignant.e</a:t>
                      </a:r>
                      <a:r>
                        <a:rPr lang="fr-CA" sz="1200" b="0" i="0" dirty="0">
                          <a:latin typeface="Calibri"/>
                          <a:ea typeface="Calibri"/>
                          <a:cs typeface="Times New Roman"/>
                        </a:rPr>
                        <a:t> recueille les idées des élèves.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66652">
                <a:tc>
                  <a:txBody>
                    <a:bodyPr/>
                    <a:lstStyle/>
                    <a:p>
                      <a:pPr algn="ctr">
                        <a:lnSpc>
                          <a:spcPct val="100000"/>
                        </a:lnSpc>
                        <a:spcBef>
                          <a:spcPts val="600"/>
                        </a:spcBef>
                        <a:spcAft>
                          <a:spcPts val="0"/>
                        </a:spcAft>
                      </a:pPr>
                      <a:r>
                        <a:rPr lang="fr-CA" sz="1200" b="0" i="0" dirty="0">
                          <a:latin typeface="Calibri" pitchFamily="34" charset="0"/>
                          <a:cs typeface="Calibri" pitchFamily="34" charset="0"/>
                        </a:rPr>
                        <a:t>Lecture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fr-FR" sz="1200" b="0" i="1">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Retour et nouvelle question.</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31016">
                <a:tc>
                  <a:txBody>
                    <a:bodyPr/>
                    <a:lstStyle/>
                    <a:p>
                      <a:pPr algn="ctr">
                        <a:lnSpc>
                          <a:spcPct val="100000"/>
                        </a:lnSpc>
                        <a:spcBef>
                          <a:spcPts val="600"/>
                        </a:spcBef>
                        <a:spcAft>
                          <a:spcPts val="0"/>
                        </a:spcAft>
                      </a:pPr>
                      <a:r>
                        <a:rPr lang="fr-CA" sz="1200" b="0" i="0" dirty="0">
                          <a:latin typeface="Calibri" pitchFamily="34" charset="0"/>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fr-CA" sz="1200" b="0" i="1" dirty="0">
                          <a:latin typeface="Calibri"/>
                          <a:ea typeface="Calibri"/>
                          <a:cs typeface="Times New Roman"/>
                        </a:rPr>
                        <a:t>Comment appelle-t-on un animal qui mange essentiellement de la viande ?</a:t>
                      </a:r>
                      <a:endParaRPr lang="fr-FR" sz="1200" b="0" i="1"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romanLcPeriod"/>
                      </a:pPr>
                      <a:r>
                        <a:rPr lang="fr-CA" sz="1200" b="0" i="0" dirty="0">
                          <a:latin typeface="Calibri"/>
                          <a:ea typeface="Calibri"/>
                          <a:cs typeface="Times New Roman"/>
                        </a:rPr>
                        <a:t>L’</a:t>
                      </a:r>
                      <a:r>
                        <a:rPr lang="fr-CA" sz="1200" b="0" i="0" dirty="0" err="1">
                          <a:latin typeface="Calibri"/>
                          <a:ea typeface="Calibri"/>
                          <a:cs typeface="Times New Roman"/>
                        </a:rPr>
                        <a:t>enseignant.e</a:t>
                      </a:r>
                      <a:r>
                        <a:rPr lang="fr-CA" sz="1200" b="0" i="0" dirty="0">
                          <a:latin typeface="Calibri"/>
                          <a:ea typeface="Calibri"/>
                          <a:cs typeface="Times New Roman"/>
                        </a:rPr>
                        <a:t> recueille les idées des élèves.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66652">
                <a:tc>
                  <a:txBody>
                    <a:bodyPr/>
                    <a:lstStyle/>
                    <a:p>
                      <a:pPr algn="ctr">
                        <a:lnSpc>
                          <a:spcPct val="100000"/>
                        </a:lnSpc>
                        <a:spcBef>
                          <a:spcPts val="600"/>
                        </a:spcBef>
                      </a:pPr>
                      <a:r>
                        <a:rPr lang="fr-CA" sz="1200" b="0" i="0" dirty="0">
                          <a:latin typeface="Calibri" pitchFamily="34" charset="0"/>
                          <a:cs typeface="Calibri" pitchFamily="34" charset="0"/>
                        </a:rPr>
                        <a:t>Lecture</a:t>
                      </a:r>
                      <a:endParaRPr lang="fr-FR" sz="1200" b="0" i="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fr-FR" sz="1200" b="0" i="1">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Retour et nouvelle activité.</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376990">
                <a:tc>
                  <a:txBody>
                    <a:bodyPr/>
                    <a:lstStyle/>
                    <a:p>
                      <a:pPr algn="ctr">
                        <a:lnSpc>
                          <a:spcPct val="100000"/>
                        </a:lnSpc>
                        <a:spcBef>
                          <a:spcPts val="600"/>
                        </a:spcBef>
                        <a:spcAft>
                          <a:spcPts val="0"/>
                        </a:spcAft>
                      </a:pPr>
                      <a:r>
                        <a:rPr lang="fr-CA" sz="1200" b="0" i="0" dirty="0">
                          <a:latin typeface="Calibri" pitchFamily="34" charset="0"/>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fr-CA" sz="1200" b="0" i="1" dirty="0">
                          <a:latin typeface="Calibri"/>
                          <a:ea typeface="Calibri"/>
                          <a:cs typeface="Times New Roman"/>
                        </a:rPr>
                        <a:t>Observation en plénière du modèle de crâne de lapin.</a:t>
                      </a:r>
                      <a:endParaRPr lang="fr-FR" sz="1200" b="0" i="1"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marR="0" lvl="0" indent="-180000" algn="l" defTabSz="914400" rtl="0" eaLnBrk="1" fontAlgn="auto" latinLnBrk="0" hangingPunct="1">
                        <a:lnSpc>
                          <a:spcPct val="100000"/>
                        </a:lnSpc>
                        <a:spcBef>
                          <a:spcPts val="600"/>
                        </a:spcBef>
                        <a:spcAft>
                          <a:spcPts val="0"/>
                        </a:spcAft>
                        <a:buClrTx/>
                        <a:buSzTx/>
                        <a:buFont typeface="+mj-lt"/>
                        <a:buAutoNum type="romanLcPeriod"/>
                        <a:tabLst/>
                        <a:defRPr/>
                      </a:pPr>
                      <a:r>
                        <a:rPr lang="fr-CA" sz="1200" b="0" i="0" dirty="0">
                          <a:latin typeface="+mn-lt"/>
                          <a:ea typeface="Calibri"/>
                          <a:cs typeface="Times New Roman"/>
                        </a:rPr>
                        <a:t>Les élèves</a:t>
                      </a:r>
                      <a:r>
                        <a:rPr lang="fr-CA" sz="1200" b="0" i="0" baseline="0" dirty="0">
                          <a:latin typeface="+mn-lt"/>
                          <a:ea typeface="Calibri"/>
                          <a:cs typeface="Times New Roman"/>
                        </a:rPr>
                        <a:t> se rassemble autour du crâne pour l’observer.</a:t>
                      </a:r>
                      <a:endParaRPr lang="fr-FR" sz="1200" b="0" i="0" dirty="0">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266652">
                <a:tc>
                  <a:txBody>
                    <a:bodyPr/>
                    <a:lstStyle/>
                    <a:p>
                      <a:pPr algn="ctr">
                        <a:lnSpc>
                          <a:spcPct val="100000"/>
                        </a:lnSpc>
                        <a:spcBef>
                          <a:spcPts val="600"/>
                        </a:spcBef>
                        <a:spcAft>
                          <a:spcPts val="0"/>
                        </a:spcAft>
                      </a:pPr>
                      <a:r>
                        <a:rPr lang="fr-CA" sz="1200" b="0" i="0" dirty="0">
                          <a:latin typeface="Calibri" pitchFamily="34" charset="0"/>
                          <a:cs typeface="Calibri" pitchFamily="34" charset="0"/>
                        </a:rPr>
                        <a:t>Lecture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fr-FR" sz="1200" b="0" i="1">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 Questions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9"/>
                  </a:ext>
                </a:extLst>
              </a:tr>
              <a:tr h="220677">
                <a:tc>
                  <a:txBody>
                    <a:bodyPr/>
                    <a:lstStyle/>
                    <a:p>
                      <a:pPr algn="ctr">
                        <a:lnSpc>
                          <a:spcPct val="100000"/>
                        </a:lnSpc>
                        <a:spcBef>
                          <a:spcPts val="600"/>
                        </a:spcBef>
                        <a:spcAft>
                          <a:spcPts val="0"/>
                        </a:spcAft>
                      </a:pPr>
                      <a:r>
                        <a:rPr lang="fr-CA" sz="1200" b="0" i="0" dirty="0">
                          <a:latin typeface="Calibri" pitchFamily="34" charset="0"/>
                          <a:ea typeface="Calibri"/>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fr-CA" sz="1200" b="0" i="1" dirty="0">
                          <a:latin typeface="Calibri"/>
                          <a:ea typeface="Calibri"/>
                          <a:cs typeface="Times New Roman"/>
                        </a:rPr>
                        <a:t>En quoi les dents du lapin sont-elles différentes de celle du chien ? </a:t>
                      </a:r>
                      <a:endParaRPr lang="fr-FR" sz="1200" b="0" i="1" dirty="0">
                        <a:latin typeface="Calibri"/>
                        <a:ea typeface="Calibri"/>
                        <a:cs typeface="Times New Roman"/>
                      </a:endParaRPr>
                    </a:p>
                    <a:p>
                      <a:pPr algn="ctr">
                        <a:lnSpc>
                          <a:spcPct val="115000"/>
                        </a:lnSpc>
                        <a:spcAft>
                          <a:spcPts val="0"/>
                        </a:spcAft>
                      </a:pPr>
                      <a:r>
                        <a:rPr lang="fr-CA" sz="1200" b="0" i="1" dirty="0">
                          <a:latin typeface="Calibri"/>
                          <a:ea typeface="Calibri"/>
                          <a:cs typeface="Times New Roman"/>
                        </a:rPr>
                        <a:t>Quel genre d’aliments ces dents permettent-elles de manger ?</a:t>
                      </a:r>
                      <a:endParaRPr lang="fr-FR" sz="1200" b="0" i="1"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romanLcPeriod"/>
                      </a:pPr>
                      <a:r>
                        <a:rPr lang="fr-CA" sz="1200" b="0" i="0" dirty="0">
                          <a:latin typeface="Calibri"/>
                          <a:ea typeface="Calibri"/>
                          <a:cs typeface="Times New Roman"/>
                        </a:rPr>
                        <a:t>L’</a:t>
                      </a:r>
                      <a:r>
                        <a:rPr lang="fr-CA" sz="1200" b="0" i="0" dirty="0" err="1">
                          <a:latin typeface="Calibri"/>
                          <a:ea typeface="Calibri"/>
                          <a:cs typeface="Times New Roman"/>
                        </a:rPr>
                        <a:t>enseignant.e</a:t>
                      </a:r>
                      <a:r>
                        <a:rPr lang="fr-CA" sz="1200" b="0" i="0" dirty="0">
                          <a:latin typeface="Calibri"/>
                          <a:ea typeface="Calibri"/>
                          <a:cs typeface="Times New Roman"/>
                        </a:rPr>
                        <a:t> recueille les idées des élèves.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r h="220677">
                <a:tc>
                  <a:txBody>
                    <a:bodyPr/>
                    <a:lstStyle/>
                    <a:p>
                      <a:pPr algn="ctr">
                        <a:lnSpc>
                          <a:spcPct val="100000"/>
                        </a:lnSpc>
                        <a:spcBef>
                          <a:spcPts val="600"/>
                        </a:spcBef>
                        <a:spcAft>
                          <a:spcPts val="0"/>
                        </a:spcAft>
                      </a:pPr>
                      <a:r>
                        <a:rPr lang="fr-CA" sz="1200" b="0" i="0" dirty="0">
                          <a:latin typeface="Calibri" pitchFamily="34" charset="0"/>
                          <a:ea typeface="Calibri"/>
                          <a:cs typeface="Calibri" pitchFamily="34" charset="0"/>
                        </a:rPr>
                        <a:t>Lecture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fr-FR" sz="1200" b="0" i="1">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mn-lt"/>
                          <a:ea typeface="Calibri"/>
                          <a:cs typeface="Times New Roman"/>
                        </a:rPr>
                        <a:t>Retour et nouvelles questions.</a:t>
                      </a:r>
                      <a:endParaRPr lang="fr-FR" sz="1200" b="0" i="0" dirty="0">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1"/>
                  </a:ext>
                </a:extLst>
              </a:tr>
              <a:tr h="220677">
                <a:tc>
                  <a:txBody>
                    <a:bodyPr/>
                    <a:lstStyle/>
                    <a:p>
                      <a:pPr algn="ctr">
                        <a:lnSpc>
                          <a:spcPct val="100000"/>
                        </a:lnSpc>
                        <a:spcBef>
                          <a:spcPts val="600"/>
                        </a:spcBef>
                        <a:spcAft>
                          <a:spcPts val="0"/>
                        </a:spcAft>
                      </a:pPr>
                      <a:r>
                        <a:rPr lang="fr-CA" sz="1200" b="0" i="0" dirty="0">
                          <a:latin typeface="Calibri" pitchFamily="34" charset="0"/>
                          <a:ea typeface="Calibri"/>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fr-CA" sz="1200" b="0" i="1" dirty="0">
                          <a:latin typeface="Calibri"/>
                          <a:ea typeface="Calibri"/>
                          <a:cs typeface="Times New Roman"/>
                        </a:rPr>
                        <a:t>Comment se comparent les dents des humains avec celles des chiens et des lapins ? </a:t>
                      </a:r>
                      <a:endParaRPr lang="fr-FR" sz="1200" b="0" i="1" dirty="0">
                        <a:latin typeface="Calibri"/>
                        <a:ea typeface="Calibri"/>
                        <a:cs typeface="Times New Roman"/>
                      </a:endParaRPr>
                    </a:p>
                    <a:p>
                      <a:pPr algn="ctr">
                        <a:lnSpc>
                          <a:spcPct val="115000"/>
                        </a:lnSpc>
                        <a:spcAft>
                          <a:spcPts val="0"/>
                        </a:spcAft>
                      </a:pPr>
                      <a:r>
                        <a:rPr lang="fr-CA" sz="1200" b="0" i="1" dirty="0">
                          <a:latin typeface="Calibri"/>
                          <a:ea typeface="Calibri"/>
                          <a:cs typeface="Times New Roman"/>
                        </a:rPr>
                        <a:t>Qu’est-ce que nos dents nous permettent de manger ?</a:t>
                      </a:r>
                      <a:endParaRPr lang="fr-FR" sz="1200" b="0" i="1" dirty="0">
                        <a:latin typeface="Calibri"/>
                        <a:ea typeface="Calibri"/>
                        <a:cs typeface="Times New Roman"/>
                      </a:endParaRPr>
                    </a:p>
                    <a:p>
                      <a:pPr algn="ctr">
                        <a:lnSpc>
                          <a:spcPct val="115000"/>
                        </a:lnSpc>
                        <a:spcAft>
                          <a:spcPts val="0"/>
                        </a:spcAft>
                      </a:pPr>
                      <a:r>
                        <a:rPr lang="fr-CA" sz="1200" b="0" i="1" dirty="0">
                          <a:latin typeface="Calibri"/>
                          <a:ea typeface="Calibri"/>
                          <a:cs typeface="Times New Roman"/>
                        </a:rPr>
                        <a:t>Comment appelle-t-on un animal qui a une alimentation comme la nôtre ?</a:t>
                      </a:r>
                      <a:endParaRPr lang="fr-FR" sz="1200" b="0" i="1"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romanLcPeriod"/>
                      </a:pPr>
                      <a:r>
                        <a:rPr lang="fr-CA" sz="1200" b="0" i="0" dirty="0">
                          <a:latin typeface="Calibri"/>
                          <a:ea typeface="Calibri"/>
                          <a:cs typeface="Times New Roman"/>
                        </a:rPr>
                        <a:t>L’</a:t>
                      </a:r>
                      <a:r>
                        <a:rPr lang="fr-CA" sz="1200" b="0" i="0" dirty="0" err="1">
                          <a:latin typeface="Calibri"/>
                          <a:ea typeface="Calibri"/>
                          <a:cs typeface="Times New Roman"/>
                        </a:rPr>
                        <a:t>enseignant.e</a:t>
                      </a:r>
                      <a:r>
                        <a:rPr lang="fr-CA" sz="1200" b="0" i="0" dirty="0">
                          <a:latin typeface="Calibri"/>
                          <a:ea typeface="Calibri"/>
                          <a:cs typeface="Times New Roman"/>
                        </a:rPr>
                        <a:t> recueille les idées des élèves.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2"/>
                  </a:ext>
                </a:extLst>
              </a:tr>
              <a:tr h="220677">
                <a:tc>
                  <a:txBody>
                    <a:bodyPr/>
                    <a:lstStyle/>
                    <a:p>
                      <a:pPr algn="ctr">
                        <a:lnSpc>
                          <a:spcPct val="100000"/>
                        </a:lnSpc>
                        <a:spcBef>
                          <a:spcPts val="600"/>
                        </a:spcBef>
                        <a:spcAft>
                          <a:spcPts val="0"/>
                        </a:spcAft>
                      </a:pPr>
                      <a:r>
                        <a:rPr lang="fr-CA" sz="1200" b="0" i="0" dirty="0">
                          <a:latin typeface="Calibri" pitchFamily="34" charset="0"/>
                          <a:cs typeface="Calibri" pitchFamily="34" charset="0"/>
                        </a:rPr>
                        <a:t>Lecture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fr-FR" sz="1200" b="0" i="1">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Retour et nouvelles tâche (présentation de la 2</a:t>
                      </a:r>
                      <a:r>
                        <a:rPr lang="fr-CA" sz="1200" b="0" i="0" baseline="30000" dirty="0">
                          <a:latin typeface="Calibri"/>
                          <a:ea typeface="Calibri"/>
                          <a:cs typeface="Times New Roman"/>
                        </a:rPr>
                        <a:t>e</a:t>
                      </a:r>
                      <a:r>
                        <a:rPr lang="fr-CA" sz="1200" b="0" i="0" dirty="0">
                          <a:latin typeface="Calibri"/>
                          <a:ea typeface="Calibri"/>
                          <a:cs typeface="Times New Roman"/>
                        </a:rPr>
                        <a:t> page de la fiche d’activité E).</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3"/>
                  </a:ext>
                </a:extLst>
              </a:tr>
              <a:tr h="220677">
                <a:tc>
                  <a:txBody>
                    <a:bodyPr/>
                    <a:lstStyle/>
                    <a:p>
                      <a:pPr algn="ctr">
                        <a:lnSpc>
                          <a:spcPct val="100000"/>
                        </a:lnSpc>
                        <a:spcBef>
                          <a:spcPts val="600"/>
                        </a:spcBef>
                        <a:spcAft>
                          <a:spcPts val="0"/>
                        </a:spcAft>
                      </a:pPr>
                      <a:r>
                        <a:rPr lang="fr-CA" sz="1200" b="0" i="0" dirty="0">
                          <a:latin typeface="Calibri" pitchFamily="34" charset="0"/>
                          <a:ea typeface="Calibri"/>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fr-CA" sz="1200" b="0" i="1" dirty="0">
                          <a:latin typeface="Calibri"/>
                          <a:ea typeface="Calibri"/>
                          <a:cs typeface="Times New Roman"/>
                        </a:rPr>
                        <a:t>Fiche d’activité E, deuxième page.</a:t>
                      </a:r>
                      <a:endParaRPr lang="fr-FR" sz="1200" b="0" i="1"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nSpc>
                          <a:spcPct val="100000"/>
                        </a:lnSpc>
                        <a:spcBef>
                          <a:spcPts val="600"/>
                        </a:spcBef>
                        <a:spcAft>
                          <a:spcPts val="0"/>
                        </a:spcAft>
                      </a:pPr>
                      <a:endParaRPr lang="fr-FR" sz="1200" b="0" i="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4"/>
                  </a:ext>
                </a:extLst>
              </a:tr>
              <a:tr h="220677">
                <a:tc>
                  <a:txBody>
                    <a:bodyPr/>
                    <a:lstStyle/>
                    <a:p>
                      <a:pPr algn="ctr">
                        <a:lnSpc>
                          <a:spcPct val="100000"/>
                        </a:lnSpc>
                        <a:spcBef>
                          <a:spcPts val="600"/>
                        </a:spcBef>
                        <a:spcAft>
                          <a:spcPts val="0"/>
                        </a:spcAft>
                      </a:pPr>
                      <a:r>
                        <a:rPr lang="fr-CA" sz="1200" b="1" i="0" dirty="0">
                          <a:latin typeface="Calibri" pitchFamily="34" charset="0"/>
                          <a:ea typeface="Calibri"/>
                          <a:cs typeface="Calibri" pitchFamily="34" charset="0"/>
                        </a:rPr>
                        <a:t>Fin</a:t>
                      </a:r>
                      <a:endParaRPr lang="fr-FR" sz="1200" b="1"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marL="180000" lvl="0" indent="-180000">
                        <a:lnSpc>
                          <a:spcPct val="100000"/>
                        </a:lnSpc>
                        <a:spcBef>
                          <a:spcPts val="600"/>
                        </a:spcBef>
                        <a:spcAft>
                          <a:spcPts val="0"/>
                        </a:spcAft>
                        <a:buFont typeface="Symbol"/>
                        <a:buNone/>
                      </a:pPr>
                      <a:r>
                        <a:rPr lang="fr-CA" sz="1200" b="0" i="0" dirty="0">
                          <a:latin typeface="Calibri"/>
                          <a:ea typeface="Calibri"/>
                          <a:cs typeface="Times New Roman"/>
                        </a:rPr>
                        <a:t>Activité optionnelle (Fiche TNI-4), à la discrétion de l’</a:t>
                      </a:r>
                      <a:r>
                        <a:rPr lang="fr-CA" sz="1200" b="0" i="0" dirty="0" err="1">
                          <a:latin typeface="Calibri"/>
                          <a:ea typeface="Calibri"/>
                          <a:cs typeface="Times New Roman"/>
                        </a:rPr>
                        <a:t>enseignant.e</a:t>
                      </a:r>
                      <a:r>
                        <a:rPr lang="fr-CA" sz="1200" b="0" i="0" dirty="0">
                          <a:latin typeface="Calibri"/>
                          <a:ea typeface="Calibri"/>
                          <a:cs typeface="Times New Roman"/>
                        </a:rPr>
                        <a:t>. </a:t>
                      </a:r>
                    </a:p>
                    <a:p>
                      <a:pPr marL="180000" lvl="0" indent="-180000">
                        <a:lnSpc>
                          <a:spcPct val="100000"/>
                        </a:lnSpc>
                        <a:spcBef>
                          <a:spcPts val="600"/>
                        </a:spcBef>
                        <a:spcAft>
                          <a:spcPts val="0"/>
                        </a:spcAft>
                        <a:buFont typeface="Symbol"/>
                        <a:buNone/>
                      </a:pPr>
                      <a:r>
                        <a:rPr lang="fr-CA" sz="1200" b="0" i="0" dirty="0">
                          <a:latin typeface="Calibri"/>
                          <a:ea typeface="Calibri"/>
                          <a:cs typeface="Times New Roman"/>
                        </a:rPr>
                        <a:t>(Voir Lectures préalables.)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180000" lvl="0" indent="-180000">
                        <a:lnSpc>
                          <a:spcPct val="100000"/>
                        </a:lnSpc>
                        <a:spcBef>
                          <a:spcPts val="600"/>
                        </a:spcBef>
                        <a:spcAft>
                          <a:spcPts val="0"/>
                        </a:spcAft>
                        <a:buFont typeface="Symbol"/>
                        <a:buChar char=""/>
                      </a:pP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
        <p:nvSpPr>
          <p:cNvPr id="15" name="Title 3"/>
          <p:cNvSpPr txBox="1">
            <a:spLocks/>
          </p:cNvSpPr>
          <p:nvPr>
            <p:custDataLst>
              <p:tags r:id="rId3"/>
            </p:custDataLst>
          </p:nvPr>
        </p:nvSpPr>
        <p:spPr>
          <a:xfrm>
            <a:off x="19061" y="0"/>
            <a:ext cx="4766299" cy="1009650"/>
          </a:xfrm>
          <a:prstGeom prst="rect">
            <a:avLst/>
          </a:prstGeom>
        </p:spPr>
        <p:txBody>
          <a:bodyPr vert="horz" lIns="91440" tIns="45720" rIns="91440" bIns="45720" rtlCol="0" anchor="ctr">
            <a:noAutofit/>
          </a:bodyPr>
          <a:lstStyle/>
          <a:p>
            <a:pPr lvl="0" defTabSz="914400">
              <a:spcBef>
                <a:spcPct val="0"/>
              </a:spcBef>
              <a:defRPr/>
            </a:pPr>
            <a:r>
              <a:rPr kumimoji="0" lang="en-US" sz="3000" b="0" i="0" u="none" strike="noStrike" kern="1200" cap="none" spc="0" normalizeH="0" baseline="0" noProof="0" dirty="0" err="1">
                <a:ln>
                  <a:noFill/>
                </a:ln>
                <a:solidFill>
                  <a:schemeClr val="tx1"/>
                </a:solidFill>
                <a:effectLst/>
                <a:uLnTx/>
                <a:uFillTx/>
                <a:latin typeface="Calibri" pitchFamily="34" charset="0"/>
                <a:ea typeface="+mj-ea"/>
                <a:cs typeface="Calibri" pitchFamily="34" charset="0"/>
              </a:rPr>
              <a:t>Réalisation</a:t>
            </a:r>
            <a: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t> </a:t>
            </a:r>
            <a:b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br>
            <a:r>
              <a:rPr lang="en-US" sz="2400" dirty="0">
                <a:cs typeface="Calibri" pitchFamily="34" charset="0"/>
              </a:rPr>
              <a:t> 5. Les dents et la </a:t>
            </a:r>
            <a:r>
              <a:rPr lang="en-US" sz="2400" dirty="0" err="1">
                <a:cs typeface="Calibri" pitchFamily="34" charset="0"/>
              </a:rPr>
              <a:t>mâchoire</a:t>
            </a:r>
            <a:r>
              <a:rPr lang="en-US" sz="2400" dirty="0">
                <a:cs typeface="Calibri" pitchFamily="34" charset="0"/>
              </a:rPr>
              <a:t> </a:t>
            </a:r>
            <a:r>
              <a:rPr lang="en-US" dirty="0">
                <a:cs typeface="Calibri" pitchFamily="34" charset="0"/>
              </a:rPr>
              <a:t>(suite)</a:t>
            </a:r>
            <a:endParaRPr kumimoji="0" lang="en-US" sz="3000" b="0" i="1" u="none" strike="noStrike" kern="1200" cap="none" spc="0" normalizeH="0" baseline="0" noProof="0" dirty="0">
              <a:ln>
                <a:noFill/>
              </a:ln>
              <a:solidFill>
                <a:schemeClr val="tx1"/>
              </a:solidFill>
              <a:effectLst/>
              <a:uLnTx/>
              <a:uFillTx/>
              <a:latin typeface="Calibri" pitchFamily="34" charset="0"/>
              <a:ea typeface="+mj-ea"/>
              <a:cs typeface="Calibri" pitchFamily="34" charset="0"/>
            </a:endParaRPr>
          </a:p>
        </p:txBody>
      </p:sp>
      <p:sp>
        <p:nvSpPr>
          <p:cNvPr id="11" name="Google Shape;166;p9"/>
          <p:cNvSpPr txBox="1">
            <a:spLocks noGrp="1"/>
          </p:cNvSpPr>
          <p:nvPr>
            <p:ph type="sldNum" idx="12"/>
            <p:custDataLst>
              <p:tags r:id="rId4"/>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8</a:t>
            </a:fld>
            <a:endParaRPr sz="8200" dirty="0">
              <a:solidFill>
                <a:srgbClr val="D8D8D8"/>
              </a:solidFill>
              <a:latin typeface="Impact"/>
              <a:ea typeface="Impact"/>
              <a:cs typeface="Impact"/>
              <a:sym typeface="Impact"/>
            </a:endParaRPr>
          </a:p>
        </p:txBody>
      </p:sp>
      <p:pic>
        <p:nvPicPr>
          <p:cNvPr id="7" name="Image 6">
            <a:extLst>
              <a:ext uri="{FF2B5EF4-FFF2-40B4-BE49-F238E27FC236}">
                <a16:creationId xmlns:a16="http://schemas.microsoft.com/office/drawing/2014/main" id="{B3A7CAD5-22EC-8BD0-B082-1962CDB2D31F}"/>
              </a:ext>
            </a:extLst>
          </p:cNvPr>
          <p:cNvPicPr>
            <a:picLocks noChangeAspect="1"/>
          </p:cNvPicPr>
          <p:nvPr/>
        </p:nvPicPr>
        <p:blipFill>
          <a:blip r:embed="rId6"/>
          <a:stretch>
            <a:fillRect/>
          </a:stretch>
        </p:blipFill>
        <p:spPr>
          <a:xfrm>
            <a:off x="4225177" y="-479156"/>
            <a:ext cx="2548349" cy="2548349"/>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1765935" y="1266115"/>
            <a:ext cx="5038725" cy="3481145"/>
          </a:xfrm>
          <a:no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spcAft>
                <a:spcPts val="600"/>
              </a:spcAft>
              <a:buNone/>
            </a:pPr>
            <a:r>
              <a:rPr lang="fr-CA" sz="2400" i="1" dirty="0">
                <a:latin typeface="Calibri" pitchFamily="34" charset="0"/>
                <a:cs typeface="Calibri" pitchFamily="34" charset="0"/>
              </a:rPr>
              <a:t>Vue d’ensemble</a:t>
            </a:r>
          </a:p>
          <a:p>
            <a:pPr marL="0" indent="0" algn="just">
              <a:spcBef>
                <a:spcPts val="600"/>
              </a:spcBef>
              <a:buNone/>
            </a:pPr>
            <a:r>
              <a:rPr lang="fr-CA" sz="1200" dirty="0">
                <a:solidFill>
                  <a:prstClr val="black"/>
                </a:solidFill>
                <a:latin typeface="Times New Roman" panose="02020603050405020304" pitchFamily="18" charset="0"/>
                <a:cs typeface="Times New Roman" panose="02020603050405020304" pitchFamily="18" charset="0"/>
              </a:rPr>
              <a:t>Dans cette dernière activité, les connaissances des élèves seront mises à profit afin de classer les os découverts dans la pelote de hibou et éventuellement reconstituer un squelette.</a:t>
            </a:r>
          </a:p>
          <a:p>
            <a:pPr marL="0" indent="0" algn="just">
              <a:spcBef>
                <a:spcPts val="600"/>
              </a:spcBef>
              <a:buNone/>
            </a:pPr>
            <a:endParaRPr lang="en-US" sz="1200" i="0" dirty="0">
              <a:latin typeface="Calibri" pitchFamily="34" charset="0"/>
              <a:cs typeface="Calibri" pitchFamily="34" charset="0"/>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819929" y="2628901"/>
          <a:ext cx="4946631" cy="1927812"/>
        </p:xfrm>
        <a:graphic>
          <a:graphicData uri="http://schemas.openxmlformats.org/drawingml/2006/table">
            <a:tbl>
              <a:tblPr firstRow="1" bandRow="1">
                <a:tableStyleId>{6E25E649-3F16-4E02-A733-19D2CDBF48F0}</a:tableStyleId>
              </a:tblPr>
              <a:tblGrid>
                <a:gridCol w="726676">
                  <a:extLst>
                    <a:ext uri="{9D8B030D-6E8A-4147-A177-3AD203B41FA5}">
                      <a16:colId xmlns:a16="http://schemas.microsoft.com/office/drawing/2014/main" val="20000"/>
                    </a:ext>
                  </a:extLst>
                </a:gridCol>
                <a:gridCol w="1770701">
                  <a:extLst>
                    <a:ext uri="{9D8B030D-6E8A-4147-A177-3AD203B41FA5}">
                      <a16:colId xmlns:a16="http://schemas.microsoft.com/office/drawing/2014/main" val="20001"/>
                    </a:ext>
                  </a:extLst>
                </a:gridCol>
                <a:gridCol w="2449254">
                  <a:extLst>
                    <a:ext uri="{9D8B030D-6E8A-4147-A177-3AD203B41FA5}">
                      <a16:colId xmlns:a16="http://schemas.microsoft.com/office/drawing/2014/main" val="20002"/>
                    </a:ext>
                  </a:extLst>
                </a:gridCol>
              </a:tblGrid>
              <a:tr h="183898">
                <a:tc>
                  <a:txBody>
                    <a:bodyPr/>
                    <a:lstStyle/>
                    <a:p>
                      <a:pPr algn="ctr">
                        <a:lnSpc>
                          <a:spcPct val="100000"/>
                        </a:lnSpc>
                        <a:spcBef>
                          <a:spcPts val="600"/>
                        </a:spcBef>
                      </a:pPr>
                      <a:r>
                        <a:rPr lang="fr-FR" sz="1400" baseline="0" dirty="0">
                          <a:latin typeface="Calibri" pitchFamily="34" charset="0"/>
                          <a:cs typeface="Calibri" pitchFamily="34" charset="0"/>
                        </a:rPr>
                        <a:t>Vidéo</a:t>
                      </a:r>
                      <a:endParaRPr lang="fr-FR" sz="140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Texte affiché</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pPr>
                      <a:r>
                        <a:rPr lang="fr-FR" sz="1400" dirty="0">
                          <a:latin typeface="Calibri" pitchFamily="34" charset="0"/>
                          <a:cs typeface="Calibri" pitchFamily="34" charset="0"/>
                        </a:rPr>
                        <a:t>Descriptif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81029">
                <a:tc>
                  <a:txBody>
                    <a:bodyPr/>
                    <a:lstStyle/>
                    <a:p>
                      <a:pPr algn="ctr">
                        <a:lnSpc>
                          <a:spcPct val="100000"/>
                        </a:lnSpc>
                        <a:spcBef>
                          <a:spcPts val="600"/>
                        </a:spcBef>
                      </a:pPr>
                      <a:r>
                        <a:rPr lang="fr-CA" sz="1200" b="0" i="0" dirty="0">
                          <a:latin typeface="Calibri" pitchFamily="34" charset="0"/>
                          <a:cs typeface="Calibri" pitchFamily="34" charset="0"/>
                        </a:rPr>
                        <a:t>Lecture</a:t>
                      </a:r>
                      <a:endParaRPr lang="fr-FR" sz="1200" b="0" i="0" dirty="0">
                        <a:latin typeface="Calibri" pitchFamily="34" charset="0"/>
                        <a:cs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nSpc>
                          <a:spcPct val="100000"/>
                        </a:lnSpc>
                        <a:spcBef>
                          <a:spcPts val="600"/>
                        </a:spcBef>
                        <a:spcAft>
                          <a:spcPts val="0"/>
                        </a:spcAft>
                      </a:pPr>
                      <a:endParaRPr lang="fr-CA" sz="1200" b="0" i="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Instructions pour l’activité finale (reconstitution  et identification des squelettes trouvés dans les pelotes).</a:t>
                      </a: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487329">
                <a:tc>
                  <a:txBody>
                    <a:bodyPr/>
                    <a:lstStyle/>
                    <a:p>
                      <a:pPr algn="ctr">
                        <a:lnSpc>
                          <a:spcPct val="100000"/>
                        </a:lnSpc>
                        <a:spcBef>
                          <a:spcPts val="600"/>
                        </a:spcBef>
                        <a:spcAft>
                          <a:spcPts val="0"/>
                        </a:spcAft>
                      </a:pPr>
                      <a:r>
                        <a:rPr lang="fr-CA" sz="1200" b="0" i="0" dirty="0">
                          <a:latin typeface="Calibri" pitchFamily="34" charset="0"/>
                          <a:cs typeface="Calibri" pitchFamily="34" charset="0"/>
                        </a:rPr>
                        <a:t>Pause</a:t>
                      </a:r>
                      <a:endParaRPr lang="fr-FR" sz="1200" b="0"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mj-lt"/>
                        <a:buAutoNum type="arabicPeriod"/>
                      </a:pPr>
                      <a:r>
                        <a:rPr lang="fr-CA" sz="1200" b="0" i="1" dirty="0">
                          <a:latin typeface="Calibri"/>
                          <a:ea typeface="Calibri"/>
                          <a:cs typeface="Times New Roman"/>
                        </a:rPr>
                        <a:t>Distribuer les fiches d’activité F.</a:t>
                      </a:r>
                      <a:endParaRPr lang="fr-FR" sz="1200" b="0" i="1" dirty="0">
                        <a:latin typeface="Calibri"/>
                        <a:ea typeface="Calibri"/>
                        <a:cs typeface="Times New Roman"/>
                      </a:endParaRPr>
                    </a:p>
                    <a:p>
                      <a:pPr marL="180000" lvl="0" indent="-180000">
                        <a:lnSpc>
                          <a:spcPct val="100000"/>
                        </a:lnSpc>
                        <a:spcBef>
                          <a:spcPts val="600"/>
                        </a:spcBef>
                        <a:spcAft>
                          <a:spcPts val="0"/>
                        </a:spcAft>
                        <a:buFont typeface="+mj-lt"/>
                        <a:buAutoNum type="arabicPeriod"/>
                      </a:pPr>
                      <a:r>
                        <a:rPr lang="fr-CA" sz="1200" b="0" i="1" dirty="0">
                          <a:latin typeface="Calibri"/>
                          <a:ea typeface="Calibri"/>
                          <a:cs typeface="Times New Roman"/>
                        </a:rPr>
                        <a:t>Afficher la fiche TNI-5.</a:t>
                      </a:r>
                      <a:endParaRPr lang="fr-FR" sz="1200" b="0" i="1"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80000">
                        <a:lnSpc>
                          <a:spcPct val="100000"/>
                        </a:lnSpc>
                        <a:spcBef>
                          <a:spcPts val="600"/>
                        </a:spcBef>
                        <a:spcAft>
                          <a:spcPts val="0"/>
                        </a:spcAft>
                      </a:pPr>
                      <a:endParaRPr lang="fr-CA"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66652">
                <a:tc>
                  <a:txBody>
                    <a:bodyPr/>
                    <a:lstStyle/>
                    <a:p>
                      <a:pPr algn="ctr">
                        <a:lnSpc>
                          <a:spcPct val="100000"/>
                        </a:lnSpc>
                        <a:spcBef>
                          <a:spcPts val="600"/>
                        </a:spcBef>
                        <a:spcAft>
                          <a:spcPts val="0"/>
                        </a:spcAft>
                      </a:pPr>
                      <a:r>
                        <a:rPr lang="fr-CA" sz="1200" b="1" i="0" dirty="0">
                          <a:latin typeface="Calibri" pitchFamily="34" charset="0"/>
                          <a:ea typeface="Calibri"/>
                          <a:cs typeface="Calibri" pitchFamily="34" charset="0"/>
                        </a:rPr>
                        <a:t>Fin</a:t>
                      </a:r>
                      <a:endParaRPr lang="fr-FR" sz="1200" b="1" i="0" dirty="0">
                        <a:latin typeface="Calibri" pitchFamily="34" charset="0"/>
                        <a:ea typeface="Calibri"/>
                        <a:cs typeface="Calibri" pitchFamily="34" charset="0"/>
                      </a:endParaRPr>
                    </a:p>
                  </a:txBody>
                  <a:tcPr marL="53578" marR="535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spcBef>
                          <a:spcPts val="600"/>
                        </a:spcBef>
                        <a:spcAft>
                          <a:spcPts val="0"/>
                        </a:spcAft>
                      </a:pPr>
                      <a:endParaRPr lang="fr-CA" sz="1200" b="0" i="1"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lvl="0" indent="-180000">
                        <a:lnSpc>
                          <a:spcPct val="100000"/>
                        </a:lnSpc>
                        <a:spcBef>
                          <a:spcPts val="600"/>
                        </a:spcBef>
                        <a:spcAft>
                          <a:spcPts val="0"/>
                        </a:spcAft>
                        <a:buFont typeface="Symbol"/>
                        <a:buChar char=""/>
                      </a:pPr>
                      <a:endParaRPr lang="fr-FR" sz="1200" b="0" i="0" dirty="0">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2" name="Rectangle 11">
            <a:extLst>
              <a:ext uri="{FF2B5EF4-FFF2-40B4-BE49-F238E27FC236}">
                <a16:creationId xmlns:a16="http://schemas.microsoft.com/office/drawing/2014/main" id="{59E6B487-E2F6-4BEB-A0D2-AAC135853323}"/>
              </a:ext>
            </a:extLst>
          </p:cNvPr>
          <p:cNvSpPr/>
          <p:nvPr>
            <p:custDataLst>
              <p:tags r:id="rId3"/>
            </p:custDataLst>
          </p:nvPr>
        </p:nvSpPr>
        <p:spPr>
          <a:xfrm>
            <a:off x="31013" y="5488627"/>
            <a:ext cx="1679665" cy="754053"/>
          </a:xfrm>
          <a:prstGeom prst="rect">
            <a:avLst/>
          </a:prstGeom>
          <a:solidFill>
            <a:schemeClr val="accent1">
              <a:lumMod val="40000"/>
              <a:lumOff val="60000"/>
            </a:schemeClr>
          </a:solidFill>
        </p:spPr>
        <p:txBody>
          <a:bodyPr wrap="square">
            <a:spAutoFit/>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Lien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vers</a:t>
            </a:r>
            <a:r>
              <a:rPr kumimoji="0" lang="en-US" sz="1400" b="1" i="0" u="none" strike="noStrike" kern="1200" cap="none" spc="0" normalizeH="0" baseline="0" noProof="0" dirty="0">
                <a:ln>
                  <a:noFill/>
                </a:ln>
                <a:solidFill>
                  <a:prstClr val="black"/>
                </a:solidFill>
                <a:effectLst/>
                <a:uLnTx/>
                <a:uFillTx/>
                <a:latin typeface="Calibri"/>
                <a:ea typeface="+mn-ea"/>
                <a:cs typeface="+mn-cs"/>
              </a:rPr>
              <a:t> la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vidéo</a:t>
            </a:r>
            <a:r>
              <a:rPr kumimoji="0" lang="en-US" sz="1400" b="1" i="0" u="none" strike="noStrike" kern="1200" cap="none" spc="0" normalizeH="0" baseline="0" noProof="0" dirty="0">
                <a:ln>
                  <a:noFill/>
                </a:ln>
                <a:solidFill>
                  <a:prstClr val="black"/>
                </a:solidFill>
                <a:effectLst/>
                <a:uLnTx/>
                <a:uFillTx/>
                <a:latin typeface="Calibri"/>
                <a:ea typeface="+mn-ea"/>
                <a:cs typeface="+mn-cs"/>
              </a:rPr>
              <a:t> </a:t>
            </a:r>
            <a:r>
              <a:rPr lang="en-US" sz="1400" b="1" dirty="0">
                <a:solidFill>
                  <a:prstClr val="black"/>
                </a:solidFill>
                <a:latin typeface="Calibri"/>
              </a:rPr>
              <a:t>6</a:t>
            </a:r>
            <a:endParaRPr kumimoji="0" lang="en-US"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Cliquer</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0"/>
              </a:rPr>
              <a:t> </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1"/>
              </a:rPr>
              <a:t>ICI </a:t>
            </a:r>
            <a:r>
              <a:rPr kumimoji="0" lang="fr-FR" sz="1200" b="0" i="0" u="none" strike="noStrike" kern="1200" cap="none" spc="0" normalizeH="0" baseline="0" noProof="0" dirty="0">
                <a:ln>
                  <a:noFill/>
                </a:ln>
                <a:solidFill>
                  <a:prstClr val="black"/>
                </a:solidFill>
                <a:effectLst/>
                <a:uLnTx/>
                <a:uFillTx/>
                <a:latin typeface="Calibri"/>
                <a:ea typeface="+mn-ea"/>
                <a:cs typeface="+mn-cs"/>
              </a:rPr>
              <a:t>pour accéder à la vidéo de l’activité.</a:t>
            </a:r>
          </a:p>
        </p:txBody>
      </p:sp>
      <p:graphicFrame>
        <p:nvGraphicFramePr>
          <p:cNvPr id="24" name="Tableau 23"/>
          <p:cNvGraphicFramePr>
            <a:graphicFrameLocks noGrp="1"/>
          </p:cNvGraphicFramePr>
          <p:nvPr>
            <p:custDataLst>
              <p:tags r:id="rId4"/>
            </p:custDataLst>
            <p:extLst>
              <p:ext uri="{D42A27DB-BD31-4B8C-83A1-F6EECF244321}">
                <p14:modId xmlns:p14="http://schemas.microsoft.com/office/powerpoint/2010/main" val="2500972707"/>
              </p:ext>
            </p:extLst>
          </p:nvPr>
        </p:nvGraphicFramePr>
        <p:xfrm>
          <a:off x="49542" y="1255542"/>
          <a:ext cx="1669298" cy="304800"/>
        </p:xfrm>
        <a:graphic>
          <a:graphicData uri="http://schemas.openxmlformats.org/drawingml/2006/table">
            <a:tbl>
              <a:tblPr firstRow="1" bandRow="1">
                <a:tableStyleId>{5C22544A-7EE6-4342-B048-85BDC9FD1C3A}</a:tableStyleId>
              </a:tblPr>
              <a:tblGrid>
                <a:gridCol w="1669298">
                  <a:extLst>
                    <a:ext uri="{9D8B030D-6E8A-4147-A177-3AD203B41FA5}">
                      <a16:colId xmlns:a16="http://schemas.microsoft.com/office/drawing/2014/main" val="20000"/>
                    </a:ext>
                  </a:extLst>
                </a:gridCol>
              </a:tblGrid>
              <a:tr h="298938">
                <a:tc>
                  <a:txBody>
                    <a:bodyPr/>
                    <a:lstStyle/>
                    <a:p>
                      <a:pPr algn="ctr"/>
                      <a:r>
                        <a:rPr lang="fr-FR" sz="1400" b="1" i="0" dirty="0">
                          <a:solidFill>
                            <a:schemeClr val="tx1"/>
                          </a:solidFill>
                          <a:effectLst/>
                          <a:latin typeface="Calibri" pitchFamily="34" charset="0"/>
                        </a:rPr>
                        <a:t>Durée :</a:t>
                      </a:r>
                      <a:r>
                        <a:rPr lang="fr-FR" sz="1400" b="1" i="0" baseline="0" dirty="0">
                          <a:solidFill>
                            <a:schemeClr val="tx1"/>
                          </a:solidFill>
                          <a:effectLst/>
                          <a:latin typeface="Calibri" pitchFamily="34" charset="0"/>
                        </a:rPr>
                        <a:t> </a:t>
                      </a:r>
                      <a:r>
                        <a:rPr lang="fr-FR" sz="1400" b="0" i="0" baseline="0" dirty="0">
                          <a:solidFill>
                            <a:schemeClr val="tx1"/>
                          </a:solidFill>
                          <a:effectLst/>
                          <a:latin typeface="Calibri" pitchFamily="34" charset="0"/>
                        </a:rPr>
                        <a:t>60+ </a:t>
                      </a:r>
                      <a:r>
                        <a:rPr lang="fr-FR" sz="1400" b="0" i="0" dirty="0">
                          <a:solidFill>
                            <a:schemeClr val="tx1"/>
                          </a:solidFill>
                          <a:latin typeface="Calibri" pitchFamily="34" charset="0"/>
                        </a:rPr>
                        <a:t>minutes</a:t>
                      </a:r>
                    </a:p>
                  </a:txBody>
                  <a:tcPr>
                    <a:solidFill>
                      <a:schemeClr val="accent1">
                        <a:lumMod val="60000"/>
                        <a:lumOff val="40000"/>
                      </a:schemeClr>
                    </a:solidFill>
                  </a:tcPr>
                </a:tc>
                <a:extLst>
                  <a:ext uri="{0D108BD9-81ED-4DB2-BD59-A6C34878D82A}">
                    <a16:rowId xmlns:a16="http://schemas.microsoft.com/office/drawing/2014/main" val="10000"/>
                  </a:ext>
                </a:extLst>
              </a:tr>
            </a:tbl>
          </a:graphicData>
        </a:graphic>
      </p:graphicFrame>
      <p:sp>
        <p:nvSpPr>
          <p:cNvPr id="15" name="Title 3"/>
          <p:cNvSpPr txBox="1">
            <a:spLocks/>
          </p:cNvSpPr>
          <p:nvPr>
            <p:custDataLst>
              <p:tags r:id="rId5"/>
            </p:custDataLst>
          </p:nvPr>
        </p:nvSpPr>
        <p:spPr>
          <a:xfrm>
            <a:off x="19061" y="0"/>
            <a:ext cx="4274057" cy="1009650"/>
          </a:xfrm>
          <a:prstGeom prst="rect">
            <a:avLst/>
          </a:prstGeom>
        </p:spPr>
        <p:txBody>
          <a:bodyPr vert="horz" lIns="91440" tIns="45720" rIns="91440" bIns="45720" rtlCol="0" anchor="ctr">
            <a:noAutofit/>
          </a:bodyPr>
          <a:lstStyle/>
          <a:p>
            <a:pPr lvl="0" defTabSz="914400">
              <a:spcBef>
                <a:spcPct val="0"/>
              </a:spcBef>
              <a:defRPr/>
            </a:pPr>
            <a:r>
              <a:rPr kumimoji="0" lang="en-US" sz="3000" b="0" i="0" u="none" strike="noStrike" kern="1200" cap="none" spc="0" normalizeH="0" baseline="0" noProof="0" dirty="0" err="1">
                <a:ln>
                  <a:noFill/>
                </a:ln>
                <a:solidFill>
                  <a:schemeClr val="tx1"/>
                </a:solidFill>
                <a:effectLst/>
                <a:uLnTx/>
                <a:uFillTx/>
                <a:latin typeface="Calibri" pitchFamily="34" charset="0"/>
                <a:ea typeface="+mj-ea"/>
                <a:cs typeface="Calibri" pitchFamily="34" charset="0"/>
              </a:rPr>
              <a:t>Réalisation</a:t>
            </a:r>
            <a: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t> </a:t>
            </a:r>
            <a:br>
              <a:rPr kumimoji="0" lang="en-US" sz="3000" b="0" i="0" u="none" strike="noStrike" kern="1200" cap="none" spc="0" normalizeH="0" baseline="0" noProof="0" dirty="0">
                <a:ln>
                  <a:noFill/>
                </a:ln>
                <a:solidFill>
                  <a:schemeClr val="tx1"/>
                </a:solidFill>
                <a:effectLst/>
                <a:uLnTx/>
                <a:uFillTx/>
                <a:latin typeface="Calibri" pitchFamily="34" charset="0"/>
                <a:ea typeface="+mj-ea"/>
                <a:cs typeface="Calibri" pitchFamily="34" charset="0"/>
              </a:rPr>
            </a:br>
            <a:r>
              <a:rPr lang="en-US" sz="2400" dirty="0">
                <a:cs typeface="Calibri" pitchFamily="34" charset="0"/>
              </a:rPr>
              <a:t> </a:t>
            </a:r>
            <a:r>
              <a:rPr lang="en-US" sz="2400" dirty="0">
                <a:latin typeface="Calibri" pitchFamily="34" charset="0"/>
                <a:cs typeface="Calibri" pitchFamily="34" charset="0"/>
              </a:rPr>
              <a:t>6. Les </a:t>
            </a:r>
            <a:r>
              <a:rPr lang="en-US" sz="2400" dirty="0" err="1">
                <a:latin typeface="Calibri" pitchFamily="34" charset="0"/>
                <a:cs typeface="Calibri" pitchFamily="34" charset="0"/>
              </a:rPr>
              <a:t>squelettes</a:t>
            </a:r>
            <a:r>
              <a:rPr lang="en-US" sz="2400" dirty="0">
                <a:latin typeface="Calibri" pitchFamily="34" charset="0"/>
                <a:cs typeface="Calibri" pitchFamily="34" charset="0"/>
              </a:rPr>
              <a:t> </a:t>
            </a:r>
            <a:r>
              <a:rPr lang="en-US" sz="2400" dirty="0" err="1">
                <a:latin typeface="Calibri" pitchFamily="34" charset="0"/>
                <a:cs typeface="Calibri" pitchFamily="34" charset="0"/>
              </a:rPr>
              <a:t>mystérieux</a:t>
            </a:r>
            <a:endParaRPr kumimoji="0" lang="en-US" sz="3000" b="0" i="1" u="none" strike="noStrike" kern="1200" cap="none" spc="0" normalizeH="0" baseline="0" noProof="0" dirty="0">
              <a:ln>
                <a:noFill/>
              </a:ln>
              <a:solidFill>
                <a:schemeClr val="tx1"/>
              </a:solidFill>
              <a:effectLst/>
              <a:uLnTx/>
              <a:uFillTx/>
              <a:latin typeface="Calibri" pitchFamily="34" charset="0"/>
              <a:ea typeface="+mj-ea"/>
              <a:cs typeface="Calibri" pitchFamily="34" charset="0"/>
            </a:endParaRPr>
          </a:p>
        </p:txBody>
      </p:sp>
      <p:sp>
        <p:nvSpPr>
          <p:cNvPr id="11" name="Google Shape;166;p9"/>
          <p:cNvSpPr txBox="1">
            <a:spLocks noGrp="1"/>
          </p:cNvSpPr>
          <p:nvPr>
            <p:ph type="sldNum" idx="12"/>
            <p:custDataLst>
              <p:tags r:id="rId6"/>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9</a:t>
            </a:fld>
            <a:endParaRPr sz="8200" dirty="0">
              <a:solidFill>
                <a:srgbClr val="D8D8D8"/>
              </a:solidFill>
              <a:latin typeface="Impact"/>
              <a:ea typeface="Impact"/>
              <a:cs typeface="Impact"/>
              <a:sym typeface="Impact"/>
            </a:endParaRPr>
          </a:p>
        </p:txBody>
      </p:sp>
      <p:graphicFrame>
        <p:nvGraphicFramePr>
          <p:cNvPr id="17" name="Espace réservé du contenu 5"/>
          <p:cNvGraphicFramePr>
            <a:graphicFrameLocks noGrp="1"/>
          </p:cNvGraphicFramePr>
          <p:nvPr>
            <p:ph sz="half" idx="1"/>
            <p:custDataLst>
              <p:tags r:id="rId7"/>
            </p:custDataLst>
            <p:extLst>
              <p:ext uri="{D42A27DB-BD31-4B8C-83A1-F6EECF244321}">
                <p14:modId xmlns:p14="http://schemas.microsoft.com/office/powerpoint/2010/main" val="3667901123"/>
              </p:ext>
            </p:extLst>
          </p:nvPr>
        </p:nvGraphicFramePr>
        <p:xfrm>
          <a:off x="43826" y="1638301"/>
          <a:ext cx="1666852" cy="3773798"/>
        </p:xfrm>
        <a:graphic>
          <a:graphicData uri="http://schemas.openxmlformats.org/drawingml/2006/table">
            <a:tbl>
              <a:tblPr firstRow="1" bandRow="1">
                <a:tableStyleId>{5C22544A-7EE6-4342-B048-85BDC9FD1C3A}</a:tableStyleId>
              </a:tblPr>
              <a:tblGrid>
                <a:gridCol w="1666852">
                  <a:extLst>
                    <a:ext uri="{9D8B030D-6E8A-4147-A177-3AD203B41FA5}">
                      <a16:colId xmlns:a16="http://schemas.microsoft.com/office/drawing/2014/main" val="20000"/>
                    </a:ext>
                  </a:extLst>
                </a:gridCol>
              </a:tblGrid>
              <a:tr h="262312">
                <a:tc>
                  <a:txBody>
                    <a:bodyPr/>
                    <a:lstStyle/>
                    <a:p>
                      <a:pPr algn="ctr">
                        <a:spcBef>
                          <a:spcPts val="600"/>
                        </a:spcBef>
                      </a:pPr>
                      <a:r>
                        <a:rPr lang="fr-FR" sz="1400" dirty="0">
                          <a:latin typeface="Calibri" pitchFamily="34" charset="0"/>
                          <a:cs typeface="Calibri" pitchFamily="34" charset="0"/>
                        </a:rPr>
                        <a:t>Matériel</a:t>
                      </a:r>
                      <a:r>
                        <a:rPr lang="fr-FR" sz="1400" baseline="0" dirty="0">
                          <a:latin typeface="Calibri" pitchFamily="34" charset="0"/>
                          <a:cs typeface="Calibri" pitchFamily="34" charset="0"/>
                        </a:rPr>
                        <a:t> nécessaire</a:t>
                      </a:r>
                      <a:endParaRPr lang="fr-FR" sz="1400" dirty="0">
                        <a:latin typeface="Calibri" pitchFamily="34" charset="0"/>
                        <a:cs typeface="Calibri" pitchFamily="34" charset="0"/>
                      </a:endParaRPr>
                    </a:p>
                  </a:txBody>
                  <a:tcPr/>
                </a:tc>
                <a:extLst>
                  <a:ext uri="{0D108BD9-81ED-4DB2-BD59-A6C34878D82A}">
                    <a16:rowId xmlns:a16="http://schemas.microsoft.com/office/drawing/2014/main" val="10000"/>
                  </a:ext>
                </a:extLst>
              </a:tr>
              <a:tr h="236081">
                <a:tc>
                  <a:txBody>
                    <a:bodyPr/>
                    <a:lstStyle/>
                    <a:p>
                      <a:pPr algn="ctr">
                        <a:spcBef>
                          <a:spcPts val="600"/>
                        </a:spcBef>
                      </a:pPr>
                      <a:r>
                        <a:rPr lang="fr-FR" sz="1200" b="1" dirty="0">
                          <a:latin typeface="Calibri" pitchFamily="34" charset="0"/>
                          <a:cs typeface="Calibri" pitchFamily="34" charset="0"/>
                        </a:rPr>
                        <a:t>Par équipe de 2</a:t>
                      </a:r>
                    </a:p>
                  </a:txBody>
                  <a:tcPr/>
                </a:tc>
                <a:extLst>
                  <a:ext uri="{0D108BD9-81ED-4DB2-BD59-A6C34878D82A}">
                    <a16:rowId xmlns:a16="http://schemas.microsoft.com/office/drawing/2014/main" val="10001"/>
                  </a:ext>
                </a:extLst>
              </a:tr>
              <a:tr h="1770607">
                <a:tc>
                  <a:txBody>
                    <a:bodyPr/>
                    <a:lstStyle/>
                    <a:p>
                      <a:pPr algn="l">
                        <a:spcBef>
                          <a:spcPts val="600"/>
                        </a:spcBef>
                      </a:pPr>
                      <a:r>
                        <a:rPr lang="fr-FR" sz="1200" baseline="0" dirty="0">
                          <a:latin typeface="Calibri" pitchFamily="34" charset="0"/>
                        </a:rPr>
                        <a:t>Boîte à 6 compartiments </a:t>
                      </a:r>
                      <a:r>
                        <a:rPr lang="fr-FR" sz="1000" b="1" baseline="0" dirty="0">
                          <a:latin typeface="Calibri" pitchFamily="34" charset="0"/>
                        </a:rPr>
                        <a:t>(avec os catégorisés)</a:t>
                      </a:r>
                    </a:p>
                    <a:p>
                      <a:pPr algn="l">
                        <a:spcBef>
                          <a:spcPts val="600"/>
                        </a:spcBef>
                      </a:pPr>
                      <a:r>
                        <a:rPr lang="fr-FR" sz="1200" b="0" dirty="0">
                          <a:latin typeface="Calibri" pitchFamily="34" charset="0"/>
                        </a:rPr>
                        <a:t>Pince</a:t>
                      </a:r>
                    </a:p>
                    <a:p>
                      <a:pPr algn="l">
                        <a:spcBef>
                          <a:spcPts val="600"/>
                        </a:spcBef>
                      </a:pPr>
                      <a:r>
                        <a:rPr lang="fr-FR" sz="1200" baseline="0" dirty="0">
                          <a:latin typeface="Calibri" pitchFamily="34" charset="0"/>
                        </a:rPr>
                        <a:t>Loupe</a:t>
                      </a:r>
                      <a:endParaRPr lang="fr-FR" sz="1200" b="0" dirty="0">
                        <a:latin typeface="Calibri" pitchFamily="34" charset="0"/>
                      </a:endParaRPr>
                    </a:p>
                    <a:p>
                      <a:pPr algn="l">
                        <a:spcBef>
                          <a:spcPts val="600"/>
                        </a:spcBef>
                      </a:pPr>
                      <a:r>
                        <a:rPr lang="fr-FR" sz="1200" b="0" dirty="0">
                          <a:latin typeface="Calibri" pitchFamily="34" charset="0"/>
                        </a:rPr>
                        <a:t>Fiche d’activité F </a:t>
                      </a:r>
                      <a:r>
                        <a:rPr lang="fr-FR" sz="1000" b="1" dirty="0">
                          <a:latin typeface="Calibri" pitchFamily="34" charset="0"/>
                        </a:rPr>
                        <a:t>(F.1 et F.2, imprimées recto-verso)</a:t>
                      </a:r>
                    </a:p>
                    <a:p>
                      <a:pPr algn="l">
                        <a:spcBef>
                          <a:spcPts val="600"/>
                        </a:spcBef>
                      </a:pPr>
                      <a:r>
                        <a:rPr lang="fr-FR" sz="1200" b="0" dirty="0">
                          <a:latin typeface="Calibri" pitchFamily="34" charset="0"/>
                        </a:rPr>
                        <a:t>Feuille</a:t>
                      </a:r>
                      <a:r>
                        <a:rPr lang="fr-FR" sz="1200" b="0" baseline="0" dirty="0">
                          <a:latin typeface="Calibri" pitchFamily="34" charset="0"/>
                        </a:rPr>
                        <a:t> de papier construction (ou feuille blanche)</a:t>
                      </a:r>
                    </a:p>
                    <a:p>
                      <a:pPr algn="l">
                        <a:spcBef>
                          <a:spcPts val="600"/>
                        </a:spcBef>
                      </a:pPr>
                      <a:r>
                        <a:rPr lang="fr-FR" sz="1200" b="0" baseline="0" dirty="0">
                          <a:latin typeface="Calibri" pitchFamily="34" charset="0"/>
                        </a:rPr>
                        <a:t>Papier collant et/colle blanche</a:t>
                      </a:r>
                      <a:endParaRPr lang="fr-FR" sz="1200" b="0" dirty="0">
                        <a:latin typeface="Calibri" pitchFamily="34" charset="0"/>
                      </a:endParaRPr>
                    </a:p>
                  </a:txBody>
                  <a:tcPr/>
                </a:tc>
                <a:extLst>
                  <a:ext uri="{0D108BD9-81ED-4DB2-BD59-A6C34878D82A}">
                    <a16:rowId xmlns:a16="http://schemas.microsoft.com/office/drawing/2014/main" val="10002"/>
                  </a:ext>
                </a:extLst>
              </a:tr>
              <a:tr h="236081">
                <a:tc>
                  <a:txBody>
                    <a:bodyPr/>
                    <a:lstStyle/>
                    <a:p>
                      <a:pPr algn="ctr">
                        <a:spcBef>
                          <a:spcPts val="600"/>
                        </a:spcBef>
                      </a:pPr>
                      <a:r>
                        <a:rPr lang="fr-FR" sz="1200" b="1" dirty="0">
                          <a:latin typeface="Calibri" pitchFamily="34" charset="0"/>
                          <a:cs typeface="Calibri" pitchFamily="34" charset="0"/>
                        </a:rPr>
                        <a:t>Pour l’</a:t>
                      </a:r>
                      <a:r>
                        <a:rPr lang="fr-FR" sz="1200" b="1" dirty="0" err="1">
                          <a:latin typeface="Calibri" pitchFamily="34" charset="0"/>
                          <a:cs typeface="Calibri" pitchFamily="34" charset="0"/>
                        </a:rPr>
                        <a:t>enseignant.e</a:t>
                      </a:r>
                      <a:endParaRPr lang="fr-FR" sz="1200" b="1" dirty="0">
                        <a:latin typeface="Calibri" pitchFamily="34" charset="0"/>
                        <a:cs typeface="Calibri" pitchFamily="34" charset="0"/>
                      </a:endParaRPr>
                    </a:p>
                  </a:txBody>
                  <a:tcPr/>
                </a:tc>
                <a:extLst>
                  <a:ext uri="{0D108BD9-81ED-4DB2-BD59-A6C34878D82A}">
                    <a16:rowId xmlns:a16="http://schemas.microsoft.com/office/drawing/2014/main" val="10003"/>
                  </a:ext>
                </a:extLst>
              </a:tr>
              <a:tr h="314318">
                <a:tc>
                  <a:txBody>
                    <a:bodyPr/>
                    <a:lstStyle/>
                    <a:p>
                      <a:pPr algn="l">
                        <a:spcBef>
                          <a:spcPts val="600"/>
                        </a:spcBef>
                      </a:pPr>
                      <a:r>
                        <a:rPr lang="fr-FR" sz="1200" b="0" dirty="0">
                          <a:latin typeface="Calibri" pitchFamily="34" charset="0"/>
                        </a:rPr>
                        <a:t>Fiche</a:t>
                      </a:r>
                      <a:r>
                        <a:rPr lang="fr-FR" sz="1200" b="0" baseline="0" dirty="0">
                          <a:latin typeface="Calibri" pitchFamily="34" charset="0"/>
                        </a:rPr>
                        <a:t> TNI-5</a:t>
                      </a:r>
                      <a:endParaRPr lang="fr-FR" sz="1200" b="0" dirty="0">
                        <a:latin typeface="Calibri" pitchFamily="34" charset="0"/>
                      </a:endParaRPr>
                    </a:p>
                  </a:txBody>
                  <a:tcPr/>
                </a:tc>
                <a:extLst>
                  <a:ext uri="{0D108BD9-81ED-4DB2-BD59-A6C34878D82A}">
                    <a16:rowId xmlns:a16="http://schemas.microsoft.com/office/drawing/2014/main" val="10004"/>
                  </a:ext>
                </a:extLst>
              </a:tr>
            </a:tbl>
          </a:graphicData>
        </a:graphic>
      </p:graphicFrame>
      <p:sp>
        <p:nvSpPr>
          <p:cNvPr id="18" name="Rectangle 17"/>
          <p:cNvSpPr/>
          <p:nvPr>
            <p:custDataLst>
              <p:tags r:id="rId8"/>
            </p:custDataLst>
          </p:nvPr>
        </p:nvSpPr>
        <p:spPr>
          <a:xfrm>
            <a:off x="1765934" y="4856738"/>
            <a:ext cx="5038725" cy="1384995"/>
          </a:xfrm>
          <a:prstGeom prst="rect">
            <a:avLst/>
          </a:prstGeom>
          <a:solidFill>
            <a:schemeClr val="accent1">
              <a:lumMod val="20000"/>
              <a:lumOff val="80000"/>
            </a:schemeClr>
          </a:solidFill>
          <a:ln>
            <a:solidFill>
              <a:schemeClr val="tx1"/>
            </a:solidFill>
          </a:ln>
        </p:spPr>
        <p:txBody>
          <a:bodyPr wrap="square">
            <a:spAutoFit/>
          </a:bodyPr>
          <a:lstStyle/>
          <a:p>
            <a:pPr algn="ctr">
              <a:spcBef>
                <a:spcPts val="600"/>
              </a:spcBef>
            </a:pPr>
            <a:r>
              <a:rPr lang="fr-CA" altLang="fr-FR" sz="1400" b="1" dirty="0">
                <a:solidFill>
                  <a:prstClr val="black"/>
                </a:solidFill>
                <a:latin typeface="Calibri" pitchFamily="34" charset="0"/>
                <a:ea typeface="Calibri" pitchFamily="34" charset="0"/>
                <a:cs typeface="Calibri" pitchFamily="34" charset="0"/>
              </a:rPr>
              <a:t>Squelettes incomplets</a:t>
            </a:r>
            <a:endParaRPr lang="en-US" sz="1400" b="1" dirty="0">
              <a:solidFill>
                <a:prstClr val="black"/>
              </a:solidFill>
              <a:latin typeface="Calibri" pitchFamily="34" charset="0"/>
              <a:cs typeface="Calibri" pitchFamily="34" charset="0"/>
            </a:endParaRPr>
          </a:p>
          <a:p>
            <a:pPr algn="just">
              <a:spcBef>
                <a:spcPts val="600"/>
              </a:spcBef>
            </a:pPr>
            <a:r>
              <a:rPr lang="fr-CA" sz="1200" dirty="0">
                <a:latin typeface="Calibri" pitchFamily="34" charset="0"/>
                <a:cs typeface="Calibri" pitchFamily="34" charset="0"/>
              </a:rPr>
              <a:t>Certaines équipes auront des squelettes incomplets ou cassés. Ils peuvent simplement dessiner les os manquants au crayon.</a:t>
            </a:r>
          </a:p>
          <a:p>
            <a:pPr algn="just">
              <a:spcBef>
                <a:spcPts val="600"/>
              </a:spcBef>
            </a:pPr>
            <a:r>
              <a:rPr lang="fr-CA" sz="1200" dirty="0">
                <a:latin typeface="Calibri" pitchFamily="34" charset="0"/>
                <a:cs typeface="Calibri" pitchFamily="34" charset="0"/>
              </a:rPr>
              <a:t>Il arrive aussi qu’une équipe n’ait pas d’os de crâne, tandis qu’une autre en a plusieurs. Dans un tel cas, l’</a:t>
            </a:r>
            <a:r>
              <a:rPr lang="fr-CA" sz="1200" dirty="0" err="1">
                <a:latin typeface="Calibri" pitchFamily="34" charset="0"/>
                <a:cs typeface="Calibri" pitchFamily="34" charset="0"/>
              </a:rPr>
              <a:t>enseignant.e</a:t>
            </a:r>
            <a:r>
              <a:rPr lang="fr-CA" sz="1200" dirty="0">
                <a:latin typeface="Calibri" pitchFamily="34" charset="0"/>
                <a:cs typeface="Calibri" pitchFamily="34" charset="0"/>
              </a:rPr>
              <a:t> peut superviser un partage de crâne (s’assurer que le crâne convienne au reste du squelette).</a:t>
            </a:r>
          </a:p>
        </p:txBody>
      </p:sp>
      <p:pic>
        <p:nvPicPr>
          <p:cNvPr id="13" name="Image 12">
            <a:extLst>
              <a:ext uri="{FF2B5EF4-FFF2-40B4-BE49-F238E27FC236}">
                <a16:creationId xmlns:a16="http://schemas.microsoft.com/office/drawing/2014/main" id="{9AF52C5D-08A5-6C32-D8D9-4B2837154628}"/>
              </a:ext>
            </a:extLst>
          </p:cNvPr>
          <p:cNvPicPr>
            <a:picLocks noChangeAspect="1"/>
          </p:cNvPicPr>
          <p:nvPr/>
        </p:nvPicPr>
        <p:blipFill>
          <a:blip r:embed="rId12"/>
          <a:stretch>
            <a:fillRect/>
          </a:stretch>
        </p:blipFill>
        <p:spPr>
          <a:xfrm>
            <a:off x="4225177" y="-479156"/>
            <a:ext cx="2548349" cy="2548349"/>
          </a:xfrm>
          <a:prstGeom prst="rect">
            <a:avLst/>
          </a:prstGeom>
        </p:spPr>
      </p:pic>
    </p:spTree>
    <p:extLst>
      <p:ext uri="{BB962C8B-B14F-4D97-AF65-F5344CB8AC3E}">
        <p14:creationId xmlns:p14="http://schemas.microsoft.com/office/powerpoint/2010/main" val="22634362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8"/>
</p:tagLst>
</file>

<file path=ppt/tags/tag14.xml><?xml version="1.0" encoding="utf-8"?>
<p:tagLst xmlns:a="http://schemas.openxmlformats.org/drawingml/2006/main" xmlns:r="http://schemas.openxmlformats.org/officeDocument/2006/relationships" xmlns:p="http://schemas.openxmlformats.org/presentationml/2006/main">
  <p:tag name="NUM" val="11"/>
</p:tagLst>
</file>

<file path=ppt/tags/tag15.xml><?xml version="1.0" encoding="utf-8"?>
<p:tagLst xmlns:a="http://schemas.openxmlformats.org/drawingml/2006/main" xmlns:r="http://schemas.openxmlformats.org/officeDocument/2006/relationships" xmlns:p="http://schemas.openxmlformats.org/presentationml/2006/main">
  <p:tag name="NUM" val="12"/>
</p:tagLst>
</file>

<file path=ppt/tags/tag16.xml><?xml version="1.0" encoding="utf-8"?>
<p:tagLst xmlns:a="http://schemas.openxmlformats.org/drawingml/2006/main" xmlns:r="http://schemas.openxmlformats.org/officeDocument/2006/relationships" xmlns:p="http://schemas.openxmlformats.org/presentationml/2006/main">
  <p:tag name="NUM" val="4"/>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6"/>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4"/>
</p:tagLst>
</file>

<file path=ppt/tags/tag25.xml><?xml version="1.0" encoding="utf-8"?>
<p:tagLst xmlns:a="http://schemas.openxmlformats.org/drawingml/2006/main" xmlns:r="http://schemas.openxmlformats.org/officeDocument/2006/relationships" xmlns:p="http://schemas.openxmlformats.org/presentationml/2006/main">
  <p:tag name="NUM" val="6"/>
</p:tagLst>
</file>

<file path=ppt/tags/tag26.xml><?xml version="1.0" encoding="utf-8"?>
<p:tagLst xmlns:a="http://schemas.openxmlformats.org/drawingml/2006/main" xmlns:r="http://schemas.openxmlformats.org/officeDocument/2006/relationships" xmlns:p="http://schemas.openxmlformats.org/presentationml/2006/main">
  <p:tag name="NUM" val="12"/>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6"/>
</p:tagLst>
</file>

<file path=ppt/tags/tag31.xml><?xml version="1.0" encoding="utf-8"?>
<p:tagLst xmlns:a="http://schemas.openxmlformats.org/drawingml/2006/main" xmlns:r="http://schemas.openxmlformats.org/officeDocument/2006/relationships" xmlns:p="http://schemas.openxmlformats.org/presentationml/2006/main">
  <p:tag name="NUM" val="12"/>
</p:tagLst>
</file>

<file path=ppt/tags/tag32.xml><?xml version="1.0" encoding="utf-8"?>
<p:tagLst xmlns:a="http://schemas.openxmlformats.org/drawingml/2006/main" xmlns:r="http://schemas.openxmlformats.org/officeDocument/2006/relationships" xmlns:p="http://schemas.openxmlformats.org/presentationml/2006/main">
  <p:tag name="NUM" val="6"/>
</p:tagLst>
</file>

<file path=ppt/tags/tag33.xml><?xml version="1.0" encoding="utf-8"?>
<p:tagLst xmlns:a="http://schemas.openxmlformats.org/drawingml/2006/main" xmlns:r="http://schemas.openxmlformats.org/officeDocument/2006/relationships" xmlns:p="http://schemas.openxmlformats.org/presentationml/2006/main">
  <p:tag name="NUM" val="5"/>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3"/>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6"/>
</p:tagLst>
</file>

<file path=ppt/tags/tag4.xml><?xml version="1.0" encoding="utf-8"?>
<p:tagLst xmlns:a="http://schemas.openxmlformats.org/drawingml/2006/main" xmlns:r="http://schemas.openxmlformats.org/officeDocument/2006/relationships" xmlns:p="http://schemas.openxmlformats.org/presentationml/2006/main">
  <p:tag name="NUM" val="5"/>
</p:tagLst>
</file>

<file path=ppt/tags/tag40.xml><?xml version="1.0" encoding="utf-8"?>
<p:tagLst xmlns:a="http://schemas.openxmlformats.org/drawingml/2006/main" xmlns:r="http://schemas.openxmlformats.org/officeDocument/2006/relationships" xmlns:p="http://schemas.openxmlformats.org/presentationml/2006/main">
  <p:tag name="NUM" val="12"/>
</p:tagLst>
</file>

<file path=ppt/tags/tag41.xml><?xml version="1.0" encoding="utf-8"?>
<p:tagLst xmlns:a="http://schemas.openxmlformats.org/drawingml/2006/main" xmlns:r="http://schemas.openxmlformats.org/officeDocument/2006/relationships" xmlns:p="http://schemas.openxmlformats.org/presentationml/2006/main">
  <p:tag name="NUM" val="4"/>
</p:tagLst>
</file>

<file path=ppt/tags/tag42.xml><?xml version="1.0" encoding="utf-8"?>
<p:tagLst xmlns:a="http://schemas.openxmlformats.org/drawingml/2006/main" xmlns:r="http://schemas.openxmlformats.org/officeDocument/2006/relationships" xmlns:p="http://schemas.openxmlformats.org/presentationml/2006/main">
  <p:tag name="NUM" val="6"/>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3"/>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12"/>
</p:tagLst>
</file>

<file path=ppt/tags/tag49.xml><?xml version="1.0" encoding="utf-8"?>
<p:tagLst xmlns:a="http://schemas.openxmlformats.org/drawingml/2006/main" xmlns:r="http://schemas.openxmlformats.org/officeDocument/2006/relationships" xmlns:p="http://schemas.openxmlformats.org/presentationml/2006/main">
  <p:tag name="NUM" val="5"/>
</p:tagLst>
</file>

<file path=ppt/tags/tag5.xml><?xml version="1.0" encoding="utf-8"?>
<p:tagLst xmlns:a="http://schemas.openxmlformats.org/drawingml/2006/main" xmlns:r="http://schemas.openxmlformats.org/officeDocument/2006/relationships" xmlns:p="http://schemas.openxmlformats.org/presentationml/2006/main">
  <p:tag name="NUM" val="6"/>
</p:tagLst>
</file>

<file path=ppt/tags/tag50.xml><?xml version="1.0" encoding="utf-8"?>
<p:tagLst xmlns:a="http://schemas.openxmlformats.org/drawingml/2006/main" xmlns:r="http://schemas.openxmlformats.org/officeDocument/2006/relationships" xmlns:p="http://schemas.openxmlformats.org/presentationml/2006/main">
  <p:tag name="NUM" val="5"/>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2"/>
</p:tagLst>
</file>

<file path=ppt/tags/tag53.xml><?xml version="1.0" encoding="utf-8"?>
<p:tagLst xmlns:a="http://schemas.openxmlformats.org/drawingml/2006/main" xmlns:r="http://schemas.openxmlformats.org/officeDocument/2006/relationships" xmlns:p="http://schemas.openxmlformats.org/presentationml/2006/main">
  <p:tag name="NUM" val="3"/>
</p:tagLst>
</file>

<file path=ppt/tags/tag54.xml><?xml version="1.0" encoding="utf-8"?>
<p:tagLst xmlns:a="http://schemas.openxmlformats.org/drawingml/2006/main" xmlns:r="http://schemas.openxmlformats.org/officeDocument/2006/relationships" xmlns:p="http://schemas.openxmlformats.org/presentationml/2006/main">
  <p:tag name="NUM" val="3"/>
</p:tagLst>
</file>

<file path=ppt/tags/tag55.xml><?xml version="1.0" encoding="utf-8"?>
<p:tagLst xmlns:a="http://schemas.openxmlformats.org/drawingml/2006/main" xmlns:r="http://schemas.openxmlformats.org/officeDocument/2006/relationships" xmlns:p="http://schemas.openxmlformats.org/presentationml/2006/main">
  <p:tag name="NUM" val="3"/>
</p:tagLst>
</file>

<file path=ppt/tags/tag56.xml><?xml version="1.0" encoding="utf-8"?>
<p:tagLst xmlns:a="http://schemas.openxmlformats.org/drawingml/2006/main" xmlns:r="http://schemas.openxmlformats.org/officeDocument/2006/relationships" xmlns:p="http://schemas.openxmlformats.org/presentationml/2006/main">
  <p:tag name="NUM" val="12"/>
</p:tagLst>
</file>

<file path=ppt/tags/tag57.xml><?xml version="1.0" encoding="utf-8"?>
<p:tagLst xmlns:a="http://schemas.openxmlformats.org/drawingml/2006/main" xmlns:r="http://schemas.openxmlformats.org/officeDocument/2006/relationships" xmlns:p="http://schemas.openxmlformats.org/presentationml/2006/main">
  <p:tag name="NUM" val="5"/>
</p:tagLst>
</file>

<file path=ppt/tags/tag58.xml><?xml version="1.0" encoding="utf-8"?>
<p:tagLst xmlns:a="http://schemas.openxmlformats.org/drawingml/2006/main" xmlns:r="http://schemas.openxmlformats.org/officeDocument/2006/relationships" xmlns:p="http://schemas.openxmlformats.org/presentationml/2006/main">
  <p:tag name="NUM" val="5"/>
</p:tagLst>
</file>

<file path=ppt/tags/tag59.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ags/tag60.xml><?xml version="1.0" encoding="utf-8"?>
<p:tagLst xmlns:a="http://schemas.openxmlformats.org/drawingml/2006/main" xmlns:r="http://schemas.openxmlformats.org/officeDocument/2006/relationships" xmlns:p="http://schemas.openxmlformats.org/presentationml/2006/main">
  <p:tag name="NUM" val="2"/>
</p:tagLst>
</file>

<file path=ppt/tags/tag61.xml><?xml version="1.0" encoding="utf-8"?>
<p:tagLst xmlns:a="http://schemas.openxmlformats.org/drawingml/2006/main" xmlns:r="http://schemas.openxmlformats.org/officeDocument/2006/relationships" xmlns:p="http://schemas.openxmlformats.org/presentationml/2006/main">
  <p:tag name="NUM" val="3"/>
</p:tagLst>
</file>

<file path=ppt/tags/tag62.xml><?xml version="1.0" encoding="utf-8"?>
<p:tagLst xmlns:a="http://schemas.openxmlformats.org/drawingml/2006/main" xmlns:r="http://schemas.openxmlformats.org/officeDocument/2006/relationships" xmlns:p="http://schemas.openxmlformats.org/presentationml/2006/main">
  <p:tag name="NUM" val="12"/>
</p:tagLst>
</file>

<file path=ppt/tags/tag63.xml><?xml version="1.0" encoding="utf-8"?>
<p:tagLst xmlns:a="http://schemas.openxmlformats.org/drawingml/2006/main" xmlns:r="http://schemas.openxmlformats.org/officeDocument/2006/relationships" xmlns:p="http://schemas.openxmlformats.org/presentationml/2006/main">
  <p:tag name="NUM" val="1"/>
</p:tagLst>
</file>

<file path=ppt/tags/tag64.xml><?xml version="1.0" encoding="utf-8"?>
<p:tagLst xmlns:a="http://schemas.openxmlformats.org/drawingml/2006/main" xmlns:r="http://schemas.openxmlformats.org/officeDocument/2006/relationships" xmlns:p="http://schemas.openxmlformats.org/presentationml/2006/main">
  <p:tag name="NUM" val="2"/>
</p:tagLst>
</file>

<file path=ppt/tags/tag65.xml><?xml version="1.0" encoding="utf-8"?>
<p:tagLst xmlns:a="http://schemas.openxmlformats.org/drawingml/2006/main" xmlns:r="http://schemas.openxmlformats.org/officeDocument/2006/relationships" xmlns:p="http://schemas.openxmlformats.org/presentationml/2006/main">
  <p:tag name="NUM" val="3"/>
</p:tagLst>
</file>

<file path=ppt/tags/tag66.xml><?xml version="1.0" encoding="utf-8"?>
<p:tagLst xmlns:a="http://schemas.openxmlformats.org/drawingml/2006/main" xmlns:r="http://schemas.openxmlformats.org/officeDocument/2006/relationships" xmlns:p="http://schemas.openxmlformats.org/presentationml/2006/main">
  <p:tag name="NUM" val="3"/>
</p:tagLst>
</file>

<file path=ppt/tags/tag67.xml><?xml version="1.0" encoding="utf-8"?>
<p:tagLst xmlns:a="http://schemas.openxmlformats.org/drawingml/2006/main" xmlns:r="http://schemas.openxmlformats.org/officeDocument/2006/relationships" xmlns:p="http://schemas.openxmlformats.org/presentationml/2006/main">
  <p:tag name="NUM" val="3"/>
</p:tagLst>
</file>

<file path=ppt/tags/tag68.xml><?xml version="1.0" encoding="utf-8"?>
<p:tagLst xmlns:a="http://schemas.openxmlformats.org/drawingml/2006/main" xmlns:r="http://schemas.openxmlformats.org/officeDocument/2006/relationships" xmlns:p="http://schemas.openxmlformats.org/presentationml/2006/main">
  <p:tag name="NUM" val="12"/>
</p:tagLst>
</file>

<file path=ppt/tags/tag69.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6"/>
</p:tagLst>
</file>

<file path=ppt/tags/tag70.xml><?xml version="1.0" encoding="utf-8"?>
<p:tagLst xmlns:a="http://schemas.openxmlformats.org/drawingml/2006/main" xmlns:r="http://schemas.openxmlformats.org/officeDocument/2006/relationships" xmlns:p="http://schemas.openxmlformats.org/presentationml/2006/main">
  <p:tag name="NUM" val="4"/>
</p:tagLst>
</file>

<file path=ppt/tags/tag8.xml><?xml version="1.0" encoding="utf-8"?>
<p:tagLst xmlns:a="http://schemas.openxmlformats.org/drawingml/2006/main" xmlns:r="http://schemas.openxmlformats.org/officeDocument/2006/relationships" xmlns:p="http://schemas.openxmlformats.org/presentationml/2006/main">
  <p:tag name="NUM" val="6"/>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Inkwell">
  <a:themeElements>
    <a:clrScheme name="Personnalisé 15">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C00000"/>
      </a:hlink>
      <a:folHlink>
        <a:srgbClr val="007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254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28040</TotalTime>
  <Words>2177</Words>
  <Application>Microsoft Office PowerPoint</Application>
  <PresentationFormat>Format US (216 x 279 mm)</PresentationFormat>
  <Paragraphs>350</Paragraphs>
  <Slides>9</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9</vt:i4>
      </vt:variant>
    </vt:vector>
  </HeadingPairs>
  <TitlesOfParts>
    <vt:vector size="17" baseType="lpstr">
      <vt:lpstr>Arial</vt:lpstr>
      <vt:lpstr>Calibri</vt:lpstr>
      <vt:lpstr>Impact</vt:lpstr>
      <vt:lpstr>Rockwell</vt:lpstr>
      <vt:lpstr>Symbol</vt:lpstr>
      <vt:lpstr>Times New Roman</vt:lpstr>
      <vt:lpstr>Wingdings</vt:lpstr>
      <vt:lpstr>Inkwell</vt:lpstr>
      <vt:lpstr>Os et squelette</vt:lpstr>
      <vt:lpstr>Amorce  1. L’objet mystérieux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Guimond</dc:creator>
  <cp:lastModifiedBy>Hélène Mathieu</cp:lastModifiedBy>
  <cp:revision>983</cp:revision>
  <cp:lastPrinted>2015-02-27T16:06:39Z</cp:lastPrinted>
  <dcterms:created xsi:type="dcterms:W3CDTF">2014-07-29T20:22:02Z</dcterms:created>
  <dcterms:modified xsi:type="dcterms:W3CDTF">2022-07-07T18:48:15Z</dcterms:modified>
</cp:coreProperties>
</file>