
<file path=[Content_Types].xml><?xml version="1.0" encoding="utf-8"?>
<Types xmlns="http://schemas.openxmlformats.org/package/2006/content-types">
  <Override PartName="/ppt/theme/theme5.xml" ContentType="application/vnd.openxmlformats-officedocument.theme+xml"/>
  <Override PartName="/ppt/tags/tag8.xml" ContentType="application/vnd.openxmlformats-officedocument.presentationml.tags+xml"/>
  <Override PartName="/ppt/tags/tag140.xml" ContentType="application/vnd.openxmlformats-officedocument.presentationml.tags+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tags/tag38.xml" ContentType="application/vnd.openxmlformats-officedocument.presentationml.tags+xml"/>
  <Override PartName="/ppt/tags/tag85.xml" ContentType="application/vnd.openxmlformats-officedocument.presentationml.tags+xml"/>
  <Override PartName="/ppt/slideLayouts/slideLayout102.xml" ContentType="application/vnd.openxmlformats-officedocument.presentationml.slideLayout+xml"/>
  <Override PartName="/ppt/tags/tag16.xml" ContentType="application/vnd.openxmlformats-officedocument.presentationml.tags+xml"/>
  <Override PartName="/ppt/tags/tag63.xml" ContentType="application/vnd.openxmlformats-officedocument.presentationml.tags+xml"/>
  <Override PartName="/ppt/tags/tag178.xml" ContentType="application/vnd.openxmlformats-officedocument.presentationml.tags+xml"/>
  <Override PartName="/ppt/tags/tag109.xml" ContentType="application/vnd.openxmlformats-officedocument.presentationml.tags+xml"/>
  <Override PartName="/ppt/tags/tag156.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tags/tag145.xml" ContentType="application/vnd.openxmlformats-officedocument.presentationml.tags+xml"/>
  <Override PartName="/ppt/tags/tag192.xml" ContentType="application/vnd.openxmlformats-officedocument.presentationml.tags+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ags/tag30.xml" ContentType="application/vnd.openxmlformats-officedocument.presentationml.tags+xml"/>
  <Override PartName="/ppt/tags/tag134.xml" ContentType="application/vnd.openxmlformats-officedocument.presentationml.tags+xml"/>
  <Override PartName="/ppt/tags/tag181.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tags/tag112.xml" ContentType="application/vnd.openxmlformats-officedocument.presentationml.tags+xml"/>
  <Override PartName="/ppt/tags/tag123.xml" ContentType="application/vnd.openxmlformats-officedocument.presentationml.tags+xml"/>
  <Override PartName="/ppt/tags/tag170.xml" ContentType="application/vnd.openxmlformats-officedocument.presentationml.tags+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tags/tag5.xml" ContentType="application/vnd.openxmlformats-officedocument.presentationml.tags+xml"/>
  <Override PartName="/ppt/tags/tag79.xml" ContentType="application/vnd.openxmlformats-officedocument.presentationml.tags+xml"/>
  <Override PartName="/ppt/tags/tag101.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tags/tag68.xml" ContentType="application/vnd.openxmlformats-officedocument.presentationml.tags+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tags/tag57.xml" ContentType="application/vnd.openxmlformats-officedocument.presentationml.tags+xml"/>
  <Override PartName="/ppt/tags/tag213.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tags/tag35.xml" ContentType="application/vnd.openxmlformats-officedocument.presentationml.tags+xml"/>
  <Override PartName="/ppt/tags/tag46.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Override PartName="/ppt/tags/tag139.xml" ContentType="application/vnd.openxmlformats-officedocument.presentationml.tags+xml"/>
  <Override PartName="/ppt/tags/tag186.xml" ContentType="application/vnd.openxmlformats-officedocument.presentationml.tags+xml"/>
  <Override PartName="/ppt/tags/tag197.xml" ContentType="application/vnd.openxmlformats-officedocument.presentationml.tags+xml"/>
  <Override PartName="/ppt/tags/tag202.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128.xml" ContentType="application/vnd.openxmlformats-officedocument.presentationml.tags+xml"/>
  <Override PartName="/ppt/tags/tag175.xml" ContentType="application/vnd.openxmlformats-officedocument.presentationml.tags+xml"/>
  <Override PartName="/ppt/tags/tag13.xml" ContentType="application/vnd.openxmlformats-officedocument.presentationml.tags+xml"/>
  <Override PartName="/ppt/tags/tag60.xml" ContentType="application/vnd.openxmlformats-officedocument.presentationml.tags+xml"/>
  <Override PartName="/ppt/tags/tag117.xml" ContentType="application/vnd.openxmlformats-officedocument.presentationml.tags+xml"/>
  <Override PartName="/ppt/tags/tag164.xml" ContentType="application/vnd.openxmlformats-officedocument.presentationml.tags+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tags/tag106.xml" ContentType="application/vnd.openxmlformats-officedocument.presentationml.tags+xml"/>
  <Override PartName="/ppt/tags/tag142.xml" ContentType="application/vnd.openxmlformats-officedocument.presentationml.tags+xml"/>
  <Override PartName="/ppt/tags/tag153.xml" ContentType="application/vnd.openxmlformats-officedocument.presentationml.tags+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tags/tag131.xml" ContentType="application/vnd.openxmlformats-officedocument.presentationml.tags+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tags/tag98.xml" ContentType="application/vnd.openxmlformats-officedocument.presentationml.tags+xml"/>
  <Override PartName="/ppt/tags/tag120.xml" ContentType="application/vnd.openxmlformats-officedocument.presentationml.tags+xml"/>
  <Override PartName="/ppt/tags/tag207.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tags/tag2.xml" ContentType="application/vnd.openxmlformats-officedocument.presentationml.tags+xml"/>
  <Override PartName="/ppt/tags/tag87.xml" ContentType="application/vnd.openxmlformats-officedocument.presentationml.tags+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tags/tag29.xml" ContentType="application/vnd.openxmlformats-officedocument.presentationml.tags+xml"/>
  <Override PartName="/ppt/tags/tag76.xml" ContentType="application/vnd.openxmlformats-officedocument.presentationml.tags+xml"/>
  <Override PartName="/ppt/slides/slide30.xml" ContentType="application/vnd.openxmlformats-officedocument.presentationml.slide+xml"/>
  <Override PartName="/ppt/slideLayouts/slideLayout40.xml" ContentType="application/vnd.openxmlformats-officedocument.presentationml.slideLayout+xml"/>
  <Override PartName="/ppt/tags/tag18.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158.xml" ContentType="application/vnd.openxmlformats-officedocument.presentationml.tags+xml"/>
  <Override PartName="/ppt/tags/tag169.xml" ContentType="application/vnd.openxmlformats-officedocument.presentationml.tags+xml"/>
  <Override PartName="/ppt/tags/tag210.xml" ContentType="application/vnd.openxmlformats-officedocument.presentationml.tags+xml"/>
  <Override PartName="/ppt/tags/tag43.xml" ContentType="application/vnd.openxmlformats-officedocument.presentationml.tags+xml"/>
  <Override PartName="/ppt/tags/tag90.xml" ContentType="application/vnd.openxmlformats-officedocument.presentationml.tags+xml"/>
  <Override PartName="/ppt/tags/tag147.xml" ContentType="application/vnd.openxmlformats-officedocument.presentationml.tags+xml"/>
  <Override PartName="/ppt/tags/tag194.xml" ContentType="application/vnd.openxmlformats-officedocument.presentationml.tags+xml"/>
  <Override PartName="/ppt/slideLayouts/slideLayout89.xml" ContentType="application/vnd.openxmlformats-officedocument.presentationml.slideLayout+xml"/>
  <Override PartName="/ppt/tags/tag32.xml" ContentType="application/vnd.openxmlformats-officedocument.presentationml.tags+xml"/>
  <Override PartName="/ppt/tags/tag136.xml" ContentType="application/vnd.openxmlformats-officedocument.presentationml.tags+xml"/>
  <Override PartName="/ppt/tags/tag183.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tags/tag114.xml" ContentType="application/vnd.openxmlformats-officedocument.presentationml.tags+xml"/>
  <Override PartName="/ppt/tags/tag125.xml" ContentType="application/vnd.openxmlformats-officedocument.presentationml.tags+xml"/>
  <Override PartName="/ppt/tags/tag161.xml" ContentType="application/vnd.openxmlformats-officedocument.presentationml.tags+xml"/>
  <Override PartName="/ppt/tags/tag172.xml" ContentType="application/vnd.openxmlformats-officedocument.presentationml.tags+xml"/>
  <Override PartName="/ppt/slideMasters/slideMaster2.xml" ContentType="application/vnd.openxmlformats-officedocument.presentationml.slideMaster+xml"/>
  <Override PartName="/ppt/slideLayouts/slideLayout67.xml" ContentType="application/vnd.openxmlformats-officedocument.presentationml.slideLayout+xml"/>
  <Override PartName="/ppt/theme/theme4.xml" ContentType="application/vnd.openxmlformats-officedocument.theme+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tags/tag7.xml" ContentType="application/vnd.openxmlformats-officedocument.presentationml.tags+xml"/>
  <Override PartName="/ppt/tags/tag103.xml" ContentType="application/vnd.openxmlformats-officedocument.presentationml.tags+xml"/>
  <Override PartName="/ppt/tags/tag150.xml" ContentType="application/vnd.openxmlformats-officedocument.presentationml.tags+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tags/tag59.xml" ContentType="application/vnd.openxmlformats-officedocument.presentationml.tags+xml"/>
  <Override PartName="/ppt/tags/tag215.xml" ContentType="application/vnd.openxmlformats-officedocument.presentationml.tags+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tags/tag37.xml" ContentType="application/vnd.openxmlformats-officedocument.presentationml.tags+xml"/>
  <Override PartName="/ppt/tags/tag48.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tags/tag188.xml" ContentType="application/vnd.openxmlformats-officedocument.presentationml.tags+xml"/>
  <Override PartName="/ppt/tags/tag199.xml" ContentType="application/vnd.openxmlformats-officedocument.presentationml.tags+xml"/>
  <Override PartName="/ppt/tags/tag204.xml" ContentType="application/vnd.openxmlformats-officedocument.presentationml.tags+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ags/tag26.xml" ContentType="application/vnd.openxmlformats-officedocument.presentationml.tags+xml"/>
  <Override PartName="/ppt/tags/tag73.xml" ContentType="application/vnd.openxmlformats-officedocument.presentationml.tags+xml"/>
  <Override PartName="/ppt/tags/tag177.xml" ContentType="application/vnd.openxmlformats-officedocument.presentationml.tags+xml"/>
  <Override PartName="/ppt/tags/tag15.xml" ContentType="application/vnd.openxmlformats-officedocument.presentationml.tags+xml"/>
  <Override PartName="/ppt/tags/tag62.xml" ContentType="application/vnd.openxmlformats-officedocument.presentationml.tags+xml"/>
  <Override PartName="/ppt/tags/tag119.xml" ContentType="application/vnd.openxmlformats-officedocument.presentationml.tags+xml"/>
  <Override PartName="/ppt/tags/tag166.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notesSlides/notesSlide6.xml" ContentType="application/vnd.openxmlformats-officedocument.presentationml.notesSlide+xml"/>
  <Override PartName="/ppt/tags/tag108.xml" ContentType="application/vnd.openxmlformats-officedocument.presentationml.tags+xml"/>
  <Override PartName="/ppt/tags/tag155.xml" ContentType="application/vnd.openxmlformats-officedocument.presentationml.tags+xml"/>
  <Override PartName="/ppt/slideLayouts/slideLayout97.xml" ContentType="application/vnd.openxmlformats-officedocument.presentationml.slideLayout+xml"/>
  <Override PartName="/ppt/tags/tag133.xml" ContentType="application/vnd.openxmlformats-officedocument.presentationml.tags+xml"/>
  <Override PartName="/ppt/tags/tag144.xml" ContentType="application/vnd.openxmlformats-officedocument.presentationml.tags+xml"/>
  <Override PartName="/ppt/tags/tag180.xml" ContentType="application/vnd.openxmlformats-officedocument.presentationml.tags+xml"/>
  <Override PartName="/ppt/tags/tag191.xml" ContentType="application/vnd.openxmlformats-officedocument.presentationml.tags+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tags/tag122.xml" ContentType="application/vnd.openxmlformats-officedocument.presentationml.tags+xml"/>
  <Override PartName="/ppt/tags/tag209.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tags/tag78.xml" ContentType="application/vnd.openxmlformats-officedocument.presentationml.tags+xml"/>
  <Override PartName="/ppt/tags/tag100.xml" ContentType="application/vnd.openxmlformats-officedocument.presentationml.tags+xml"/>
  <Override PartName="/ppt/slides/slide32.xml" ContentType="application/vnd.openxmlformats-officedocument.presentationml.slide+xml"/>
  <Override PartName="/ppt/slideLayouts/slideLayout42.xml" ContentType="application/vnd.openxmlformats-officedocument.presentationml.slideLayout+xml"/>
  <Override PartName="/ppt/tags/tag56.xml" ContentType="application/vnd.openxmlformats-officedocument.presentationml.tags+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ags/tag45.xml" ContentType="application/vnd.openxmlformats-officedocument.presentationml.tags+xml"/>
  <Override PartName="/ppt/tags/tag92.xml" ContentType="application/vnd.openxmlformats-officedocument.presentationml.tags+xml"/>
  <Override PartName="/ppt/tags/tag149.xml" ContentType="application/vnd.openxmlformats-officedocument.presentationml.tags+xml"/>
  <Override PartName="/ppt/tags/tag196.xml" ContentType="application/vnd.openxmlformats-officedocument.presentationml.tags+xml"/>
  <Override PartName="/ppt/tags/tag201.xml" ContentType="application/vnd.openxmlformats-officedocument.presentationml.tags+xml"/>
  <Override PartName="/ppt/tags/tag212.xml" ContentType="application/vnd.openxmlformats-officedocument.presentationml.tags+xml"/>
  <Override PartName="/ppt/tags/tag34.xml" ContentType="application/vnd.openxmlformats-officedocument.presentationml.tags+xml"/>
  <Override PartName="/ppt/tags/tag81.xml" ContentType="application/vnd.openxmlformats-officedocument.presentationml.tags+xml"/>
  <Override PartName="/ppt/tags/tag138.xml" ContentType="application/vnd.openxmlformats-officedocument.presentationml.tags+xml"/>
  <Override PartName="/ppt/tags/tag185.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27.xml" ContentType="application/vnd.openxmlformats-officedocument.presentationml.tags+xml"/>
  <Override PartName="/ppt/tags/tag163.xml" ContentType="application/vnd.openxmlformats-officedocument.presentationml.tags+xml"/>
  <Override PartName="/ppt/tags/tag174.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tags/tag9.xml" ContentType="application/vnd.openxmlformats-officedocument.presentationml.tags+xml"/>
  <Override PartName="/ppt/tags/tag105.xml" ContentType="application/vnd.openxmlformats-officedocument.presentationml.tags+xml"/>
  <Override PartName="/ppt/tags/tag152.xml" ContentType="application/vnd.openxmlformats-officedocument.presentationml.tags+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tags/tag141.xml" ContentType="application/vnd.openxmlformats-officedocument.presentationml.tags+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tags/tag130.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tags/tag39.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tags/tag206.xml" ContentType="application/vnd.openxmlformats-officedocument.presentationml.tags+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tags/tag75.xml" ContentType="application/vnd.openxmlformats-officedocument.presentationml.tags+xml"/>
  <Override PartName="/ppt/tags/tag179.xml" ContentType="application/vnd.openxmlformats-officedocument.presentationml.tags+xml"/>
  <Override PartName="/ppt/slides/slide40.xml" ContentType="application/vnd.openxmlformats-officedocument.presentationml.slide+xml"/>
  <Override PartName="/ppt/slideLayouts/slideLayout50.xml" ContentType="application/vnd.openxmlformats-officedocument.presentationml.slideLayout+xml"/>
  <Override PartName="/ppt/tags/tag17.xml" ContentType="application/vnd.openxmlformats-officedocument.presentationml.tags+xml"/>
  <Override PartName="/ppt/tags/tag64.xml" ContentType="application/vnd.openxmlformats-officedocument.presentationml.tags+xml"/>
  <Override PartName="/ppt/tags/tag168.xml" ContentType="application/vnd.openxmlformats-officedocument.presentationml.tags+xml"/>
  <Default Extension="wdp" ContentType="image/vnd.ms-photo"/>
  <Override PartName="/ppt/tags/tag53.xml" ContentType="application/vnd.openxmlformats-officedocument.presentationml.tags+xml"/>
  <Default Extension="gif" ContentType="image/gif"/>
  <Override PartName="/ppt/notesSlides/notesSlide8.xml" ContentType="application/vnd.openxmlformats-officedocument.presentationml.notesSlide+xml"/>
  <Override PartName="/ppt/tags/tag157.xml" ContentType="application/vnd.openxmlformats-officedocument.presentationml.tags+xml"/>
  <Override PartName="/ppt/slideLayouts/slideLayout99.xml" ContentType="application/vnd.openxmlformats-officedocument.presentationml.slideLayout+xml"/>
  <Override PartName="/ppt/tags/tag31.xml" ContentType="application/vnd.openxmlformats-officedocument.presentationml.tags+xml"/>
  <Override PartName="/ppt/tags/tag42.xml" ContentType="application/vnd.openxmlformats-officedocument.presentationml.tags+xml"/>
  <Override PartName="/ppt/tags/tag135.xml" ContentType="application/vnd.openxmlformats-officedocument.presentationml.tags+xml"/>
  <Override PartName="/ppt/tags/tag146.xml" ContentType="application/vnd.openxmlformats-officedocument.presentationml.tags+xml"/>
  <Override PartName="/ppt/tags/tag182.xml" ContentType="application/vnd.openxmlformats-officedocument.presentationml.tags+xml"/>
  <Override PartName="/ppt/tags/tag193.xml" ContentType="application/vnd.openxmlformats-officedocument.presentationml.tags+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ags/tag20.xml" ContentType="application/vnd.openxmlformats-officedocument.presentationml.tags+xml"/>
  <Override PartName="/ppt/tags/tag124.xml" ContentType="application/vnd.openxmlformats-officedocument.presentationml.tags+xml"/>
  <Override PartName="/ppt/tags/tag17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tags/tag160.xml" ContentType="application/vnd.openxmlformats-officedocument.presentationml.tags+xml"/>
  <Override PartName="/ppt/slideMasters/slideMaster1.xml" ContentType="application/vnd.openxmlformats-officedocument.presentationml.slideMaster+xml"/>
  <Override PartName="/ppt/slides/slide45.xml" ContentType="application/vnd.openxmlformats-officedocument.presentationml.slide+xml"/>
  <Override PartName="/ppt/slideLayouts/slideLayout55.xml" ContentType="application/vnd.openxmlformats-officedocument.presentationml.slideLayout+xml"/>
  <Override PartName="/ppt/theme/theme3.xml" ContentType="application/vnd.openxmlformats-officedocument.theme+xml"/>
  <Override PartName="/ppt/slideLayouts/slideLayout108.xml" ContentType="application/vnd.openxmlformats-officedocument.presentationml.slideLayout+xml"/>
  <Override PartName="/ppt/tags/tag102.xml" ContentType="application/vnd.openxmlformats-officedocument.presentationml.tags+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tags/tag58.xml" ContentType="application/vnd.openxmlformats-officedocument.presentationml.tags+xml"/>
  <Override PartName="/ppt/tags/tag69.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tags/tag47.xml" ContentType="application/vnd.openxmlformats-officedocument.presentationml.tags+xml"/>
  <Override PartName="/ppt/tags/tag94.xml" ContentType="application/vnd.openxmlformats-officedocument.presentationml.tags+xml"/>
  <Override PartName="/ppt/tags/tag198.xml" ContentType="application/vnd.openxmlformats-officedocument.presentationml.tags+xml"/>
  <Override PartName="/ppt/tags/tag203.xml" ContentType="application/vnd.openxmlformats-officedocument.presentationml.tags+xml"/>
  <Override PartName="/ppt/tags/tag214.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ags/tag36.xml" ContentType="application/vnd.openxmlformats-officedocument.presentationml.tags+xml"/>
  <Override PartName="/ppt/tags/tag83.xml" ContentType="application/vnd.openxmlformats-officedocument.presentationml.tags+xml"/>
  <Override PartName="/ppt/tags/tag187.xml" ContentType="application/vnd.openxmlformats-officedocument.presentationml.tags+xml"/>
  <Override PartName="/ppt/commentAuthors.xml" ContentType="application/vnd.openxmlformats-officedocument.presentationml.commentAuthors+xml"/>
  <Override PartName="/ppt/slideLayouts/slideLayout100.xml" ContentType="application/vnd.openxmlformats-officedocument.presentationml.slideLayout+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Override PartName="/ppt/tags/tag165.xml" ContentType="application/vnd.openxmlformats-officedocument.presentationml.tags+xml"/>
  <Override PartName="/ppt/tags/tag176.xml" ContentType="application/vnd.openxmlformats-officedocument.presentationml.tags+xml"/>
  <Override PartName="/ppt/slideMasters/slideMaster6.xml" ContentType="application/vnd.openxmlformats-officedocument.presentationml.slideMaster+xml"/>
  <Override PartName="/ppt/theme/theme8.xml" ContentType="application/vnd.openxmlformats-officedocument.theme+xml"/>
  <Override PartName="/ppt/tags/tag50.xml" ContentType="application/vnd.openxmlformats-officedocument.presentationml.tags+xml"/>
  <Override PartName="/ppt/tags/tag107.xml" ContentType="application/vnd.openxmlformats-officedocument.presentationml.tags+xml"/>
  <Override PartName="/ppt/tags/tag154.xml" ContentType="application/vnd.openxmlformats-officedocument.presentationml.tags+xml"/>
  <Override PartName="/ppt/notesSlides/notesSlide5.xml" ContentType="application/vnd.openxmlformats-officedocument.presentationml.notesSlide+xml"/>
  <Override PartName="/ppt/tags/tag143.xml" ContentType="application/vnd.openxmlformats-officedocument.presentationml.tags+xml"/>
  <Override PartName="/ppt/tags/tag190.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tags/tag132.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Override PartName="/ppt/tags/tag208.xml" ContentType="application/vnd.openxmlformats-officedocument.presentationml.tags+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tags/tag3.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tags/tag19.xml" ContentType="application/vnd.openxmlformats-officedocument.presentationml.tags+xml"/>
  <Override PartName="/ppt/tags/tag66.xml" ContentType="application/vnd.openxmlformats-officedocument.presentationml.tags+xml"/>
  <Override PartName="/ppt/slides/slide20.xml" ContentType="application/vnd.openxmlformats-officedocument.presentationml.slide+xml"/>
  <Override PartName="/ppt/slideLayouts/slideLayout30.xml" ContentType="application/vnd.openxmlformats-officedocument.presentationml.slideLayout+xml"/>
  <Override PartName="/ppt/tags/tag55.xml" ContentType="application/vnd.openxmlformats-officedocument.presentationml.tags+xml"/>
  <Override PartName="/ppt/tags/tag159.xml" ContentType="application/vnd.openxmlformats-officedocument.presentationml.tags+xml"/>
  <Override PartName="/ppt/tags/tag211.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37.xml" ContentType="application/vnd.openxmlformats-officedocument.presentationml.tags+xml"/>
  <Override PartName="/ppt/tags/tag148.xml" ContentType="application/vnd.openxmlformats-officedocument.presentationml.tags+xml"/>
  <Override PartName="/ppt/tags/tag184.xml" ContentType="application/vnd.openxmlformats-officedocument.presentationml.tags+xml"/>
  <Override PartName="/ppt/tags/tag195.xml" ContentType="application/vnd.openxmlformats-officedocument.presentationml.tags+xml"/>
  <Override PartName="/ppt/tags/tag200.xml" ContentType="application/vnd.openxmlformats-officedocument.presentationml.tags+xml"/>
  <Override PartName="/ppt/tags/tag22.xml" ContentType="application/vnd.openxmlformats-officedocument.presentationml.tags+xml"/>
  <Override PartName="/ppt/tags/tag126.xml" ContentType="application/vnd.openxmlformats-officedocument.presentationml.tags+xml"/>
  <Override PartName="/ppt/tags/tag173.xml" ContentType="application/vnd.openxmlformats-officedocument.presentationml.tags+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ags/tag11.xml" ContentType="application/vnd.openxmlformats-officedocument.presentationml.tags+xml"/>
  <Override PartName="/ppt/tags/tag115.xml" ContentType="application/vnd.openxmlformats-officedocument.presentationml.tags+xml"/>
  <Override PartName="/ppt/tags/tag162.xml" ContentType="application/vnd.openxmlformats-officedocument.presentationml.tags+xml"/>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tags/tag104.xml" ContentType="application/vnd.openxmlformats-officedocument.presentationml.tags+xml"/>
  <Override PartName="/ppt/tags/tag151.xml" ContentType="application/vnd.openxmlformats-officedocument.presentationml.tags+xml"/>
  <Override PartName="/ppt/slides/slide36.xml" ContentType="application/vnd.openxmlformats-officedocument.presentationml.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Override PartName="/ppt/tags/tag205.xml" ContentType="application/vnd.openxmlformats-officedocument.presentationml.tags+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tags/tag189.xml" ContentType="application/vnd.openxmlformats-officedocument.presentationml.tags+xml"/>
  <Override PartName="/ppt/tableStyles.xml" ContentType="application/vnd.openxmlformats-officedocument.presentationml.tableStyles+xml"/>
  <Override PartName="/ppt/tags/tag27.xml" ContentType="application/vnd.openxmlformats-officedocument.presentationml.tags+xml"/>
  <Override PartName="/ppt/tags/tag74.xml" ContentType="application/vnd.openxmlformats-officedocument.presentationml.tags+xml"/>
  <Override PartName="/ppt/tags/tag52.xml" ContentType="application/vnd.openxmlformats-officedocument.presentationml.tags+xml"/>
  <Override PartName="/ppt/tags/tag167.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 id="2147483750" r:id="rId2"/>
    <p:sldMasterId id="2147483771" r:id="rId3"/>
    <p:sldMasterId id="2147483792" r:id="rId4"/>
    <p:sldMasterId id="2147483897" r:id="rId5"/>
    <p:sldMasterId id="2147483918" r:id="rId6"/>
  </p:sldMasterIdLst>
  <p:notesMasterIdLst>
    <p:notesMasterId r:id="rId52"/>
  </p:notesMasterIdLst>
  <p:handoutMasterIdLst>
    <p:handoutMasterId r:id="rId53"/>
  </p:handoutMasterIdLst>
  <p:sldIdLst>
    <p:sldId id="256" r:id="rId7"/>
    <p:sldId id="495" r:id="rId8"/>
    <p:sldId id="257" r:id="rId9"/>
    <p:sldId id="259" r:id="rId10"/>
    <p:sldId id="514" r:id="rId11"/>
    <p:sldId id="267" r:id="rId12"/>
    <p:sldId id="260" r:id="rId13"/>
    <p:sldId id="271" r:id="rId14"/>
    <p:sldId id="275" r:id="rId15"/>
    <p:sldId id="277" r:id="rId16"/>
    <p:sldId id="279" r:id="rId17"/>
    <p:sldId id="292" r:id="rId18"/>
    <p:sldId id="296" r:id="rId19"/>
    <p:sldId id="334" r:id="rId20"/>
    <p:sldId id="352" r:id="rId21"/>
    <p:sldId id="493" r:id="rId22"/>
    <p:sldId id="425" r:id="rId23"/>
    <p:sldId id="426" r:id="rId24"/>
    <p:sldId id="427" r:id="rId25"/>
    <p:sldId id="428" r:id="rId26"/>
    <p:sldId id="429" r:id="rId27"/>
    <p:sldId id="430" r:id="rId28"/>
    <p:sldId id="440" r:id="rId29"/>
    <p:sldId id="492" r:id="rId30"/>
    <p:sldId id="496" r:id="rId31"/>
    <p:sldId id="446" r:id="rId32"/>
    <p:sldId id="447" r:id="rId33"/>
    <p:sldId id="490" r:id="rId34"/>
    <p:sldId id="401" r:id="rId35"/>
    <p:sldId id="409" r:id="rId36"/>
    <p:sldId id="471" r:id="rId37"/>
    <p:sldId id="435" r:id="rId38"/>
    <p:sldId id="491" r:id="rId39"/>
    <p:sldId id="497" r:id="rId40"/>
    <p:sldId id="501" r:id="rId41"/>
    <p:sldId id="504" r:id="rId42"/>
    <p:sldId id="505" r:id="rId43"/>
    <p:sldId id="506" r:id="rId44"/>
    <p:sldId id="507" r:id="rId45"/>
    <p:sldId id="508" r:id="rId46"/>
    <p:sldId id="509" r:id="rId47"/>
    <p:sldId id="510" r:id="rId48"/>
    <p:sldId id="511" r:id="rId49"/>
    <p:sldId id="512" r:id="rId50"/>
    <p:sldId id="513" r:id="rId51"/>
  </p:sldIdLst>
  <p:sldSz cx="6858000" cy="9144000" type="letter"/>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Section par défaut" id="{D2AD702A-35D9-409E-9C17-D1A058A4CFF2}">
          <p14:sldIdLst>
            <p14:sldId id="256"/>
            <p14:sldId id="495"/>
            <p14:sldId id="257"/>
            <p14:sldId id="259"/>
            <p14:sldId id="267"/>
            <p14:sldId id="260"/>
            <p14:sldId id="271"/>
            <p14:sldId id="275"/>
            <p14:sldId id="277"/>
            <p14:sldId id="279"/>
            <p14:sldId id="292"/>
            <p14:sldId id="296"/>
            <p14:sldId id="334"/>
            <p14:sldId id="352"/>
          </p14:sldIdLst>
        </p14:section>
        <p14:section name="Section sans titre" id="{B4F3A8C2-CA42-409B-892B-6DA2ACCA159D}">
          <p14:sldIdLst>
            <p14:sldId id="493"/>
            <p14:sldId id="425"/>
            <p14:sldId id="426"/>
            <p14:sldId id="427"/>
            <p14:sldId id="428"/>
            <p14:sldId id="429"/>
            <p14:sldId id="430"/>
          </p14:sldIdLst>
        </p14:section>
        <p14:section name="Section sans titre" id="{6DC0358E-055B-4659-AF18-928F3CFC1E4A}">
          <p14:sldIdLst>
            <p14:sldId id="440"/>
            <p14:sldId id="492"/>
            <p14:sldId id="496"/>
            <p14:sldId id="446"/>
            <p14:sldId id="447"/>
            <p14:sldId id="490"/>
            <p14:sldId id="401"/>
            <p14:sldId id="409"/>
            <p14:sldId id="471"/>
            <p14:sldId id="435"/>
            <p14:sldId id="491"/>
            <p14:sldId id="497"/>
            <p14:sldId id="501"/>
            <p14:sldId id="504"/>
            <p14:sldId id="505"/>
            <p14:sldId id="506"/>
            <p14:sldId id="507"/>
            <p14:sldId id="508"/>
            <p14:sldId id="509"/>
            <p14:sldId id="510"/>
            <p14:sldId id="511"/>
            <p14:sldId id="512"/>
            <p14:sldId id="513"/>
          </p14:sldIdLst>
        </p14:section>
      </p14:sectionLst>
    </p:ex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 uri="{2D200454-40CA-4A62-9FC3-DE9A4176ACB9}">
      <p15:notesGuideLst xmlns:p15="http://schemas.microsoft.com/office/powerpoint/2012/main" xmlns="">
        <p15:guide id="1" orient="horz" pos="2928" userDrawn="1">
          <p15:clr>
            <a:srgbClr val="A4A3A4"/>
          </p15:clr>
        </p15:guide>
        <p15:guide id="2" pos="216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ie"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B1DAF1"/>
    <a:srgbClr val="A9FF53"/>
    <a:srgbClr val="66FF33"/>
    <a:srgbClr val="EDF6F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89" autoAdjust="0"/>
    <p:restoredTop sz="36957" autoAdjust="0"/>
  </p:normalViewPr>
  <p:slideViewPr>
    <p:cSldViewPr snapToGrid="0" snapToObjects="1">
      <p:cViewPr>
        <p:scale>
          <a:sx n="100" d="100"/>
          <a:sy n="100" d="100"/>
        </p:scale>
        <p:origin x="-1805" y="283"/>
      </p:cViewPr>
      <p:guideLst>
        <p:guide orient="horz" pos="2880"/>
        <p:guide pos="2160"/>
      </p:guideLst>
    </p:cSldViewPr>
  </p:slideViewPr>
  <p:outlineViewPr>
    <p:cViewPr>
      <p:scale>
        <a:sx n="33" d="100"/>
        <a:sy n="33" d="100"/>
      </p:scale>
      <p:origin x="0" y="8118"/>
    </p:cViewPr>
  </p:outlineViewPr>
  <p:notesTextViewPr>
    <p:cViewPr>
      <p:scale>
        <a:sx n="100" d="100"/>
        <a:sy n="100" d="100"/>
      </p:scale>
      <p:origin x="0" y="0"/>
    </p:cViewPr>
  </p:notesTextViewPr>
  <p:sorterViewPr>
    <p:cViewPr>
      <p:scale>
        <a:sx n="100" d="100"/>
        <a:sy n="100" d="100"/>
      </p:scale>
      <p:origin x="0" y="13296"/>
    </p:cViewPr>
  </p:sorterViewPr>
  <p:notesViewPr>
    <p:cSldViewPr snapToGrid="0" snapToObjects="1">
      <p:cViewPr varScale="1">
        <p:scale>
          <a:sx n="53" d="100"/>
          <a:sy n="53" d="100"/>
        </p:scale>
        <p:origin x="-2820" y="-90"/>
      </p:cViewPr>
      <p:guideLst>
        <p:guide orient="horz" pos="2928"/>
        <p:guide pos="2168"/>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2119" cy="464820"/>
          </a:xfrm>
          <a:prstGeom prst="rect">
            <a:avLst/>
          </a:prstGeom>
        </p:spPr>
        <p:txBody>
          <a:bodyPr vert="horz" lIns="92437" tIns="46219" rIns="92437" bIns="46219" rtlCol="0"/>
          <a:lstStyle>
            <a:lvl1pPr algn="l">
              <a:defRPr sz="1200"/>
            </a:lvl1pPr>
          </a:lstStyle>
          <a:p>
            <a:endParaRPr lang="fr-FR"/>
          </a:p>
        </p:txBody>
      </p:sp>
      <p:sp>
        <p:nvSpPr>
          <p:cNvPr id="3" name="Espace réservé de la date 2"/>
          <p:cNvSpPr>
            <a:spLocks noGrp="1"/>
          </p:cNvSpPr>
          <p:nvPr>
            <p:ph type="dt" sz="quarter" idx="1"/>
          </p:nvPr>
        </p:nvSpPr>
        <p:spPr>
          <a:xfrm>
            <a:off x="3898102" y="0"/>
            <a:ext cx="2982119" cy="464820"/>
          </a:xfrm>
          <a:prstGeom prst="rect">
            <a:avLst/>
          </a:prstGeom>
        </p:spPr>
        <p:txBody>
          <a:bodyPr vert="horz" lIns="92437" tIns="46219" rIns="92437" bIns="46219" rtlCol="0"/>
          <a:lstStyle>
            <a:lvl1pPr algn="r">
              <a:defRPr sz="1200"/>
            </a:lvl1pPr>
          </a:lstStyle>
          <a:p>
            <a:fld id="{EEDA5BFF-7705-5642-BD99-59DF111890FB}" type="datetimeFigureOut">
              <a:rPr lang="fr-FR" smtClean="0"/>
              <a:pPr/>
              <a:t>13/09/2022</a:t>
            </a:fld>
            <a:endParaRPr lang="fr-FR"/>
          </a:p>
        </p:txBody>
      </p:sp>
      <p:sp>
        <p:nvSpPr>
          <p:cNvPr id="4" name="Espace réservé du pied de page 3"/>
          <p:cNvSpPr>
            <a:spLocks noGrp="1"/>
          </p:cNvSpPr>
          <p:nvPr>
            <p:ph type="ftr" sz="quarter" idx="2"/>
          </p:nvPr>
        </p:nvSpPr>
        <p:spPr>
          <a:xfrm>
            <a:off x="0" y="8829967"/>
            <a:ext cx="2982119" cy="464820"/>
          </a:xfrm>
          <a:prstGeom prst="rect">
            <a:avLst/>
          </a:prstGeom>
        </p:spPr>
        <p:txBody>
          <a:bodyPr vert="horz" lIns="92437" tIns="46219" rIns="92437" bIns="46219"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98102" y="8829967"/>
            <a:ext cx="2982119" cy="464820"/>
          </a:xfrm>
          <a:prstGeom prst="rect">
            <a:avLst/>
          </a:prstGeom>
        </p:spPr>
        <p:txBody>
          <a:bodyPr vert="horz" lIns="92437" tIns="46219" rIns="92437" bIns="46219" rtlCol="0" anchor="b"/>
          <a:lstStyle>
            <a:lvl1pPr algn="r">
              <a:defRPr sz="1200"/>
            </a:lvl1pPr>
          </a:lstStyle>
          <a:p>
            <a:fld id="{48244F55-7092-3548-AD02-B5827B11D4B9}" type="slidenum">
              <a:rPr lang="fr-FR" smtClean="0"/>
              <a:pPr/>
              <a:t>‹N°›</a:t>
            </a:fld>
            <a:endParaRPr lang="fr-FR"/>
          </a:p>
        </p:txBody>
      </p:sp>
    </p:spTree>
    <p:extLst>
      <p:ext uri="{BB962C8B-B14F-4D97-AF65-F5344CB8AC3E}">
        <p14:creationId xmlns:p14="http://schemas.microsoft.com/office/powerpoint/2010/main" xmlns="" val="26085664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2119" cy="464820"/>
          </a:xfrm>
          <a:prstGeom prst="rect">
            <a:avLst/>
          </a:prstGeom>
        </p:spPr>
        <p:txBody>
          <a:bodyPr vert="horz" lIns="92437" tIns="46219" rIns="92437" bIns="46219" rtlCol="0"/>
          <a:lstStyle>
            <a:lvl1pPr algn="l">
              <a:defRPr sz="1200"/>
            </a:lvl1pPr>
          </a:lstStyle>
          <a:p>
            <a:endParaRPr lang="fr-FR"/>
          </a:p>
        </p:txBody>
      </p:sp>
      <p:sp>
        <p:nvSpPr>
          <p:cNvPr id="3" name="Espace réservé de la date 2"/>
          <p:cNvSpPr>
            <a:spLocks noGrp="1"/>
          </p:cNvSpPr>
          <p:nvPr>
            <p:ph type="dt" idx="1"/>
          </p:nvPr>
        </p:nvSpPr>
        <p:spPr>
          <a:xfrm>
            <a:off x="3898102" y="0"/>
            <a:ext cx="2982119" cy="464820"/>
          </a:xfrm>
          <a:prstGeom prst="rect">
            <a:avLst/>
          </a:prstGeom>
        </p:spPr>
        <p:txBody>
          <a:bodyPr vert="horz" lIns="92437" tIns="46219" rIns="92437" bIns="46219" rtlCol="0"/>
          <a:lstStyle>
            <a:lvl1pPr algn="r">
              <a:defRPr sz="1200"/>
            </a:lvl1pPr>
          </a:lstStyle>
          <a:p>
            <a:fld id="{970ACE14-1FD2-674A-BBD0-0641EEBB04C6}" type="datetimeFigureOut">
              <a:rPr lang="fr-FR" smtClean="0"/>
              <a:pPr/>
              <a:t>13/09/2022</a:t>
            </a:fld>
            <a:endParaRPr lang="fr-FR"/>
          </a:p>
        </p:txBody>
      </p:sp>
      <p:sp>
        <p:nvSpPr>
          <p:cNvPr id="4" name="Espace réservé de l'image des diapositives 3"/>
          <p:cNvSpPr>
            <a:spLocks noGrp="1" noRot="1" noChangeAspect="1"/>
          </p:cNvSpPr>
          <p:nvPr>
            <p:ph type="sldImg" idx="2"/>
          </p:nvPr>
        </p:nvSpPr>
        <p:spPr>
          <a:xfrm>
            <a:off x="2133600" y="696913"/>
            <a:ext cx="2614613" cy="3486150"/>
          </a:xfrm>
          <a:prstGeom prst="rect">
            <a:avLst/>
          </a:prstGeom>
          <a:noFill/>
          <a:ln w="12700">
            <a:solidFill>
              <a:prstClr val="black"/>
            </a:solidFill>
          </a:ln>
        </p:spPr>
        <p:txBody>
          <a:bodyPr vert="horz" lIns="92437" tIns="46219" rIns="92437" bIns="46219" rtlCol="0" anchor="ctr"/>
          <a:lstStyle/>
          <a:p>
            <a:endParaRPr lang="fr-FR"/>
          </a:p>
        </p:txBody>
      </p:sp>
      <p:sp>
        <p:nvSpPr>
          <p:cNvPr id="5" name="Espace réservé des commentaires 4"/>
          <p:cNvSpPr>
            <a:spLocks noGrp="1"/>
          </p:cNvSpPr>
          <p:nvPr>
            <p:ph type="body" sz="quarter" idx="3"/>
          </p:nvPr>
        </p:nvSpPr>
        <p:spPr>
          <a:xfrm>
            <a:off x="688182" y="4415791"/>
            <a:ext cx="5505450" cy="4183380"/>
          </a:xfrm>
          <a:prstGeom prst="rect">
            <a:avLst/>
          </a:prstGeom>
        </p:spPr>
        <p:txBody>
          <a:bodyPr vert="horz" lIns="92437" tIns="46219" rIns="92437" bIns="46219"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829967"/>
            <a:ext cx="2982119" cy="464820"/>
          </a:xfrm>
          <a:prstGeom prst="rect">
            <a:avLst/>
          </a:prstGeom>
        </p:spPr>
        <p:txBody>
          <a:bodyPr vert="horz" lIns="92437" tIns="46219" rIns="92437" bIns="46219"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98102" y="8829967"/>
            <a:ext cx="2982119" cy="464820"/>
          </a:xfrm>
          <a:prstGeom prst="rect">
            <a:avLst/>
          </a:prstGeom>
        </p:spPr>
        <p:txBody>
          <a:bodyPr vert="horz" lIns="92437" tIns="46219" rIns="92437" bIns="46219" rtlCol="0" anchor="b"/>
          <a:lstStyle>
            <a:lvl1pPr algn="r">
              <a:defRPr sz="1200"/>
            </a:lvl1pPr>
          </a:lstStyle>
          <a:p>
            <a:fld id="{05379CC1-2BD1-5343-98AF-522C5D9C17DB}" type="slidenum">
              <a:rPr lang="fr-FR" smtClean="0"/>
              <a:pPr/>
              <a:t>‹N°›</a:t>
            </a:fld>
            <a:endParaRPr lang="fr-FR"/>
          </a:p>
        </p:txBody>
      </p:sp>
    </p:spTree>
    <p:extLst>
      <p:ext uri="{BB962C8B-B14F-4D97-AF65-F5344CB8AC3E}">
        <p14:creationId xmlns:p14="http://schemas.microsoft.com/office/powerpoint/2010/main" xmlns="" val="326162823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379CC1-2BD1-5343-98AF-522C5D9C17DB}" type="slidenum">
              <a:rPr lang="fr-FR" smtClean="0"/>
              <a:pPr/>
              <a:t>1</a:t>
            </a:fld>
            <a:endParaRPr lang="fr-FR"/>
          </a:p>
        </p:txBody>
      </p:sp>
    </p:spTree>
    <p:extLst>
      <p:ext uri="{BB962C8B-B14F-4D97-AF65-F5344CB8AC3E}">
        <p14:creationId xmlns:p14="http://schemas.microsoft.com/office/powerpoint/2010/main" xmlns="" val="2200789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379CC1-2BD1-5343-98AF-522C5D9C17DB}" type="slidenum">
              <a:rPr lang="fr-FR" smtClean="0"/>
              <a:pPr/>
              <a:t>3</a:t>
            </a:fld>
            <a:endParaRPr lang="fr-FR"/>
          </a:p>
        </p:txBody>
      </p:sp>
    </p:spTree>
    <p:extLst>
      <p:ext uri="{BB962C8B-B14F-4D97-AF65-F5344CB8AC3E}">
        <p14:creationId xmlns:p14="http://schemas.microsoft.com/office/powerpoint/2010/main" xmlns="" val="760954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379CC1-2BD1-5343-98AF-522C5D9C17DB}" type="slidenum">
              <a:rPr lang="fr-FR" smtClean="0"/>
              <a:pPr/>
              <a:t>4</a:t>
            </a:fld>
            <a:endParaRPr lang="fr-FR"/>
          </a:p>
        </p:txBody>
      </p:sp>
    </p:spTree>
    <p:extLst>
      <p:ext uri="{BB962C8B-B14F-4D97-AF65-F5344CB8AC3E}">
        <p14:creationId xmlns:p14="http://schemas.microsoft.com/office/powerpoint/2010/main" xmlns="" val="3015242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6</a:t>
            </a:fld>
            <a:endParaRPr lang="fr-FR"/>
          </a:p>
        </p:txBody>
      </p:sp>
    </p:spTree>
    <p:extLst>
      <p:ext uri="{BB962C8B-B14F-4D97-AF65-F5344CB8AC3E}">
        <p14:creationId xmlns:p14="http://schemas.microsoft.com/office/powerpoint/2010/main" xmlns="" val="4020017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7</a:t>
            </a:fld>
            <a:endParaRPr lang="fr-FR"/>
          </a:p>
        </p:txBody>
      </p:sp>
    </p:spTree>
    <p:extLst>
      <p:ext uri="{BB962C8B-B14F-4D97-AF65-F5344CB8AC3E}">
        <p14:creationId xmlns:p14="http://schemas.microsoft.com/office/powerpoint/2010/main" xmlns="" val="3609649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solidFill>
                  <a:prstClr val="black"/>
                </a:solidFill>
              </a:rPr>
              <a:pPr/>
              <a:t>19</a:t>
            </a:fld>
            <a:endParaRPr lang="fr-FR">
              <a:solidFill>
                <a:prstClr val="black"/>
              </a:solidFill>
            </a:endParaRPr>
          </a:p>
        </p:txBody>
      </p:sp>
    </p:spTree>
    <p:extLst>
      <p:ext uri="{BB962C8B-B14F-4D97-AF65-F5344CB8AC3E}">
        <p14:creationId xmlns:p14="http://schemas.microsoft.com/office/powerpoint/2010/main" xmlns="" val="3418814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33600" y="696913"/>
            <a:ext cx="2614613" cy="3486150"/>
          </a:xfrm>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solidFill>
                  <a:prstClr val="black"/>
                </a:solidFill>
              </a:rPr>
              <a:pPr/>
              <a:t>25</a:t>
            </a:fld>
            <a:endParaRPr lang="fr-FR">
              <a:solidFill>
                <a:prstClr val="black"/>
              </a:solidFill>
            </a:endParaRPr>
          </a:p>
        </p:txBody>
      </p:sp>
    </p:spTree>
    <p:extLst>
      <p:ext uri="{BB962C8B-B14F-4D97-AF65-F5344CB8AC3E}">
        <p14:creationId xmlns:p14="http://schemas.microsoft.com/office/powerpoint/2010/main" xmlns="" val="1444665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28</a:t>
            </a:fld>
            <a:endParaRPr lang="fr-FR"/>
          </a:p>
        </p:txBody>
      </p:sp>
    </p:spTree>
    <p:extLst>
      <p:ext uri="{BB962C8B-B14F-4D97-AF65-F5344CB8AC3E}">
        <p14:creationId xmlns:p14="http://schemas.microsoft.com/office/powerpoint/2010/main" xmlns="" val="2805414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165600"/>
            <a:ext cx="4857750" cy="2552192"/>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Times New Roman" pitchFamily="18" charset="0"/>
                <a:ea typeface="+mj-ea"/>
                <a:cs typeface="+mj-cs"/>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Subtitle 2"/>
          <p:cNvSpPr>
            <a:spLocks noGrp="1"/>
          </p:cNvSpPr>
          <p:nvPr>
            <p:ph type="subTitle" idx="1"/>
          </p:nvPr>
        </p:nvSpPr>
        <p:spPr>
          <a:xfrm>
            <a:off x="1657350" y="6742176"/>
            <a:ext cx="4857750" cy="1565451"/>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Times New Roman" pitchFamily="18"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dirty="0"/>
              <a:t>Click to </a:t>
            </a:r>
            <a:r>
              <a:rPr lang="fr-CA" dirty="0" err="1"/>
              <a:t>edit</a:t>
            </a:r>
            <a:r>
              <a:rPr lang="fr-CA" dirty="0"/>
              <a:t> Master </a:t>
            </a:r>
            <a:r>
              <a:rPr lang="fr-CA" dirty="0" err="1"/>
              <a:t>subtitle</a:t>
            </a:r>
            <a:r>
              <a:rPr lang="fr-CA" dirty="0"/>
              <a:t> style</a:t>
            </a:r>
            <a:endParaRPr dirty="0"/>
          </a:p>
        </p:txBody>
      </p:sp>
      <p:sp>
        <p:nvSpPr>
          <p:cNvPr id="4" name="Date Placeholder 3"/>
          <p:cNvSpPr>
            <a:spLocks noGrp="1"/>
          </p:cNvSpPr>
          <p:nvPr>
            <p:ph type="dt" sz="half" idx="10"/>
          </p:nvPr>
        </p:nvSpPr>
        <p:spPr>
          <a:xfrm>
            <a:off x="342900" y="8400288"/>
            <a:ext cx="1488186" cy="36576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31F6E69D-0C35-804F-8AE4-3829C29596AB}" type="datetime1">
              <a:rPr lang="fr-CA" smtClean="0"/>
              <a:pPr/>
              <a:t>2022-09-13</a:t>
            </a:fld>
            <a:endParaRPr lang="en-US"/>
          </a:p>
        </p:txBody>
      </p:sp>
      <p:sp>
        <p:nvSpPr>
          <p:cNvPr id="5" name="Footer Placeholder 4"/>
          <p:cNvSpPr>
            <a:spLocks noGrp="1"/>
          </p:cNvSpPr>
          <p:nvPr>
            <p:ph type="ftr" sz="quarter" idx="11"/>
          </p:nvPr>
        </p:nvSpPr>
        <p:spPr>
          <a:xfrm>
            <a:off x="2969514" y="8400288"/>
            <a:ext cx="2859786" cy="36576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6206490" y="8400288"/>
            <a:ext cx="514350" cy="36576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D6CC888B-D9F9-4E54-B722-F151A9F45E95}"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5" name="Date Placeholder 4"/>
          <p:cNvSpPr>
            <a:spLocks noGrp="1"/>
          </p:cNvSpPr>
          <p:nvPr>
            <p:ph type="dt" sz="half" idx="10"/>
          </p:nvPr>
        </p:nvSpPr>
        <p:spPr/>
        <p:txBody>
          <a:bodyPr/>
          <a:lstStyle/>
          <a:p>
            <a:fld id="{88EAF4C7-900B-9743-9D0C-A15353CBB617}" type="datetime1">
              <a:rPr lang="fr-CA" smtClean="0"/>
              <a:pPr/>
              <a:t>2022-09-13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
        <p:nvSpPr>
          <p:cNvPr id="11" name="Content Placeholder 2"/>
          <p:cNvSpPr>
            <a:spLocks noGrp="1"/>
          </p:cNvSpPr>
          <p:nvPr>
            <p:ph sz="half" idx="14"/>
          </p:nvPr>
        </p:nvSpPr>
        <p:spPr>
          <a:xfrm>
            <a:off x="3483864" y="2313517"/>
            <a:ext cx="2674620" cy="256032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2" name="Content Placeholder 2"/>
          <p:cNvSpPr>
            <a:spLocks noGrp="1"/>
          </p:cNvSpPr>
          <p:nvPr>
            <p:ph sz="half" idx="15"/>
          </p:nvPr>
        </p:nvSpPr>
        <p:spPr>
          <a:xfrm>
            <a:off x="3483864"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0" name="Content Placeholder 2"/>
          <p:cNvSpPr>
            <a:spLocks noGrp="1"/>
          </p:cNvSpPr>
          <p:nvPr>
            <p:ph sz="half" idx="1"/>
          </p:nvPr>
        </p:nvSpPr>
        <p:spPr>
          <a:xfrm>
            <a:off x="68580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63762" y="601135"/>
            <a:ext cx="634562" cy="7143749"/>
          </a:xfrm>
        </p:spPr>
        <p:txBody>
          <a:bodyPr vert="eaVert" anchor="t" anchorCtr="0"/>
          <a:lstStyle/>
          <a:p>
            <a:r>
              <a:rPr lang="fr-CA"/>
              <a:t>Click to edit Master title style</a:t>
            </a:r>
            <a:endParaRPr/>
          </a:p>
        </p:txBody>
      </p:sp>
      <p:sp>
        <p:nvSpPr>
          <p:cNvPr id="3" name="Vertical Text Placeholder 2"/>
          <p:cNvSpPr>
            <a:spLocks noGrp="1"/>
          </p:cNvSpPr>
          <p:nvPr>
            <p:ph type="body" orient="vert" idx="1"/>
          </p:nvPr>
        </p:nvSpPr>
        <p:spPr>
          <a:xfrm>
            <a:off x="685800" y="601135"/>
            <a:ext cx="4457700" cy="7143749"/>
          </a:xfrm>
        </p:spPr>
        <p:txBody>
          <a:bodyPr vert="eaVert"/>
          <a:lstStyle>
            <a:lvl5pPr>
              <a:defRPr/>
            </a:lvl5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Date Placeholder 3"/>
          <p:cNvSpPr>
            <a:spLocks noGrp="1"/>
          </p:cNvSpPr>
          <p:nvPr>
            <p:ph type="dt" sz="half" idx="10"/>
          </p:nvPr>
        </p:nvSpPr>
        <p:spPr/>
        <p:txBody>
          <a:bodyPr/>
          <a:lstStyle/>
          <a:p>
            <a:fld id="{FED5489D-A2A2-4192-ADBA-7ECD8A17D76F}"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20777858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165600"/>
            <a:ext cx="4857750" cy="2552192"/>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Times New Roman" pitchFamily="18" charset="0"/>
                <a:ea typeface="+mj-ea"/>
                <a:cs typeface="+mj-cs"/>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Subtitle 2"/>
          <p:cNvSpPr>
            <a:spLocks noGrp="1"/>
          </p:cNvSpPr>
          <p:nvPr>
            <p:ph type="subTitle" idx="1"/>
          </p:nvPr>
        </p:nvSpPr>
        <p:spPr>
          <a:xfrm>
            <a:off x="1657350" y="6742176"/>
            <a:ext cx="4857750" cy="1565451"/>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Times New Roman" pitchFamily="18"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dirty="0"/>
              <a:t>Click to </a:t>
            </a:r>
            <a:r>
              <a:rPr lang="fr-CA" dirty="0" err="1"/>
              <a:t>edit</a:t>
            </a:r>
            <a:r>
              <a:rPr lang="fr-CA" dirty="0"/>
              <a:t> Master </a:t>
            </a:r>
            <a:r>
              <a:rPr lang="fr-CA" dirty="0" err="1"/>
              <a:t>subtitle</a:t>
            </a:r>
            <a:r>
              <a:rPr lang="fr-CA" dirty="0"/>
              <a:t> style</a:t>
            </a:r>
            <a:endParaRPr dirty="0"/>
          </a:p>
        </p:txBody>
      </p:sp>
      <p:sp>
        <p:nvSpPr>
          <p:cNvPr id="4" name="Date Placeholder 3"/>
          <p:cNvSpPr>
            <a:spLocks noGrp="1"/>
          </p:cNvSpPr>
          <p:nvPr>
            <p:ph type="dt" sz="half" idx="10"/>
          </p:nvPr>
        </p:nvSpPr>
        <p:spPr>
          <a:xfrm>
            <a:off x="342900" y="8400288"/>
            <a:ext cx="1488186" cy="36576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7EDE1ED0-DCF6-4E6A-A87C-035CA7CE7752}"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a:xfrm>
            <a:off x="2969514" y="8400288"/>
            <a:ext cx="2859786" cy="36576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solidFill>
                <a:prstClr val="black"/>
              </a:solidFill>
            </a:endParaRPr>
          </a:p>
        </p:txBody>
      </p:sp>
      <p:sp>
        <p:nvSpPr>
          <p:cNvPr id="6" name="Slide Number Placeholder 5"/>
          <p:cNvSpPr>
            <a:spLocks noGrp="1"/>
          </p:cNvSpPr>
          <p:nvPr>
            <p:ph type="sldNum" sz="quarter" idx="12"/>
          </p:nvPr>
        </p:nvSpPr>
        <p:spPr>
          <a:xfrm>
            <a:off x="6206490" y="8400288"/>
            <a:ext cx="514350" cy="36576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D6CC888B-D9F9-4E54-B722-F151A9F45E95}" type="slidenum">
              <a:rPr lang="en-US" smtClean="0">
                <a:solidFill>
                  <a:prstClr val="black"/>
                </a:solidFill>
              </a:rPr>
              <a:pPr/>
              <a:t>‹N°›</a:t>
            </a:fld>
            <a:endParaRPr lang="en-US">
              <a:solidFill>
                <a:prstClr val="black"/>
              </a:solidFill>
            </a:endParaRPr>
          </a:p>
        </p:txBody>
      </p:sp>
    </p:spTree>
    <p:extLst>
      <p:ext uri="{BB962C8B-B14F-4D97-AF65-F5344CB8AC3E}">
        <p14:creationId xmlns:p14="http://schemas.microsoft.com/office/powerpoint/2010/main" xmlns="" val="1609813874"/>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idx="1"/>
          </p:nvPr>
        </p:nvSpPr>
        <p:spPr/>
        <p:txBody>
          <a:bodyPr/>
          <a:lstStyle>
            <a:lvl5pPr>
              <a:defRPr/>
            </a:lvl5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Date Placeholder 3"/>
          <p:cNvSpPr>
            <a:spLocks noGrp="1"/>
          </p:cNvSpPr>
          <p:nvPr>
            <p:ph type="dt" sz="half" idx="10"/>
          </p:nvPr>
        </p:nvSpPr>
        <p:spPr/>
        <p:txBody>
          <a:bodyPr/>
          <a:lstStyle/>
          <a:p>
            <a:fld id="{B09F7A4A-FB3E-48DC-9360-56491228BE8B}"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15259795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Slide with Watermark">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841661" y="4267200"/>
            <a:ext cx="6016337" cy="29464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fr-CA"/>
              <a:t>Click to edit Master text styles</a:t>
            </a:r>
          </a:p>
        </p:txBody>
      </p:sp>
      <p:sp>
        <p:nvSpPr>
          <p:cNvPr id="2" name="Title 1"/>
          <p:cNvSpPr>
            <a:spLocks noGrp="1"/>
          </p:cNvSpPr>
          <p:nvPr>
            <p:ph type="ctrTitle"/>
          </p:nvPr>
        </p:nvSpPr>
        <p:spPr>
          <a:xfrm>
            <a:off x="2970610" y="5110793"/>
            <a:ext cx="3543300" cy="1613285"/>
          </a:xfrm>
        </p:spPr>
        <p:txBody>
          <a:bodyPr lIns="45720" tIns="0" rIns="45720" bIns="0" anchor="b" anchorCtr="0">
            <a:noAutofit/>
          </a:bodyPr>
          <a:lstStyle>
            <a:lvl1pPr algn="l">
              <a:lnSpc>
                <a:spcPts val="5000"/>
              </a:lnSpc>
              <a:defRPr sz="4600"/>
            </a:lvl1pPr>
          </a:lstStyle>
          <a:p>
            <a:r>
              <a:rPr lang="fr-CA"/>
              <a:t>Click to edit Master title style</a:t>
            </a:r>
            <a:endParaRPr dirty="0"/>
          </a:p>
        </p:txBody>
      </p:sp>
      <p:sp>
        <p:nvSpPr>
          <p:cNvPr id="3" name="Subtitle 2"/>
          <p:cNvSpPr>
            <a:spLocks noGrp="1"/>
          </p:cNvSpPr>
          <p:nvPr>
            <p:ph type="subTitle" idx="1"/>
          </p:nvPr>
        </p:nvSpPr>
        <p:spPr>
          <a:xfrm>
            <a:off x="2970610" y="6742545"/>
            <a:ext cx="3543300" cy="1542115"/>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a:t>Click to edit Master subtitle style</a:t>
            </a:r>
            <a:endParaRPr dirty="0"/>
          </a:p>
        </p:txBody>
      </p:sp>
      <p:sp>
        <p:nvSpPr>
          <p:cNvPr id="4" name="Date Placeholder 3"/>
          <p:cNvSpPr>
            <a:spLocks noGrp="1"/>
          </p:cNvSpPr>
          <p:nvPr>
            <p:ph type="dt" sz="half" idx="10"/>
          </p:nvPr>
        </p:nvSpPr>
        <p:spPr>
          <a:xfrm>
            <a:off x="342900" y="8398325"/>
            <a:ext cx="1485900" cy="364067"/>
          </a:xfrm>
        </p:spPr>
        <p:txBody>
          <a:bodyPr/>
          <a:lstStyle>
            <a:lvl1pPr algn="l">
              <a:defRPr sz="1100">
                <a:latin typeface="Rockwell" pitchFamily="18" charset="0"/>
              </a:defRPr>
            </a:lvl1pPr>
          </a:lstStyle>
          <a:p>
            <a:fld id="{8398644F-586E-44A4-BAB1-4C9A830AA084}"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a:xfrm>
            <a:off x="2971800" y="8398325"/>
            <a:ext cx="2857500" cy="364067"/>
          </a:xfrm>
        </p:spPr>
        <p:txBody>
          <a:bodyPr/>
          <a:lstStyle>
            <a:lvl1pPr algn="l">
              <a:defRPr/>
            </a:lvl1pPr>
          </a:lstStyle>
          <a:p>
            <a:endParaRPr lang="en-US">
              <a:solidFill>
                <a:prstClr val="black"/>
              </a:solidFill>
            </a:endParaRPr>
          </a:p>
        </p:txBody>
      </p:sp>
      <p:sp>
        <p:nvSpPr>
          <p:cNvPr id="6" name="Slide Number Placeholder 5"/>
          <p:cNvSpPr>
            <a:spLocks noGrp="1"/>
          </p:cNvSpPr>
          <p:nvPr>
            <p:ph type="sldNum" sz="quarter" idx="12"/>
          </p:nvPr>
        </p:nvSpPr>
        <p:spPr>
          <a:xfrm>
            <a:off x="6198642" y="8416523"/>
            <a:ext cx="514350" cy="353452"/>
          </a:xfrm>
        </p:spPr>
        <p:txBody>
          <a:bodyPr/>
          <a:lstStyle>
            <a:lvl1pPr>
              <a:defRPr sz="1100">
                <a:solidFill>
                  <a:schemeClr val="tx1"/>
                </a:solidFill>
                <a:latin typeface="Rockwell" pitchFamily="18" charset="0"/>
              </a:defRPr>
            </a:lvl1pPr>
          </a:lstStyle>
          <a:p>
            <a:fld id="{027FB875-5C85-AB42-9DC5-178568A424B8}" type="slidenum">
              <a:rPr lang="en-US" smtClean="0">
                <a:solidFill>
                  <a:prstClr val="black"/>
                </a:solidFill>
              </a:rPr>
              <a:pPr/>
              <a:t>‹N°›</a:t>
            </a:fld>
            <a:endParaRPr lang="en-US">
              <a:solidFill>
                <a:prstClr val="black"/>
              </a:solidFill>
            </a:endParaRPr>
          </a:p>
        </p:txBody>
      </p:sp>
    </p:spTree>
    <p:extLst>
      <p:ext uri="{BB962C8B-B14F-4D97-AF65-F5344CB8AC3E}">
        <p14:creationId xmlns:p14="http://schemas.microsoft.com/office/powerpoint/2010/main" xmlns="" val="745017928"/>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2900" y="2926081"/>
            <a:ext cx="5829300" cy="1816100"/>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Times New Roman" pitchFamily="18" charset="0"/>
                <a:ea typeface="+mj-ea"/>
                <a:cs typeface="+mj-cs"/>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Text Placeholder 2"/>
          <p:cNvSpPr>
            <a:spLocks noGrp="1"/>
          </p:cNvSpPr>
          <p:nvPr>
            <p:ph type="body" idx="1"/>
          </p:nvPr>
        </p:nvSpPr>
        <p:spPr>
          <a:xfrm>
            <a:off x="342900" y="4742688"/>
            <a:ext cx="5829300" cy="1316736"/>
          </a:xfrm>
        </p:spPr>
        <p:txBody>
          <a:bodyPr vert="horz" lIns="91440" tIns="0" rIns="45720" bIns="0" rtlCol="0" anchor="t" anchorCtr="0">
            <a:normAutofit/>
          </a:bodyPr>
          <a:lstStyle>
            <a:lvl1pPr marL="0" indent="0">
              <a:spcBef>
                <a:spcPts val="0"/>
              </a:spcBef>
              <a:buNone/>
              <a:defRPr sz="2200" kern="1200">
                <a:solidFill>
                  <a:schemeClr val="tx1"/>
                </a:solidFill>
                <a:latin typeface="Times New Roman" pitchFamily="18" charset="0"/>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fr-CA" dirty="0"/>
              <a:t>Click to </a:t>
            </a:r>
            <a:r>
              <a:rPr lang="fr-CA" dirty="0" err="1"/>
              <a:t>edit</a:t>
            </a:r>
            <a:r>
              <a:rPr lang="fr-CA" dirty="0"/>
              <a:t> Master </a:t>
            </a:r>
            <a:r>
              <a:rPr lang="fr-CA" dirty="0" err="1"/>
              <a:t>text</a:t>
            </a:r>
            <a:r>
              <a:rPr lang="fr-CA" dirty="0"/>
              <a:t> styles</a:t>
            </a:r>
          </a:p>
        </p:txBody>
      </p:sp>
      <p:sp>
        <p:nvSpPr>
          <p:cNvPr id="4" name="Date Placeholder 3"/>
          <p:cNvSpPr>
            <a:spLocks noGrp="1"/>
          </p:cNvSpPr>
          <p:nvPr>
            <p:ph type="dt" sz="half" idx="10"/>
          </p:nvPr>
        </p:nvSpPr>
        <p:spPr/>
        <p:txBody>
          <a:bodyPr/>
          <a:lstStyle/>
          <a:p>
            <a:fld id="{40B01ECA-7DD5-47DB-9E45-7519CE4C5A16}"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2875563613"/>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Section with Watermark">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534520" y="2253129"/>
            <a:ext cx="6323477" cy="29464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fr-CA"/>
              <a:t>Click to edit Master text styles</a:t>
            </a:r>
          </a:p>
        </p:txBody>
      </p:sp>
      <p:sp>
        <p:nvSpPr>
          <p:cNvPr id="2" name="Title 1"/>
          <p:cNvSpPr>
            <a:spLocks noGrp="1"/>
          </p:cNvSpPr>
          <p:nvPr>
            <p:ph type="title"/>
          </p:nvPr>
        </p:nvSpPr>
        <p:spPr>
          <a:xfrm>
            <a:off x="342901" y="2928471"/>
            <a:ext cx="4000500" cy="1816100"/>
          </a:xfrm>
        </p:spPr>
        <p:txBody>
          <a:bodyPr lIns="45720" tIns="0" rIns="45720" bIns="0" anchor="b" anchorCtr="0"/>
          <a:lstStyle>
            <a:lvl1pPr algn="l">
              <a:lnSpc>
                <a:spcPts val="5000"/>
              </a:lnSpc>
              <a:defRPr sz="4600" b="1" cap="none" baseline="0"/>
            </a:lvl1pPr>
          </a:lstStyle>
          <a:p>
            <a:r>
              <a:rPr lang="fr-CA"/>
              <a:t>Click to edit Master title style</a:t>
            </a:r>
            <a:endParaRPr/>
          </a:p>
        </p:txBody>
      </p:sp>
      <p:sp>
        <p:nvSpPr>
          <p:cNvPr id="3" name="Text Placeholder 2"/>
          <p:cNvSpPr>
            <a:spLocks noGrp="1"/>
          </p:cNvSpPr>
          <p:nvPr>
            <p:ph type="body" idx="1"/>
          </p:nvPr>
        </p:nvSpPr>
        <p:spPr>
          <a:xfrm>
            <a:off x="342900" y="4747491"/>
            <a:ext cx="4000500" cy="1310783"/>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Click to edit Master text styles</a:t>
            </a:r>
          </a:p>
        </p:txBody>
      </p:sp>
      <p:sp>
        <p:nvSpPr>
          <p:cNvPr id="4" name="Date Placeholder 3"/>
          <p:cNvSpPr>
            <a:spLocks noGrp="1"/>
          </p:cNvSpPr>
          <p:nvPr>
            <p:ph type="dt" sz="half" idx="10"/>
          </p:nvPr>
        </p:nvSpPr>
        <p:spPr/>
        <p:txBody>
          <a:bodyPr/>
          <a:lstStyle/>
          <a:p>
            <a:fld id="{C7A3A2A2-4AA7-4CF7-9CA2-7C48484B54FA}"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2762273679"/>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2364581" y="5426405"/>
            <a:ext cx="4154091" cy="1549400"/>
          </a:xfrm>
        </p:spPr>
        <p:txBody>
          <a:bodyPr tIns="0" bIns="0" anchor="b"/>
          <a:lstStyle>
            <a:lvl1pPr algn="l">
              <a:lnSpc>
                <a:spcPts val="4600"/>
              </a:lnSpc>
              <a:defRPr sz="4600" b="1"/>
            </a:lvl1pPr>
          </a:lstStyle>
          <a:p>
            <a:r>
              <a:rPr lang="fr-CA"/>
              <a:t>Click to edit Master title style</a:t>
            </a:r>
            <a:endParaRPr/>
          </a:p>
        </p:txBody>
      </p:sp>
      <p:grpSp>
        <p:nvGrpSpPr>
          <p:cNvPr id="3" name="Group 8"/>
          <p:cNvGrpSpPr/>
          <p:nvPr/>
        </p:nvGrpSpPr>
        <p:grpSpPr>
          <a:xfrm rot="21240000">
            <a:off x="490765" y="593573"/>
            <a:ext cx="4062185" cy="484022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12" name="Picture Placeholder 9"/>
          <p:cNvSpPr>
            <a:spLocks noGrp="1"/>
          </p:cNvSpPr>
          <p:nvPr>
            <p:ph type="pic" sz="quarter" idx="15"/>
          </p:nvPr>
        </p:nvSpPr>
        <p:spPr>
          <a:xfrm rot="21240000">
            <a:off x="643258" y="843509"/>
            <a:ext cx="3757198" cy="4340352"/>
          </a:xfrm>
          <a:solidFill>
            <a:schemeClr val="bg1">
              <a:lumMod val="85000"/>
            </a:schemeClr>
          </a:solidFill>
        </p:spPr>
        <p:txBody>
          <a:bodyPr/>
          <a:lstStyle>
            <a:lvl1pPr>
              <a:buNone/>
              <a:defRPr/>
            </a:lvl1pPr>
          </a:lstStyle>
          <a:p>
            <a:r>
              <a:rPr lang="fr-CA"/>
              <a:t>Drag picture to placeholder or click icon to add</a:t>
            </a:r>
            <a:endParaRPr/>
          </a:p>
        </p:txBody>
      </p:sp>
      <p:sp>
        <p:nvSpPr>
          <p:cNvPr id="4" name="Text Placeholder 3"/>
          <p:cNvSpPr>
            <a:spLocks noGrp="1"/>
          </p:cNvSpPr>
          <p:nvPr>
            <p:ph type="body" sz="half" idx="2"/>
          </p:nvPr>
        </p:nvSpPr>
        <p:spPr>
          <a:xfrm>
            <a:off x="2368588" y="6974542"/>
            <a:ext cx="4149719" cy="1153457"/>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EF90A7A8-B547-4E9B-9560-92960DE8BD4E}"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37823877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sz="half" idx="1"/>
          </p:nvPr>
        </p:nvSpPr>
        <p:spPr>
          <a:xfrm>
            <a:off x="68580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Content Placeholder 3"/>
          <p:cNvSpPr>
            <a:spLocks noGrp="1"/>
          </p:cNvSpPr>
          <p:nvPr>
            <p:ph sz="half" idx="2"/>
          </p:nvPr>
        </p:nvSpPr>
        <p:spPr>
          <a:xfrm>
            <a:off x="348615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Date Placeholder 4"/>
          <p:cNvSpPr>
            <a:spLocks noGrp="1"/>
          </p:cNvSpPr>
          <p:nvPr>
            <p:ph type="dt" sz="half" idx="10"/>
          </p:nvPr>
        </p:nvSpPr>
        <p:spPr/>
        <p:txBody>
          <a:bodyPr/>
          <a:lstStyle/>
          <a:p>
            <a:fld id="{23AC5471-381B-41D7-9F9A-E00606C9DF6F}"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10550738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A"/>
              <a:t>Click to edit Master title style</a:t>
            </a:r>
            <a:endParaRPr/>
          </a:p>
        </p:txBody>
      </p:sp>
      <p:sp>
        <p:nvSpPr>
          <p:cNvPr id="3" name="Text Placeholder 2"/>
          <p:cNvSpPr>
            <a:spLocks noGrp="1"/>
          </p:cNvSpPr>
          <p:nvPr>
            <p:ph type="body" idx="1"/>
          </p:nvPr>
        </p:nvSpPr>
        <p:spPr>
          <a:xfrm>
            <a:off x="728495" y="1892489"/>
            <a:ext cx="2400300" cy="778713"/>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4" name="Content Placeholder 3"/>
          <p:cNvSpPr>
            <a:spLocks noGrp="1"/>
          </p:cNvSpPr>
          <p:nvPr>
            <p:ph sz="half" idx="2"/>
          </p:nvPr>
        </p:nvSpPr>
        <p:spPr>
          <a:xfrm>
            <a:off x="673025" y="2899834"/>
            <a:ext cx="2674620" cy="4821767"/>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Text Placeholder 4"/>
          <p:cNvSpPr>
            <a:spLocks noGrp="1"/>
          </p:cNvSpPr>
          <p:nvPr>
            <p:ph type="body" sz="quarter" idx="3"/>
          </p:nvPr>
        </p:nvSpPr>
        <p:spPr>
          <a:xfrm>
            <a:off x="3697685" y="1892489"/>
            <a:ext cx="2400300" cy="778713"/>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6" name="Content Placeholder 5"/>
          <p:cNvSpPr>
            <a:spLocks noGrp="1"/>
          </p:cNvSpPr>
          <p:nvPr>
            <p:ph sz="quarter" idx="4"/>
          </p:nvPr>
        </p:nvSpPr>
        <p:spPr>
          <a:xfrm>
            <a:off x="3484886" y="2899834"/>
            <a:ext cx="2674620" cy="4821767"/>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7" name="Date Placeholder 6"/>
          <p:cNvSpPr>
            <a:spLocks noGrp="1"/>
          </p:cNvSpPr>
          <p:nvPr>
            <p:ph type="dt" sz="half" idx="10"/>
          </p:nvPr>
        </p:nvSpPr>
        <p:spPr/>
        <p:txBody>
          <a:bodyPr/>
          <a:lstStyle/>
          <a:p>
            <a:fld id="{828B39B7-3671-4D81-955D-66644B360011}" type="datetime1">
              <a:rPr lang="fr-CA" smtClean="0">
                <a:solidFill>
                  <a:prstClr val="black"/>
                </a:solidFill>
              </a:rPr>
              <a:pPr/>
              <a:t>2022-09-13</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pic>
        <p:nvPicPr>
          <p:cNvPr id="11" name="Picture 10" descr="Comparison-Underline.png"/>
          <p:cNvPicPr>
            <a:picLocks noChangeAspect="1"/>
          </p:cNvPicPr>
          <p:nvPr/>
        </p:nvPicPr>
        <p:blipFill>
          <a:blip r:embed="rId2"/>
          <a:stretch>
            <a:fillRect/>
          </a:stretch>
        </p:blipFill>
        <p:spPr>
          <a:xfrm>
            <a:off x="717780" y="2529387"/>
            <a:ext cx="2421731" cy="190500"/>
          </a:xfrm>
          <a:prstGeom prst="rect">
            <a:avLst/>
          </a:prstGeom>
        </p:spPr>
      </p:pic>
      <p:pic>
        <p:nvPicPr>
          <p:cNvPr id="13" name="Picture 12" descr="Comparison-Underline.png"/>
          <p:cNvPicPr>
            <a:picLocks noChangeAspect="1"/>
          </p:cNvPicPr>
          <p:nvPr/>
        </p:nvPicPr>
        <p:blipFill>
          <a:blip r:embed="rId2"/>
          <a:stretch>
            <a:fillRect/>
          </a:stretch>
        </p:blipFill>
        <p:spPr>
          <a:xfrm>
            <a:off x="3686971" y="2529387"/>
            <a:ext cx="2421731" cy="190500"/>
          </a:xfrm>
          <a:prstGeom prst="rect">
            <a:avLst/>
          </a:prstGeom>
        </p:spPr>
      </p:pic>
      <p:pic>
        <p:nvPicPr>
          <p:cNvPr id="12" name="Picture 11" descr="Comparison-Underline.png"/>
          <p:cNvPicPr>
            <a:picLocks noChangeAspect="1"/>
          </p:cNvPicPr>
          <p:nvPr/>
        </p:nvPicPr>
        <p:blipFill>
          <a:blip r:embed="rId2"/>
          <a:stretch>
            <a:fillRect/>
          </a:stretch>
        </p:blipFill>
        <p:spPr>
          <a:xfrm>
            <a:off x="717780" y="2529387"/>
            <a:ext cx="2421731" cy="190500"/>
          </a:xfrm>
          <a:prstGeom prst="rect">
            <a:avLst/>
          </a:prstGeom>
        </p:spPr>
      </p:pic>
      <p:pic>
        <p:nvPicPr>
          <p:cNvPr id="14" name="Picture 13" descr="Comparison-Underline.png"/>
          <p:cNvPicPr>
            <a:picLocks noChangeAspect="1"/>
          </p:cNvPicPr>
          <p:nvPr/>
        </p:nvPicPr>
        <p:blipFill>
          <a:blip r:embed="rId2"/>
          <a:stretch>
            <a:fillRect/>
          </a:stretch>
        </p:blipFill>
        <p:spPr>
          <a:xfrm>
            <a:off x="3686971" y="2529387"/>
            <a:ext cx="2421731" cy="190500"/>
          </a:xfrm>
          <a:prstGeom prst="rect">
            <a:avLst/>
          </a:prstGeom>
        </p:spPr>
      </p:pic>
    </p:spTree>
    <p:extLst>
      <p:ext uri="{BB962C8B-B14F-4D97-AF65-F5344CB8AC3E}">
        <p14:creationId xmlns:p14="http://schemas.microsoft.com/office/powerpoint/2010/main" xmlns="" val="8600056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sz="half" idx="1"/>
          </p:nvPr>
        </p:nvSpPr>
        <p:spPr>
          <a:xfrm>
            <a:off x="685800" y="2313517"/>
            <a:ext cx="5486400" cy="256032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Date Placeholder 4"/>
          <p:cNvSpPr>
            <a:spLocks noGrp="1"/>
          </p:cNvSpPr>
          <p:nvPr>
            <p:ph type="dt" sz="half" idx="10"/>
          </p:nvPr>
        </p:nvSpPr>
        <p:spPr/>
        <p:txBody>
          <a:bodyPr/>
          <a:lstStyle/>
          <a:p>
            <a:fld id="{02ACF8F9-D2CA-47AE-95E4-40A172C44C52}"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685800" y="5161280"/>
            <a:ext cx="5486400" cy="256032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Tree>
    <p:extLst>
      <p:ext uri="{BB962C8B-B14F-4D97-AF65-F5344CB8AC3E}">
        <p14:creationId xmlns:p14="http://schemas.microsoft.com/office/powerpoint/2010/main" xmlns="" val="2483688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sz="half" idx="1"/>
          </p:nvPr>
        </p:nvSpPr>
        <p:spPr>
          <a:xfrm>
            <a:off x="685800" y="2313517"/>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Date Placeholder 4"/>
          <p:cNvSpPr>
            <a:spLocks noGrp="1"/>
          </p:cNvSpPr>
          <p:nvPr>
            <p:ph type="dt" sz="half" idx="10"/>
          </p:nvPr>
        </p:nvSpPr>
        <p:spPr/>
        <p:txBody>
          <a:bodyPr/>
          <a:lstStyle/>
          <a:p>
            <a:fld id="{AC83A53D-780C-6A4E-B497-B432DAB928CA}" type="datetime1">
              <a:rPr lang="fr-CA" smtClean="0"/>
              <a:pPr/>
              <a:t>2022-09-13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
        <p:nvSpPr>
          <p:cNvPr id="8" name="Content Placeholder 2"/>
          <p:cNvSpPr>
            <a:spLocks noGrp="1"/>
          </p:cNvSpPr>
          <p:nvPr>
            <p:ph sz="half" idx="13"/>
          </p:nvPr>
        </p:nvSpPr>
        <p:spPr>
          <a:xfrm>
            <a:off x="685800"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1" name="Content Placeholder 2"/>
          <p:cNvSpPr>
            <a:spLocks noGrp="1"/>
          </p:cNvSpPr>
          <p:nvPr>
            <p:ph sz="half" idx="14"/>
          </p:nvPr>
        </p:nvSpPr>
        <p:spPr>
          <a:xfrm>
            <a:off x="3483864" y="2313517"/>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2" name="Content Placeholder 2"/>
          <p:cNvSpPr>
            <a:spLocks noGrp="1"/>
          </p:cNvSpPr>
          <p:nvPr>
            <p:ph sz="half" idx="15"/>
          </p:nvPr>
        </p:nvSpPr>
        <p:spPr>
          <a:xfrm>
            <a:off x="3483864"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5" name="Date Placeholder 4"/>
          <p:cNvSpPr>
            <a:spLocks noGrp="1"/>
          </p:cNvSpPr>
          <p:nvPr>
            <p:ph type="dt" sz="half" idx="10"/>
          </p:nvPr>
        </p:nvSpPr>
        <p:spPr/>
        <p:txBody>
          <a:bodyPr/>
          <a:lstStyle/>
          <a:p>
            <a:fld id="{A4A39D84-6843-490E-882F-7912CDF50092}"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
        <p:nvSpPr>
          <p:cNvPr id="11" name="Content Placeholder 2"/>
          <p:cNvSpPr>
            <a:spLocks noGrp="1"/>
          </p:cNvSpPr>
          <p:nvPr>
            <p:ph sz="half" idx="14"/>
          </p:nvPr>
        </p:nvSpPr>
        <p:spPr>
          <a:xfrm>
            <a:off x="3483864" y="2313517"/>
            <a:ext cx="2674620" cy="256032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2" name="Content Placeholder 2"/>
          <p:cNvSpPr>
            <a:spLocks noGrp="1"/>
          </p:cNvSpPr>
          <p:nvPr>
            <p:ph sz="half" idx="15"/>
          </p:nvPr>
        </p:nvSpPr>
        <p:spPr>
          <a:xfrm>
            <a:off x="3483864"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0" name="Content Placeholder 2"/>
          <p:cNvSpPr>
            <a:spLocks noGrp="1"/>
          </p:cNvSpPr>
          <p:nvPr>
            <p:ph sz="half" idx="1"/>
          </p:nvPr>
        </p:nvSpPr>
        <p:spPr>
          <a:xfrm>
            <a:off x="68580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Tree>
    <p:extLst>
      <p:ext uri="{BB962C8B-B14F-4D97-AF65-F5344CB8AC3E}">
        <p14:creationId xmlns:p14="http://schemas.microsoft.com/office/powerpoint/2010/main" xmlns="" val="34124387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sz="half" idx="1"/>
          </p:nvPr>
        </p:nvSpPr>
        <p:spPr>
          <a:xfrm>
            <a:off x="685800" y="2313517"/>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Date Placeholder 4"/>
          <p:cNvSpPr>
            <a:spLocks noGrp="1"/>
          </p:cNvSpPr>
          <p:nvPr>
            <p:ph type="dt" sz="half" idx="10"/>
          </p:nvPr>
        </p:nvSpPr>
        <p:spPr/>
        <p:txBody>
          <a:bodyPr/>
          <a:lstStyle/>
          <a:p>
            <a:fld id="{28D61CD2-298D-4EA2-8616-7DCFEB982D2A}"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685800"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1" name="Content Placeholder 2"/>
          <p:cNvSpPr>
            <a:spLocks noGrp="1"/>
          </p:cNvSpPr>
          <p:nvPr>
            <p:ph sz="half" idx="14"/>
          </p:nvPr>
        </p:nvSpPr>
        <p:spPr>
          <a:xfrm>
            <a:off x="3483864" y="2313517"/>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2" name="Content Placeholder 2"/>
          <p:cNvSpPr>
            <a:spLocks noGrp="1"/>
          </p:cNvSpPr>
          <p:nvPr>
            <p:ph sz="half" idx="15"/>
          </p:nvPr>
        </p:nvSpPr>
        <p:spPr>
          <a:xfrm>
            <a:off x="3483864"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Tree>
    <p:extLst>
      <p:ext uri="{BB962C8B-B14F-4D97-AF65-F5344CB8AC3E}">
        <p14:creationId xmlns:p14="http://schemas.microsoft.com/office/powerpoint/2010/main" xmlns="" val="32244180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Date Placeholder 2"/>
          <p:cNvSpPr>
            <a:spLocks noGrp="1"/>
          </p:cNvSpPr>
          <p:nvPr>
            <p:ph type="dt" sz="half" idx="10"/>
          </p:nvPr>
        </p:nvSpPr>
        <p:spPr/>
        <p:txBody>
          <a:bodyPr/>
          <a:lstStyle/>
          <a:p>
            <a:fld id="{E5E0B29B-CFAB-4C24-81EB-5D3B7168350C}" type="datetime1">
              <a:rPr lang="fr-CA" smtClean="0">
                <a:solidFill>
                  <a:prstClr val="black"/>
                </a:solidFill>
              </a:rPr>
              <a:pPr/>
              <a:t>2022-09-13</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38114195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CEDDD1-A34E-406C-B4FA-C9990548F6ED}" type="datetime1">
              <a:rPr lang="fr-CA" smtClean="0">
                <a:solidFill>
                  <a:prstClr val="black"/>
                </a:solidFill>
              </a:rPr>
              <a:pPr/>
              <a:t>2022-09-13</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36332397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253397"/>
            <a:ext cx="2672954" cy="1549400"/>
          </a:xfrm>
        </p:spPr>
        <p:txBody>
          <a:bodyPr tIns="0" bIns="0" anchor="b"/>
          <a:lstStyle>
            <a:lvl1pPr algn="l">
              <a:lnSpc>
                <a:spcPts val="4600"/>
              </a:lnSpc>
              <a:defRPr sz="4200" b="1"/>
            </a:lvl1pPr>
          </a:lstStyle>
          <a:p>
            <a:r>
              <a:rPr lang="fr-CA"/>
              <a:t>Click to edit Master title style</a:t>
            </a:r>
            <a:endParaRPr/>
          </a:p>
        </p:txBody>
      </p:sp>
      <p:sp>
        <p:nvSpPr>
          <p:cNvPr id="3" name="Content Placeholder 2"/>
          <p:cNvSpPr>
            <a:spLocks noGrp="1"/>
          </p:cNvSpPr>
          <p:nvPr>
            <p:ph idx="1"/>
          </p:nvPr>
        </p:nvSpPr>
        <p:spPr>
          <a:xfrm>
            <a:off x="3500438" y="491320"/>
            <a:ext cx="2674620" cy="7503331"/>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Text Placeholder 3"/>
          <p:cNvSpPr>
            <a:spLocks noGrp="1"/>
          </p:cNvSpPr>
          <p:nvPr>
            <p:ph type="body" sz="half" idx="2"/>
          </p:nvPr>
        </p:nvSpPr>
        <p:spPr>
          <a:xfrm>
            <a:off x="685798" y="3821374"/>
            <a:ext cx="2672954"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4AD618C2-A69D-40E9-B2AA-7226F34BFB4D}"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38285343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63160" y="2032000"/>
            <a:ext cx="2674620" cy="1549400"/>
          </a:xfrm>
        </p:spPr>
        <p:txBody>
          <a:bodyPr tIns="0" bIns="0" anchor="b"/>
          <a:lstStyle>
            <a:lvl1pPr algn="l">
              <a:lnSpc>
                <a:spcPts val="4600"/>
              </a:lnSpc>
              <a:defRPr sz="4200" b="1"/>
            </a:lvl1pPr>
          </a:lstStyle>
          <a:p>
            <a:r>
              <a:rPr lang="fr-CA"/>
              <a:t>Click to edit Master title style</a:t>
            </a:r>
            <a:endParaRPr/>
          </a:p>
        </p:txBody>
      </p:sp>
      <p:sp>
        <p:nvSpPr>
          <p:cNvPr id="4" name="Text Placeholder 3"/>
          <p:cNvSpPr>
            <a:spLocks noGrp="1"/>
          </p:cNvSpPr>
          <p:nvPr>
            <p:ph type="body" sz="half" idx="2"/>
          </p:nvPr>
        </p:nvSpPr>
        <p:spPr>
          <a:xfrm>
            <a:off x="3763158" y="3599977"/>
            <a:ext cx="2674620"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61CD6DEA-3230-492C-B32E-7EBCCA4788B4}"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grpSp>
        <p:nvGrpSpPr>
          <p:cNvPr id="3" name="Group 7"/>
          <p:cNvGrpSpPr/>
          <p:nvPr/>
        </p:nvGrpSpPr>
        <p:grpSpPr>
          <a:xfrm rot="21421631">
            <a:off x="471771" y="674200"/>
            <a:ext cx="2888194" cy="735503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12" name="Picture Placeholder 9"/>
          <p:cNvSpPr>
            <a:spLocks noGrp="1"/>
          </p:cNvSpPr>
          <p:nvPr>
            <p:ph type="pic" sz="quarter" idx="14"/>
          </p:nvPr>
        </p:nvSpPr>
        <p:spPr>
          <a:xfrm rot="21421631">
            <a:off x="606595" y="890081"/>
            <a:ext cx="2601498" cy="6832964"/>
          </a:xfrm>
          <a:solidFill>
            <a:schemeClr val="bg1">
              <a:lumMod val="85000"/>
            </a:schemeClr>
          </a:solidFill>
        </p:spPr>
        <p:txBody>
          <a:bodyPr/>
          <a:lstStyle>
            <a:lvl1pPr>
              <a:buNone/>
              <a:defRPr/>
            </a:lvl1pPr>
          </a:lstStyle>
          <a:p>
            <a:r>
              <a:rPr lang="fr-CA"/>
              <a:t>Drag picture to placeholder or click icon to add</a:t>
            </a:r>
            <a:endParaRPr/>
          </a:p>
        </p:txBody>
      </p:sp>
    </p:spTree>
    <p:extLst>
      <p:ext uri="{BB962C8B-B14F-4D97-AF65-F5344CB8AC3E}">
        <p14:creationId xmlns:p14="http://schemas.microsoft.com/office/powerpoint/2010/main" xmlns="" val="30047513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235057" y="4694398"/>
            <a:ext cx="3066018" cy="4034693"/>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17" name="Picture Placeholder 9"/>
          <p:cNvSpPr>
            <a:spLocks noGrp="1"/>
          </p:cNvSpPr>
          <p:nvPr>
            <p:ph type="pic" sz="quarter" idx="16"/>
          </p:nvPr>
        </p:nvSpPr>
        <p:spPr>
          <a:xfrm rot="21214351">
            <a:off x="368293" y="4910106"/>
            <a:ext cx="2778082" cy="3596111"/>
          </a:xfrm>
          <a:solidFill>
            <a:schemeClr val="bg1">
              <a:lumMod val="85000"/>
            </a:schemeClr>
          </a:solidFill>
        </p:spPr>
        <p:txBody>
          <a:bodyPr/>
          <a:lstStyle>
            <a:lvl1pPr>
              <a:buNone/>
              <a:defRPr/>
            </a:lvl1pPr>
          </a:lstStyle>
          <a:p>
            <a:r>
              <a:rPr lang="fr-CA"/>
              <a:t>Drag picture to placeholder or click icon to add</a:t>
            </a:r>
            <a:endParaRPr/>
          </a:p>
        </p:txBody>
      </p:sp>
      <p:grpSp>
        <p:nvGrpSpPr>
          <p:cNvPr id="8" name="Group 9"/>
          <p:cNvGrpSpPr/>
          <p:nvPr/>
        </p:nvGrpSpPr>
        <p:grpSpPr>
          <a:xfrm rot="232774">
            <a:off x="127111" y="321675"/>
            <a:ext cx="3066018" cy="4034693"/>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13" name="Picture Placeholder 9"/>
          <p:cNvSpPr>
            <a:spLocks noGrp="1"/>
          </p:cNvSpPr>
          <p:nvPr>
            <p:ph type="pic" sz="quarter" idx="15"/>
          </p:nvPr>
        </p:nvSpPr>
        <p:spPr>
          <a:xfrm rot="232774">
            <a:off x="260347" y="537383"/>
            <a:ext cx="2778082" cy="3596111"/>
          </a:xfrm>
          <a:solidFill>
            <a:schemeClr val="bg1">
              <a:lumMod val="85000"/>
            </a:schemeClr>
          </a:solidFill>
        </p:spPr>
        <p:txBody>
          <a:bodyPr/>
          <a:lstStyle>
            <a:lvl1pPr>
              <a:buNone/>
              <a:defRPr/>
            </a:lvl1pPr>
          </a:lstStyle>
          <a:p>
            <a:r>
              <a:rPr lang="fr-CA"/>
              <a:t>Drag picture to placeholder or click icon to add</a:t>
            </a:r>
            <a:endParaRPr/>
          </a:p>
        </p:txBody>
      </p:sp>
      <p:sp>
        <p:nvSpPr>
          <p:cNvPr id="2" name="Title 1"/>
          <p:cNvSpPr>
            <a:spLocks noGrp="1"/>
          </p:cNvSpPr>
          <p:nvPr>
            <p:ph type="title"/>
          </p:nvPr>
        </p:nvSpPr>
        <p:spPr>
          <a:xfrm>
            <a:off x="3760076" y="2032000"/>
            <a:ext cx="2674620" cy="1549400"/>
          </a:xfrm>
        </p:spPr>
        <p:txBody>
          <a:bodyPr tIns="0" bIns="0" anchor="b"/>
          <a:lstStyle>
            <a:lvl1pPr algn="l">
              <a:lnSpc>
                <a:spcPts val="4600"/>
              </a:lnSpc>
              <a:defRPr sz="4200" b="1"/>
            </a:lvl1pPr>
          </a:lstStyle>
          <a:p>
            <a:r>
              <a:rPr lang="fr-CA"/>
              <a:t>Click to edit Master title style</a:t>
            </a:r>
            <a:endParaRPr/>
          </a:p>
        </p:txBody>
      </p:sp>
      <p:sp>
        <p:nvSpPr>
          <p:cNvPr id="4" name="Text Placeholder 3"/>
          <p:cNvSpPr>
            <a:spLocks noGrp="1"/>
          </p:cNvSpPr>
          <p:nvPr>
            <p:ph type="body" sz="half" idx="2"/>
          </p:nvPr>
        </p:nvSpPr>
        <p:spPr>
          <a:xfrm>
            <a:off x="3760074" y="3599977"/>
            <a:ext cx="2674620"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8EA222DA-8092-419A-A6C0-336C35F52CDD}"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5416651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016499"/>
            <a:ext cx="5486400" cy="1549400"/>
          </a:xfrm>
        </p:spPr>
        <p:txBody>
          <a:bodyPr tIns="0" bIns="0" anchor="b"/>
          <a:lstStyle>
            <a:lvl1pPr algn="l">
              <a:lnSpc>
                <a:spcPts val="4600"/>
              </a:lnSpc>
              <a:defRPr sz="3600" b="1"/>
            </a:lvl1pPr>
          </a:lstStyle>
          <a:p>
            <a:r>
              <a:rPr lang="fr-CA"/>
              <a:t>Click to edit Master title style</a:t>
            </a:r>
            <a:endParaRPr/>
          </a:p>
        </p:txBody>
      </p:sp>
      <p:grpSp>
        <p:nvGrpSpPr>
          <p:cNvPr id="3" name="Group 8"/>
          <p:cNvGrpSpPr/>
          <p:nvPr/>
        </p:nvGrpSpPr>
        <p:grpSpPr>
          <a:xfrm rot="232774">
            <a:off x="1544462" y="505467"/>
            <a:ext cx="3773495" cy="4591083"/>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4" name="Text Placeholder 3"/>
          <p:cNvSpPr>
            <a:spLocks noGrp="1"/>
          </p:cNvSpPr>
          <p:nvPr>
            <p:ph type="body" sz="half" idx="2"/>
          </p:nvPr>
        </p:nvSpPr>
        <p:spPr>
          <a:xfrm>
            <a:off x="685800" y="6571648"/>
            <a:ext cx="5486400" cy="1317293"/>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EC7CE284-C6C5-4556-929C-DE87F896D046}"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
        <p:nvSpPr>
          <p:cNvPr id="12" name="Picture Placeholder 9"/>
          <p:cNvSpPr>
            <a:spLocks noGrp="1"/>
          </p:cNvSpPr>
          <p:nvPr>
            <p:ph type="pic" sz="quarter" idx="15"/>
          </p:nvPr>
        </p:nvSpPr>
        <p:spPr>
          <a:xfrm rot="232774">
            <a:off x="1686118" y="752752"/>
            <a:ext cx="3490183" cy="4096512"/>
          </a:xfrm>
          <a:solidFill>
            <a:schemeClr val="bg1">
              <a:lumMod val="85000"/>
            </a:schemeClr>
          </a:solidFill>
        </p:spPr>
        <p:txBody>
          <a:bodyPr/>
          <a:lstStyle>
            <a:lvl1pPr>
              <a:buNone/>
              <a:defRPr/>
            </a:lvl1pPr>
          </a:lstStyle>
          <a:p>
            <a:r>
              <a:rPr lang="fr-CA"/>
              <a:t>Drag picture to placeholder or click icon to add</a:t>
            </a:r>
            <a:endParaRPr/>
          </a:p>
        </p:txBody>
      </p:sp>
    </p:spTree>
    <p:extLst>
      <p:ext uri="{BB962C8B-B14F-4D97-AF65-F5344CB8AC3E}">
        <p14:creationId xmlns:p14="http://schemas.microsoft.com/office/powerpoint/2010/main" xmlns="" val="13943479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016499"/>
            <a:ext cx="5486400" cy="1549400"/>
          </a:xfrm>
        </p:spPr>
        <p:txBody>
          <a:bodyPr tIns="0" bIns="0" anchor="b"/>
          <a:lstStyle>
            <a:lvl1pPr algn="l">
              <a:lnSpc>
                <a:spcPts val="4600"/>
              </a:lnSpc>
              <a:defRPr sz="3600" b="1"/>
            </a:lvl1pPr>
          </a:lstStyle>
          <a:p>
            <a:r>
              <a:rPr lang="fr-CA"/>
              <a:t>Click to edit Master title style</a:t>
            </a:r>
            <a:endParaRPr/>
          </a:p>
        </p:txBody>
      </p:sp>
      <p:grpSp>
        <p:nvGrpSpPr>
          <p:cNvPr id="3" name="Group 13"/>
          <p:cNvGrpSpPr/>
          <p:nvPr/>
        </p:nvGrpSpPr>
        <p:grpSpPr>
          <a:xfrm rot="21420000">
            <a:off x="85265" y="155157"/>
            <a:ext cx="2976795" cy="494048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17" name="Picture Placeholder 9"/>
          <p:cNvSpPr>
            <a:spLocks noGrp="1"/>
          </p:cNvSpPr>
          <p:nvPr>
            <p:ph type="pic" sz="quarter" idx="17"/>
          </p:nvPr>
        </p:nvSpPr>
        <p:spPr>
          <a:xfrm rot="21420000">
            <a:off x="224364" y="406665"/>
            <a:ext cx="2698841" cy="4445647"/>
          </a:xfrm>
          <a:solidFill>
            <a:schemeClr val="bg1">
              <a:lumMod val="85000"/>
            </a:schemeClr>
          </a:solidFill>
        </p:spPr>
        <p:txBody>
          <a:bodyPr/>
          <a:lstStyle>
            <a:lvl1pPr>
              <a:buNone/>
              <a:defRPr/>
            </a:lvl1pPr>
          </a:lstStyle>
          <a:p>
            <a:r>
              <a:rPr lang="fr-CA"/>
              <a:t>Drag picture to placeholder or click icon to add</a:t>
            </a:r>
            <a:endParaRPr/>
          </a:p>
        </p:txBody>
      </p:sp>
      <p:grpSp>
        <p:nvGrpSpPr>
          <p:cNvPr id="8" name="Group 9"/>
          <p:cNvGrpSpPr/>
          <p:nvPr/>
        </p:nvGrpSpPr>
        <p:grpSpPr>
          <a:xfrm rot="360000">
            <a:off x="3124110" y="430854"/>
            <a:ext cx="3594520" cy="4591083"/>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13" name="Picture Placeholder 9"/>
          <p:cNvSpPr>
            <a:spLocks noGrp="1"/>
          </p:cNvSpPr>
          <p:nvPr>
            <p:ph type="pic" sz="quarter" idx="16"/>
          </p:nvPr>
        </p:nvSpPr>
        <p:spPr>
          <a:xfrm rot="360000">
            <a:off x="3252365" y="676891"/>
            <a:ext cx="3324645" cy="4096512"/>
          </a:xfrm>
          <a:solidFill>
            <a:schemeClr val="bg1">
              <a:lumMod val="85000"/>
            </a:schemeClr>
          </a:solidFill>
        </p:spPr>
        <p:txBody>
          <a:bodyPr/>
          <a:lstStyle>
            <a:lvl1pPr>
              <a:buNone/>
              <a:defRPr/>
            </a:lvl1pPr>
          </a:lstStyle>
          <a:p>
            <a:r>
              <a:rPr lang="fr-CA"/>
              <a:t>Drag picture to placeholder or click icon to add</a:t>
            </a:r>
            <a:endParaRPr/>
          </a:p>
        </p:txBody>
      </p:sp>
      <p:sp>
        <p:nvSpPr>
          <p:cNvPr id="4" name="Text Placeholder 3"/>
          <p:cNvSpPr>
            <a:spLocks noGrp="1"/>
          </p:cNvSpPr>
          <p:nvPr>
            <p:ph type="body" sz="half" idx="2"/>
          </p:nvPr>
        </p:nvSpPr>
        <p:spPr>
          <a:xfrm>
            <a:off x="685800" y="6568141"/>
            <a:ext cx="5486400" cy="13208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200E32FD-C276-4656-B121-316911BF5116}"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30986655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Date Placeholder 3"/>
          <p:cNvSpPr>
            <a:spLocks noGrp="1"/>
          </p:cNvSpPr>
          <p:nvPr>
            <p:ph type="dt" sz="half" idx="10"/>
          </p:nvPr>
        </p:nvSpPr>
        <p:spPr/>
        <p:txBody>
          <a:bodyPr/>
          <a:lstStyle/>
          <a:p>
            <a:fld id="{D58128EA-7FC9-4F95-9201-9845850BF9D1}"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290247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Date Placeholder 2"/>
          <p:cNvSpPr>
            <a:spLocks noGrp="1"/>
          </p:cNvSpPr>
          <p:nvPr>
            <p:ph type="dt" sz="half" idx="10"/>
          </p:nvPr>
        </p:nvSpPr>
        <p:spPr/>
        <p:txBody>
          <a:bodyPr/>
          <a:lstStyle/>
          <a:p>
            <a:fld id="{1F74DA73-2A07-F747-86F9-71E7768D82C5}" type="datetime1">
              <a:rPr lang="fr-CA" smtClean="0"/>
              <a:pPr/>
              <a:t>2022-09-13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63762" y="601135"/>
            <a:ext cx="634562" cy="7143749"/>
          </a:xfrm>
        </p:spPr>
        <p:txBody>
          <a:bodyPr vert="eaVert" anchor="t" anchorCtr="0"/>
          <a:lstStyle/>
          <a:p>
            <a:r>
              <a:rPr lang="fr-CA"/>
              <a:t>Click to edit Master title style</a:t>
            </a:r>
            <a:endParaRPr/>
          </a:p>
        </p:txBody>
      </p:sp>
      <p:sp>
        <p:nvSpPr>
          <p:cNvPr id="3" name="Vertical Text Placeholder 2"/>
          <p:cNvSpPr>
            <a:spLocks noGrp="1"/>
          </p:cNvSpPr>
          <p:nvPr>
            <p:ph type="body" orient="vert" idx="1"/>
          </p:nvPr>
        </p:nvSpPr>
        <p:spPr>
          <a:xfrm>
            <a:off x="685800" y="601135"/>
            <a:ext cx="4457700" cy="7143749"/>
          </a:xfrm>
        </p:spPr>
        <p:txBody>
          <a:bodyPr vert="eaVert"/>
          <a:lstStyle>
            <a:lvl5pPr>
              <a:defRPr/>
            </a:lvl5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Date Placeholder 3"/>
          <p:cNvSpPr>
            <a:spLocks noGrp="1"/>
          </p:cNvSpPr>
          <p:nvPr>
            <p:ph type="dt" sz="half" idx="10"/>
          </p:nvPr>
        </p:nvSpPr>
        <p:spPr/>
        <p:txBody>
          <a:bodyPr/>
          <a:lstStyle/>
          <a:p>
            <a:fld id="{FED5489D-A2A2-4192-ADBA-7ECD8A17D76F}"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3912782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5CFD10-FD4E-C849-8794-718830E71EF4}" type="datetime1">
              <a:rPr lang="fr-CA" smtClean="0"/>
              <a:pPr/>
              <a:t>2022-09-13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253397"/>
            <a:ext cx="2672954" cy="1549400"/>
          </a:xfrm>
        </p:spPr>
        <p:txBody>
          <a:bodyPr tIns="0" bIns="0" anchor="b"/>
          <a:lstStyle>
            <a:lvl1pPr algn="l">
              <a:lnSpc>
                <a:spcPts val="4600"/>
              </a:lnSpc>
              <a:defRPr sz="4200" b="1"/>
            </a:lvl1pPr>
          </a:lstStyle>
          <a:p>
            <a:r>
              <a:rPr lang="fr-CA"/>
              <a:t>Click to edit Master title style</a:t>
            </a:r>
            <a:endParaRPr/>
          </a:p>
        </p:txBody>
      </p:sp>
      <p:sp>
        <p:nvSpPr>
          <p:cNvPr id="3" name="Content Placeholder 2"/>
          <p:cNvSpPr>
            <a:spLocks noGrp="1"/>
          </p:cNvSpPr>
          <p:nvPr>
            <p:ph idx="1"/>
          </p:nvPr>
        </p:nvSpPr>
        <p:spPr>
          <a:xfrm>
            <a:off x="3500438" y="491320"/>
            <a:ext cx="2674620" cy="7503331"/>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Text Placeholder 3"/>
          <p:cNvSpPr>
            <a:spLocks noGrp="1"/>
          </p:cNvSpPr>
          <p:nvPr>
            <p:ph type="body" sz="half" idx="2"/>
          </p:nvPr>
        </p:nvSpPr>
        <p:spPr>
          <a:xfrm>
            <a:off x="685798" y="3821374"/>
            <a:ext cx="2672954"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2FC3FDD7-0E9C-4745-B617-4C3922C15D10}" type="datetime1">
              <a:rPr lang="fr-CA" smtClean="0"/>
              <a:pPr/>
              <a:t>2022-09-13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63160" y="2032000"/>
            <a:ext cx="2674620" cy="1549400"/>
          </a:xfrm>
        </p:spPr>
        <p:txBody>
          <a:bodyPr tIns="0" bIns="0" anchor="b"/>
          <a:lstStyle>
            <a:lvl1pPr algn="l">
              <a:lnSpc>
                <a:spcPts val="4600"/>
              </a:lnSpc>
              <a:defRPr sz="4200" b="1"/>
            </a:lvl1pPr>
          </a:lstStyle>
          <a:p>
            <a:r>
              <a:rPr lang="fr-CA"/>
              <a:t>Click to edit Master title style</a:t>
            </a:r>
            <a:endParaRPr/>
          </a:p>
        </p:txBody>
      </p:sp>
      <p:sp>
        <p:nvSpPr>
          <p:cNvPr id="4" name="Text Placeholder 3"/>
          <p:cNvSpPr>
            <a:spLocks noGrp="1"/>
          </p:cNvSpPr>
          <p:nvPr>
            <p:ph type="body" sz="half" idx="2"/>
          </p:nvPr>
        </p:nvSpPr>
        <p:spPr>
          <a:xfrm>
            <a:off x="3763158" y="3599977"/>
            <a:ext cx="2674620"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91D9920D-384C-FB42-97B8-9F9D9A2A8EDA}" type="datetime1">
              <a:rPr lang="fr-CA" smtClean="0"/>
              <a:pPr/>
              <a:t>2022-09-13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grpSp>
        <p:nvGrpSpPr>
          <p:cNvPr id="3" name="Group 7"/>
          <p:cNvGrpSpPr/>
          <p:nvPr/>
        </p:nvGrpSpPr>
        <p:grpSpPr>
          <a:xfrm rot="21421631">
            <a:off x="471771" y="674200"/>
            <a:ext cx="2888194" cy="735503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grpSp>
      <p:sp>
        <p:nvSpPr>
          <p:cNvPr id="12" name="Picture Placeholder 9"/>
          <p:cNvSpPr>
            <a:spLocks noGrp="1"/>
          </p:cNvSpPr>
          <p:nvPr>
            <p:ph type="pic" sz="quarter" idx="14"/>
          </p:nvPr>
        </p:nvSpPr>
        <p:spPr>
          <a:xfrm rot="21421631">
            <a:off x="606595" y="890081"/>
            <a:ext cx="2601498" cy="6832964"/>
          </a:xfrm>
          <a:solidFill>
            <a:schemeClr val="bg1">
              <a:lumMod val="85000"/>
            </a:schemeClr>
          </a:solidFill>
        </p:spPr>
        <p:txBody>
          <a:bodyPr/>
          <a:lstStyle>
            <a:lvl1pPr>
              <a:buNone/>
              <a:defRPr/>
            </a:lvl1pPr>
          </a:lstStyle>
          <a:p>
            <a:r>
              <a:rPr lang="fr-CA"/>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235057" y="4694398"/>
            <a:ext cx="3066018" cy="4034693"/>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grpSp>
      <p:sp>
        <p:nvSpPr>
          <p:cNvPr id="17" name="Picture Placeholder 9"/>
          <p:cNvSpPr>
            <a:spLocks noGrp="1"/>
          </p:cNvSpPr>
          <p:nvPr>
            <p:ph type="pic" sz="quarter" idx="16"/>
          </p:nvPr>
        </p:nvSpPr>
        <p:spPr>
          <a:xfrm rot="21214351">
            <a:off x="368293" y="4910106"/>
            <a:ext cx="2778082" cy="3596111"/>
          </a:xfrm>
          <a:solidFill>
            <a:schemeClr val="bg1">
              <a:lumMod val="85000"/>
            </a:schemeClr>
          </a:solidFill>
        </p:spPr>
        <p:txBody>
          <a:bodyPr/>
          <a:lstStyle>
            <a:lvl1pPr>
              <a:buNone/>
              <a:defRPr/>
            </a:lvl1pPr>
          </a:lstStyle>
          <a:p>
            <a:r>
              <a:rPr lang="fr-CA"/>
              <a:t>Drag picture to placeholder or click icon to add</a:t>
            </a:r>
            <a:endParaRPr/>
          </a:p>
        </p:txBody>
      </p:sp>
      <p:grpSp>
        <p:nvGrpSpPr>
          <p:cNvPr id="8" name="Group 9"/>
          <p:cNvGrpSpPr/>
          <p:nvPr/>
        </p:nvGrpSpPr>
        <p:grpSpPr>
          <a:xfrm rot="232774">
            <a:off x="127111" y="321675"/>
            <a:ext cx="3066018" cy="4034693"/>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grpSp>
      <p:sp>
        <p:nvSpPr>
          <p:cNvPr id="13" name="Picture Placeholder 9"/>
          <p:cNvSpPr>
            <a:spLocks noGrp="1"/>
          </p:cNvSpPr>
          <p:nvPr>
            <p:ph type="pic" sz="quarter" idx="15"/>
          </p:nvPr>
        </p:nvSpPr>
        <p:spPr>
          <a:xfrm rot="232774">
            <a:off x="260347" y="537383"/>
            <a:ext cx="2778082" cy="3596111"/>
          </a:xfrm>
          <a:solidFill>
            <a:schemeClr val="bg1">
              <a:lumMod val="85000"/>
            </a:schemeClr>
          </a:solidFill>
        </p:spPr>
        <p:txBody>
          <a:bodyPr/>
          <a:lstStyle>
            <a:lvl1pPr>
              <a:buNone/>
              <a:defRPr/>
            </a:lvl1pPr>
          </a:lstStyle>
          <a:p>
            <a:r>
              <a:rPr lang="fr-CA"/>
              <a:t>Drag picture to placeholder or click icon to add</a:t>
            </a:r>
            <a:endParaRPr/>
          </a:p>
        </p:txBody>
      </p:sp>
      <p:sp>
        <p:nvSpPr>
          <p:cNvPr id="2" name="Title 1"/>
          <p:cNvSpPr>
            <a:spLocks noGrp="1"/>
          </p:cNvSpPr>
          <p:nvPr>
            <p:ph type="title"/>
          </p:nvPr>
        </p:nvSpPr>
        <p:spPr>
          <a:xfrm>
            <a:off x="3760076" y="2032000"/>
            <a:ext cx="2674620" cy="1549400"/>
          </a:xfrm>
        </p:spPr>
        <p:txBody>
          <a:bodyPr tIns="0" bIns="0" anchor="b"/>
          <a:lstStyle>
            <a:lvl1pPr algn="l">
              <a:lnSpc>
                <a:spcPts val="4600"/>
              </a:lnSpc>
              <a:defRPr sz="4200" b="1"/>
            </a:lvl1pPr>
          </a:lstStyle>
          <a:p>
            <a:r>
              <a:rPr lang="fr-CA"/>
              <a:t>Click to edit Master title style</a:t>
            </a:r>
            <a:endParaRPr/>
          </a:p>
        </p:txBody>
      </p:sp>
      <p:sp>
        <p:nvSpPr>
          <p:cNvPr id="4" name="Text Placeholder 3"/>
          <p:cNvSpPr>
            <a:spLocks noGrp="1"/>
          </p:cNvSpPr>
          <p:nvPr>
            <p:ph type="body" sz="half" idx="2"/>
          </p:nvPr>
        </p:nvSpPr>
        <p:spPr>
          <a:xfrm>
            <a:off x="3760074" y="3599977"/>
            <a:ext cx="2674620"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C5F955DB-E8BC-0E46-B608-3A12360933C9}" type="datetime1">
              <a:rPr lang="fr-CA" smtClean="0"/>
              <a:pPr/>
              <a:t>2022-09-13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016499"/>
            <a:ext cx="5486400" cy="1549400"/>
          </a:xfrm>
        </p:spPr>
        <p:txBody>
          <a:bodyPr tIns="0" bIns="0" anchor="b"/>
          <a:lstStyle>
            <a:lvl1pPr algn="l">
              <a:lnSpc>
                <a:spcPts val="4600"/>
              </a:lnSpc>
              <a:defRPr sz="3600" b="1"/>
            </a:lvl1pPr>
          </a:lstStyle>
          <a:p>
            <a:r>
              <a:rPr lang="fr-CA"/>
              <a:t>Click to edit Master title style</a:t>
            </a:r>
            <a:endParaRPr/>
          </a:p>
        </p:txBody>
      </p:sp>
      <p:grpSp>
        <p:nvGrpSpPr>
          <p:cNvPr id="3" name="Group 8"/>
          <p:cNvGrpSpPr/>
          <p:nvPr/>
        </p:nvGrpSpPr>
        <p:grpSpPr>
          <a:xfrm rot="232774">
            <a:off x="1544462" y="505467"/>
            <a:ext cx="3773495" cy="4591083"/>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grpSp>
      <p:sp>
        <p:nvSpPr>
          <p:cNvPr id="4" name="Text Placeholder 3"/>
          <p:cNvSpPr>
            <a:spLocks noGrp="1"/>
          </p:cNvSpPr>
          <p:nvPr>
            <p:ph type="body" sz="half" idx="2"/>
          </p:nvPr>
        </p:nvSpPr>
        <p:spPr>
          <a:xfrm>
            <a:off x="685800" y="6571648"/>
            <a:ext cx="5486400" cy="1317293"/>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A39BD18A-807B-CB4B-942E-94BC3583A1B0}" type="datetime1">
              <a:rPr lang="fr-CA" smtClean="0"/>
              <a:pPr/>
              <a:t>2022-09-13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
        <p:nvSpPr>
          <p:cNvPr id="12" name="Picture Placeholder 9"/>
          <p:cNvSpPr>
            <a:spLocks noGrp="1"/>
          </p:cNvSpPr>
          <p:nvPr>
            <p:ph type="pic" sz="quarter" idx="15"/>
          </p:nvPr>
        </p:nvSpPr>
        <p:spPr>
          <a:xfrm rot="232774">
            <a:off x="1686118" y="752752"/>
            <a:ext cx="3490183" cy="4096512"/>
          </a:xfrm>
          <a:solidFill>
            <a:schemeClr val="bg1">
              <a:lumMod val="85000"/>
            </a:schemeClr>
          </a:solidFill>
        </p:spPr>
        <p:txBody>
          <a:bodyPr/>
          <a:lstStyle>
            <a:lvl1pPr>
              <a:buNone/>
              <a:defRPr/>
            </a:lvl1pPr>
          </a:lstStyle>
          <a:p>
            <a:r>
              <a:rPr lang="fr-CA"/>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016499"/>
            <a:ext cx="5486400" cy="1549400"/>
          </a:xfrm>
        </p:spPr>
        <p:txBody>
          <a:bodyPr tIns="0" bIns="0" anchor="b"/>
          <a:lstStyle>
            <a:lvl1pPr algn="l">
              <a:lnSpc>
                <a:spcPts val="4600"/>
              </a:lnSpc>
              <a:defRPr sz="3600" b="1"/>
            </a:lvl1pPr>
          </a:lstStyle>
          <a:p>
            <a:r>
              <a:rPr lang="fr-CA"/>
              <a:t>Click to edit Master title style</a:t>
            </a:r>
            <a:endParaRPr/>
          </a:p>
        </p:txBody>
      </p:sp>
      <p:grpSp>
        <p:nvGrpSpPr>
          <p:cNvPr id="3" name="Group 13"/>
          <p:cNvGrpSpPr/>
          <p:nvPr/>
        </p:nvGrpSpPr>
        <p:grpSpPr>
          <a:xfrm rot="21420000">
            <a:off x="85265" y="155157"/>
            <a:ext cx="2976795" cy="494048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grpSp>
      <p:sp>
        <p:nvSpPr>
          <p:cNvPr id="17" name="Picture Placeholder 9"/>
          <p:cNvSpPr>
            <a:spLocks noGrp="1"/>
          </p:cNvSpPr>
          <p:nvPr>
            <p:ph type="pic" sz="quarter" idx="17"/>
          </p:nvPr>
        </p:nvSpPr>
        <p:spPr>
          <a:xfrm rot="21420000">
            <a:off x="224364" y="406665"/>
            <a:ext cx="2698841" cy="4445647"/>
          </a:xfrm>
          <a:solidFill>
            <a:schemeClr val="bg1">
              <a:lumMod val="85000"/>
            </a:schemeClr>
          </a:solidFill>
        </p:spPr>
        <p:txBody>
          <a:bodyPr/>
          <a:lstStyle>
            <a:lvl1pPr>
              <a:buNone/>
              <a:defRPr/>
            </a:lvl1pPr>
          </a:lstStyle>
          <a:p>
            <a:r>
              <a:rPr lang="fr-CA"/>
              <a:t>Drag picture to placeholder or click icon to add</a:t>
            </a:r>
            <a:endParaRPr/>
          </a:p>
        </p:txBody>
      </p:sp>
      <p:grpSp>
        <p:nvGrpSpPr>
          <p:cNvPr id="8" name="Group 9"/>
          <p:cNvGrpSpPr/>
          <p:nvPr/>
        </p:nvGrpSpPr>
        <p:grpSpPr>
          <a:xfrm rot="360000">
            <a:off x="3124110" y="430854"/>
            <a:ext cx="3594520" cy="4591083"/>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grpSp>
      <p:sp>
        <p:nvSpPr>
          <p:cNvPr id="13" name="Picture Placeholder 9"/>
          <p:cNvSpPr>
            <a:spLocks noGrp="1"/>
          </p:cNvSpPr>
          <p:nvPr>
            <p:ph type="pic" sz="quarter" idx="16"/>
          </p:nvPr>
        </p:nvSpPr>
        <p:spPr>
          <a:xfrm rot="360000">
            <a:off x="3252365" y="676891"/>
            <a:ext cx="3324645" cy="4096512"/>
          </a:xfrm>
          <a:solidFill>
            <a:schemeClr val="bg1">
              <a:lumMod val="85000"/>
            </a:schemeClr>
          </a:solidFill>
        </p:spPr>
        <p:txBody>
          <a:bodyPr/>
          <a:lstStyle>
            <a:lvl1pPr>
              <a:buNone/>
              <a:defRPr/>
            </a:lvl1pPr>
          </a:lstStyle>
          <a:p>
            <a:r>
              <a:rPr lang="fr-CA"/>
              <a:t>Drag picture to placeholder or click icon to add</a:t>
            </a:r>
            <a:endParaRPr/>
          </a:p>
        </p:txBody>
      </p:sp>
      <p:sp>
        <p:nvSpPr>
          <p:cNvPr id="4" name="Text Placeholder 3"/>
          <p:cNvSpPr>
            <a:spLocks noGrp="1"/>
          </p:cNvSpPr>
          <p:nvPr>
            <p:ph type="body" sz="half" idx="2"/>
          </p:nvPr>
        </p:nvSpPr>
        <p:spPr>
          <a:xfrm>
            <a:off x="685800" y="6568141"/>
            <a:ext cx="5486400" cy="13208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39988FB3-55FD-A941-9196-E2B8D289005F}" type="datetime1">
              <a:rPr lang="fr-CA" smtClean="0"/>
              <a:pPr/>
              <a:t>2022-09-13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Date Placeholder 3"/>
          <p:cNvSpPr>
            <a:spLocks noGrp="1"/>
          </p:cNvSpPr>
          <p:nvPr>
            <p:ph type="dt" sz="half" idx="10"/>
          </p:nvPr>
        </p:nvSpPr>
        <p:spPr/>
        <p:txBody>
          <a:bodyPr/>
          <a:lstStyle/>
          <a:p>
            <a:fld id="{C77C8737-DD24-AE48-94B0-AEE993619991}" type="datetime1">
              <a:rPr lang="fr-CA" smtClean="0"/>
              <a:pPr/>
              <a:t>2022-09-13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idx="1"/>
          </p:nvPr>
        </p:nvSpPr>
        <p:spPr/>
        <p:txBody>
          <a:bodyPr/>
          <a:lstStyle>
            <a:lvl5pPr>
              <a:defRPr/>
            </a:lvl5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Date Placeholder 3"/>
          <p:cNvSpPr>
            <a:spLocks noGrp="1"/>
          </p:cNvSpPr>
          <p:nvPr>
            <p:ph type="dt" sz="half" idx="10"/>
          </p:nvPr>
        </p:nvSpPr>
        <p:spPr/>
        <p:txBody>
          <a:bodyPr/>
          <a:lstStyle/>
          <a:p>
            <a:fld id="{9A4C7FC0-A454-2649-9404-6C3C3322B928}" type="datetime1">
              <a:rPr lang="fr-CA" smtClean="0"/>
              <a:pPr/>
              <a:t>2022-09-13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63762" y="601135"/>
            <a:ext cx="634562" cy="7143749"/>
          </a:xfrm>
        </p:spPr>
        <p:txBody>
          <a:bodyPr vert="eaVert" anchor="t" anchorCtr="0"/>
          <a:lstStyle/>
          <a:p>
            <a:r>
              <a:rPr lang="fr-CA"/>
              <a:t>Click to edit Master title style</a:t>
            </a:r>
            <a:endParaRPr/>
          </a:p>
        </p:txBody>
      </p:sp>
      <p:sp>
        <p:nvSpPr>
          <p:cNvPr id="3" name="Vertical Text Placeholder 2"/>
          <p:cNvSpPr>
            <a:spLocks noGrp="1"/>
          </p:cNvSpPr>
          <p:nvPr>
            <p:ph type="body" orient="vert" idx="1"/>
          </p:nvPr>
        </p:nvSpPr>
        <p:spPr>
          <a:xfrm>
            <a:off x="685800" y="601135"/>
            <a:ext cx="4457700" cy="7143749"/>
          </a:xfrm>
        </p:spPr>
        <p:txBody>
          <a:bodyPr vert="eaVert"/>
          <a:lstStyle>
            <a:lvl5pPr>
              <a:defRPr/>
            </a:lvl5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Date Placeholder 3"/>
          <p:cNvSpPr>
            <a:spLocks noGrp="1"/>
          </p:cNvSpPr>
          <p:nvPr>
            <p:ph type="dt" sz="half" idx="10"/>
          </p:nvPr>
        </p:nvSpPr>
        <p:spPr/>
        <p:txBody>
          <a:bodyPr/>
          <a:lstStyle/>
          <a:p>
            <a:fld id="{0BB20877-E85B-0941-B5E7-5DCFCCBBF516}" type="datetime1">
              <a:rPr lang="fr-CA" smtClean="0"/>
              <a:pPr/>
              <a:t>2022-09-13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165600"/>
            <a:ext cx="4857750" cy="2552192"/>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Times New Roman" pitchFamily="18" charset="0"/>
                <a:ea typeface="+mj-ea"/>
                <a:cs typeface="+mj-cs"/>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Subtitle 2"/>
          <p:cNvSpPr>
            <a:spLocks noGrp="1"/>
          </p:cNvSpPr>
          <p:nvPr>
            <p:ph type="subTitle" idx="1"/>
          </p:nvPr>
        </p:nvSpPr>
        <p:spPr>
          <a:xfrm>
            <a:off x="1657350" y="6742176"/>
            <a:ext cx="4857750" cy="1565451"/>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Times New Roman" pitchFamily="18"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dirty="0"/>
              <a:t>Click to </a:t>
            </a:r>
            <a:r>
              <a:rPr lang="fr-CA" dirty="0" err="1"/>
              <a:t>edit</a:t>
            </a:r>
            <a:r>
              <a:rPr lang="fr-CA" dirty="0"/>
              <a:t> Master </a:t>
            </a:r>
            <a:r>
              <a:rPr lang="fr-CA" dirty="0" err="1"/>
              <a:t>subtitle</a:t>
            </a:r>
            <a:r>
              <a:rPr lang="fr-CA" dirty="0"/>
              <a:t> style</a:t>
            </a:r>
            <a:endParaRPr dirty="0"/>
          </a:p>
        </p:txBody>
      </p:sp>
      <p:sp>
        <p:nvSpPr>
          <p:cNvPr id="4" name="Date Placeholder 3"/>
          <p:cNvSpPr>
            <a:spLocks noGrp="1"/>
          </p:cNvSpPr>
          <p:nvPr>
            <p:ph type="dt" sz="half" idx="10"/>
          </p:nvPr>
        </p:nvSpPr>
        <p:spPr>
          <a:xfrm>
            <a:off x="342900" y="8400288"/>
            <a:ext cx="1488186" cy="36576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31F6E69D-0C35-804F-8AE4-3829C29596AB}"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a:xfrm>
            <a:off x="2969514" y="8400288"/>
            <a:ext cx="2859786" cy="36576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solidFill>
                <a:prstClr val="black"/>
              </a:solidFill>
            </a:endParaRPr>
          </a:p>
        </p:txBody>
      </p:sp>
      <p:sp>
        <p:nvSpPr>
          <p:cNvPr id="6" name="Slide Number Placeholder 5"/>
          <p:cNvSpPr>
            <a:spLocks noGrp="1"/>
          </p:cNvSpPr>
          <p:nvPr>
            <p:ph type="sldNum" sz="quarter" idx="12"/>
          </p:nvPr>
        </p:nvSpPr>
        <p:spPr>
          <a:xfrm>
            <a:off x="6206490" y="8400288"/>
            <a:ext cx="514350" cy="36576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D6CC888B-D9F9-4E54-B722-F151A9F45E95}" type="slidenum">
              <a:rPr lang="en-US" smtClean="0">
                <a:solidFill>
                  <a:prstClr val="black"/>
                </a:solidFill>
              </a:rPr>
              <a:pPr/>
              <a:t>‹N°›</a:t>
            </a:fld>
            <a:endParaRPr lang="en-US">
              <a:solidFill>
                <a:prstClr val="black"/>
              </a:solidFill>
            </a:endParaRPr>
          </a:p>
        </p:txBody>
      </p:sp>
    </p:spTree>
    <p:extLst>
      <p:ext uri="{BB962C8B-B14F-4D97-AF65-F5344CB8AC3E}">
        <p14:creationId xmlns:p14="http://schemas.microsoft.com/office/powerpoint/2010/main" xmlns="" val="1922871305"/>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idx="1"/>
          </p:nvPr>
        </p:nvSpPr>
        <p:spPr/>
        <p:txBody>
          <a:bodyPr/>
          <a:lstStyle>
            <a:lvl5pPr>
              <a:defRPr/>
            </a:lvl5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Date Placeholder 3"/>
          <p:cNvSpPr>
            <a:spLocks noGrp="1"/>
          </p:cNvSpPr>
          <p:nvPr>
            <p:ph type="dt" sz="half" idx="10"/>
          </p:nvPr>
        </p:nvSpPr>
        <p:spPr/>
        <p:txBody>
          <a:bodyPr/>
          <a:lstStyle/>
          <a:p>
            <a:fld id="{9A4C7FC0-A454-2649-9404-6C3C3322B928}"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3407477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with Watermark">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841661" y="4267200"/>
            <a:ext cx="6016337" cy="29464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fr-CA"/>
              <a:t>Click to edit Master text styles</a:t>
            </a:r>
          </a:p>
        </p:txBody>
      </p:sp>
      <p:sp>
        <p:nvSpPr>
          <p:cNvPr id="2" name="Title 1"/>
          <p:cNvSpPr>
            <a:spLocks noGrp="1"/>
          </p:cNvSpPr>
          <p:nvPr>
            <p:ph type="ctrTitle"/>
          </p:nvPr>
        </p:nvSpPr>
        <p:spPr>
          <a:xfrm>
            <a:off x="2970610" y="5110793"/>
            <a:ext cx="3543300" cy="1613285"/>
          </a:xfrm>
        </p:spPr>
        <p:txBody>
          <a:bodyPr lIns="45720" tIns="0" rIns="45720" bIns="0" anchor="b" anchorCtr="0">
            <a:noAutofit/>
          </a:bodyPr>
          <a:lstStyle>
            <a:lvl1pPr algn="l">
              <a:lnSpc>
                <a:spcPts val="5000"/>
              </a:lnSpc>
              <a:defRPr sz="4600"/>
            </a:lvl1pPr>
          </a:lstStyle>
          <a:p>
            <a:r>
              <a:rPr lang="fr-CA"/>
              <a:t>Click to edit Master title style</a:t>
            </a:r>
            <a:endParaRPr dirty="0"/>
          </a:p>
        </p:txBody>
      </p:sp>
      <p:sp>
        <p:nvSpPr>
          <p:cNvPr id="3" name="Subtitle 2"/>
          <p:cNvSpPr>
            <a:spLocks noGrp="1"/>
          </p:cNvSpPr>
          <p:nvPr>
            <p:ph type="subTitle" idx="1"/>
          </p:nvPr>
        </p:nvSpPr>
        <p:spPr>
          <a:xfrm>
            <a:off x="2970610" y="6742545"/>
            <a:ext cx="3543300" cy="1542115"/>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a:t>Click to edit Master subtitle style</a:t>
            </a:r>
            <a:endParaRPr dirty="0"/>
          </a:p>
        </p:txBody>
      </p:sp>
      <p:sp>
        <p:nvSpPr>
          <p:cNvPr id="4" name="Date Placeholder 3"/>
          <p:cNvSpPr>
            <a:spLocks noGrp="1"/>
          </p:cNvSpPr>
          <p:nvPr>
            <p:ph type="dt" sz="half" idx="10"/>
          </p:nvPr>
        </p:nvSpPr>
        <p:spPr>
          <a:xfrm>
            <a:off x="342900" y="8398325"/>
            <a:ext cx="1485900" cy="364067"/>
          </a:xfrm>
        </p:spPr>
        <p:txBody>
          <a:bodyPr/>
          <a:lstStyle>
            <a:lvl1pPr algn="l">
              <a:defRPr sz="1100">
                <a:latin typeface="Rockwell" pitchFamily="18" charset="0"/>
              </a:defRPr>
            </a:lvl1pPr>
          </a:lstStyle>
          <a:p>
            <a:fld id="{277B2344-775A-EC40-BD86-BBF6EDBF559F}"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a:xfrm>
            <a:off x="2971800" y="8398325"/>
            <a:ext cx="2857500" cy="364067"/>
          </a:xfrm>
        </p:spPr>
        <p:txBody>
          <a:bodyPr/>
          <a:lstStyle>
            <a:lvl1pPr algn="l">
              <a:defRPr/>
            </a:lvl1pPr>
          </a:lstStyle>
          <a:p>
            <a:endParaRPr lang="en-US">
              <a:solidFill>
                <a:prstClr val="black"/>
              </a:solidFill>
            </a:endParaRPr>
          </a:p>
        </p:txBody>
      </p:sp>
      <p:sp>
        <p:nvSpPr>
          <p:cNvPr id="6" name="Slide Number Placeholder 5"/>
          <p:cNvSpPr>
            <a:spLocks noGrp="1"/>
          </p:cNvSpPr>
          <p:nvPr>
            <p:ph type="sldNum" sz="quarter" idx="12"/>
          </p:nvPr>
        </p:nvSpPr>
        <p:spPr>
          <a:xfrm>
            <a:off x="6198642" y="8416523"/>
            <a:ext cx="514350" cy="353452"/>
          </a:xfrm>
        </p:spPr>
        <p:txBody>
          <a:bodyPr/>
          <a:lstStyle>
            <a:lvl1pPr>
              <a:defRPr sz="1100">
                <a:solidFill>
                  <a:schemeClr val="tx1"/>
                </a:solidFill>
                <a:latin typeface="Rockwell" pitchFamily="18" charset="0"/>
              </a:defRPr>
            </a:lvl1pPr>
          </a:lstStyle>
          <a:p>
            <a:fld id="{027FB875-5C85-AB42-9DC5-178568A424B8}" type="slidenum">
              <a:rPr lang="en-US" smtClean="0">
                <a:solidFill>
                  <a:prstClr val="black"/>
                </a:solidFill>
              </a:rPr>
              <a:pPr/>
              <a:t>‹N°›</a:t>
            </a:fld>
            <a:endParaRPr lang="en-US">
              <a:solidFill>
                <a:prstClr val="black"/>
              </a:solidFill>
            </a:endParaRPr>
          </a:p>
        </p:txBody>
      </p:sp>
    </p:spTree>
    <p:extLst>
      <p:ext uri="{BB962C8B-B14F-4D97-AF65-F5344CB8AC3E}">
        <p14:creationId xmlns:p14="http://schemas.microsoft.com/office/powerpoint/2010/main" xmlns="" val="715471105"/>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2900" y="2926081"/>
            <a:ext cx="5829300" cy="1816100"/>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Times New Roman" pitchFamily="18" charset="0"/>
                <a:ea typeface="+mj-ea"/>
                <a:cs typeface="+mj-cs"/>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Text Placeholder 2"/>
          <p:cNvSpPr>
            <a:spLocks noGrp="1"/>
          </p:cNvSpPr>
          <p:nvPr>
            <p:ph type="body" idx="1"/>
          </p:nvPr>
        </p:nvSpPr>
        <p:spPr>
          <a:xfrm>
            <a:off x="342900" y="4742688"/>
            <a:ext cx="5829300" cy="1316736"/>
          </a:xfrm>
        </p:spPr>
        <p:txBody>
          <a:bodyPr vert="horz" lIns="91440" tIns="0" rIns="45720" bIns="0" rtlCol="0" anchor="t" anchorCtr="0">
            <a:normAutofit/>
          </a:bodyPr>
          <a:lstStyle>
            <a:lvl1pPr marL="0" indent="0">
              <a:spcBef>
                <a:spcPts val="0"/>
              </a:spcBef>
              <a:buNone/>
              <a:defRPr sz="2200" kern="1200">
                <a:solidFill>
                  <a:schemeClr val="tx1"/>
                </a:solidFill>
                <a:latin typeface="Times New Roman" pitchFamily="18" charset="0"/>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fr-CA" dirty="0"/>
              <a:t>Click to </a:t>
            </a:r>
            <a:r>
              <a:rPr lang="fr-CA" dirty="0" err="1"/>
              <a:t>edit</a:t>
            </a:r>
            <a:r>
              <a:rPr lang="fr-CA" dirty="0"/>
              <a:t> Master </a:t>
            </a:r>
            <a:r>
              <a:rPr lang="fr-CA" dirty="0" err="1"/>
              <a:t>text</a:t>
            </a:r>
            <a:r>
              <a:rPr lang="fr-CA" dirty="0"/>
              <a:t> styles</a:t>
            </a:r>
          </a:p>
        </p:txBody>
      </p:sp>
      <p:sp>
        <p:nvSpPr>
          <p:cNvPr id="4" name="Date Placeholder 3"/>
          <p:cNvSpPr>
            <a:spLocks noGrp="1"/>
          </p:cNvSpPr>
          <p:nvPr>
            <p:ph type="dt" sz="half" idx="10"/>
          </p:nvPr>
        </p:nvSpPr>
        <p:spPr/>
        <p:txBody>
          <a:bodyPr/>
          <a:lstStyle/>
          <a:p>
            <a:fld id="{B19F2297-D954-A349-94D2-41B41467CE59}"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138803529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with Watermark">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534520" y="2253129"/>
            <a:ext cx="6323477" cy="29464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fr-CA"/>
              <a:t>Click to edit Master text styles</a:t>
            </a:r>
          </a:p>
        </p:txBody>
      </p:sp>
      <p:sp>
        <p:nvSpPr>
          <p:cNvPr id="2" name="Title 1"/>
          <p:cNvSpPr>
            <a:spLocks noGrp="1"/>
          </p:cNvSpPr>
          <p:nvPr>
            <p:ph type="title"/>
          </p:nvPr>
        </p:nvSpPr>
        <p:spPr>
          <a:xfrm>
            <a:off x="342901" y="2928471"/>
            <a:ext cx="4000500" cy="1816100"/>
          </a:xfrm>
        </p:spPr>
        <p:txBody>
          <a:bodyPr lIns="45720" tIns="0" rIns="45720" bIns="0" anchor="b" anchorCtr="0"/>
          <a:lstStyle>
            <a:lvl1pPr algn="l">
              <a:lnSpc>
                <a:spcPts val="5000"/>
              </a:lnSpc>
              <a:defRPr sz="4600" b="1" cap="none" baseline="0"/>
            </a:lvl1pPr>
          </a:lstStyle>
          <a:p>
            <a:r>
              <a:rPr lang="fr-CA"/>
              <a:t>Click to edit Master title style</a:t>
            </a:r>
            <a:endParaRPr/>
          </a:p>
        </p:txBody>
      </p:sp>
      <p:sp>
        <p:nvSpPr>
          <p:cNvPr id="3" name="Text Placeholder 2"/>
          <p:cNvSpPr>
            <a:spLocks noGrp="1"/>
          </p:cNvSpPr>
          <p:nvPr>
            <p:ph type="body" idx="1"/>
          </p:nvPr>
        </p:nvSpPr>
        <p:spPr>
          <a:xfrm>
            <a:off x="342900" y="4747491"/>
            <a:ext cx="4000500" cy="1310783"/>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Click to edit Master text styles</a:t>
            </a:r>
          </a:p>
        </p:txBody>
      </p:sp>
      <p:sp>
        <p:nvSpPr>
          <p:cNvPr id="4" name="Date Placeholder 3"/>
          <p:cNvSpPr>
            <a:spLocks noGrp="1"/>
          </p:cNvSpPr>
          <p:nvPr>
            <p:ph type="dt" sz="half" idx="10"/>
          </p:nvPr>
        </p:nvSpPr>
        <p:spPr/>
        <p:txBody>
          <a:bodyPr/>
          <a:lstStyle/>
          <a:p>
            <a:fld id="{79DACD89-FEEA-BE41-A512-FB1C194373A1}"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2072943990"/>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2364581" y="5426405"/>
            <a:ext cx="4154091" cy="1549400"/>
          </a:xfrm>
        </p:spPr>
        <p:txBody>
          <a:bodyPr tIns="0" bIns="0" anchor="b"/>
          <a:lstStyle>
            <a:lvl1pPr algn="l">
              <a:lnSpc>
                <a:spcPts val="4600"/>
              </a:lnSpc>
              <a:defRPr sz="4600" b="1"/>
            </a:lvl1pPr>
          </a:lstStyle>
          <a:p>
            <a:r>
              <a:rPr lang="fr-CA"/>
              <a:t>Click to edit Master title style</a:t>
            </a:r>
            <a:endParaRPr/>
          </a:p>
        </p:txBody>
      </p:sp>
      <p:grpSp>
        <p:nvGrpSpPr>
          <p:cNvPr id="3" name="Group 8"/>
          <p:cNvGrpSpPr/>
          <p:nvPr/>
        </p:nvGrpSpPr>
        <p:grpSpPr>
          <a:xfrm rot="21240000">
            <a:off x="490765" y="593573"/>
            <a:ext cx="4062185" cy="484022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12" name="Picture Placeholder 9"/>
          <p:cNvSpPr>
            <a:spLocks noGrp="1"/>
          </p:cNvSpPr>
          <p:nvPr>
            <p:ph type="pic" sz="quarter" idx="15"/>
          </p:nvPr>
        </p:nvSpPr>
        <p:spPr>
          <a:xfrm rot="21240000">
            <a:off x="643258" y="843509"/>
            <a:ext cx="3757198" cy="4340352"/>
          </a:xfrm>
          <a:solidFill>
            <a:schemeClr val="bg1">
              <a:lumMod val="85000"/>
            </a:schemeClr>
          </a:solidFill>
        </p:spPr>
        <p:txBody>
          <a:bodyPr/>
          <a:lstStyle>
            <a:lvl1pPr>
              <a:buNone/>
              <a:defRPr/>
            </a:lvl1pPr>
          </a:lstStyle>
          <a:p>
            <a:r>
              <a:rPr lang="fr-CA"/>
              <a:t>Drag picture to placeholder or click icon to add</a:t>
            </a:r>
            <a:endParaRPr/>
          </a:p>
        </p:txBody>
      </p:sp>
      <p:sp>
        <p:nvSpPr>
          <p:cNvPr id="4" name="Text Placeholder 3"/>
          <p:cNvSpPr>
            <a:spLocks noGrp="1"/>
          </p:cNvSpPr>
          <p:nvPr>
            <p:ph type="body" sz="half" idx="2"/>
          </p:nvPr>
        </p:nvSpPr>
        <p:spPr>
          <a:xfrm>
            <a:off x="2368588" y="6974542"/>
            <a:ext cx="4149719" cy="1153457"/>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D0163338-B0A0-A342-BE62-0287B46827F5}"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156988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sz="half" idx="1"/>
          </p:nvPr>
        </p:nvSpPr>
        <p:spPr>
          <a:xfrm>
            <a:off x="68580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Content Placeholder 3"/>
          <p:cNvSpPr>
            <a:spLocks noGrp="1"/>
          </p:cNvSpPr>
          <p:nvPr>
            <p:ph sz="half" idx="2"/>
          </p:nvPr>
        </p:nvSpPr>
        <p:spPr>
          <a:xfrm>
            <a:off x="348615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Date Placeholder 4"/>
          <p:cNvSpPr>
            <a:spLocks noGrp="1"/>
          </p:cNvSpPr>
          <p:nvPr>
            <p:ph type="dt" sz="half" idx="10"/>
          </p:nvPr>
        </p:nvSpPr>
        <p:spPr/>
        <p:txBody>
          <a:bodyPr/>
          <a:lstStyle/>
          <a:p>
            <a:fld id="{3CAFF1F0-AAEF-ED4A-BA61-7F3489016E17}"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20011264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A"/>
              <a:t>Click to edit Master title style</a:t>
            </a:r>
            <a:endParaRPr/>
          </a:p>
        </p:txBody>
      </p:sp>
      <p:sp>
        <p:nvSpPr>
          <p:cNvPr id="3" name="Text Placeholder 2"/>
          <p:cNvSpPr>
            <a:spLocks noGrp="1"/>
          </p:cNvSpPr>
          <p:nvPr>
            <p:ph type="body" idx="1"/>
          </p:nvPr>
        </p:nvSpPr>
        <p:spPr>
          <a:xfrm>
            <a:off x="728495" y="1892489"/>
            <a:ext cx="2400300" cy="778713"/>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4" name="Content Placeholder 3"/>
          <p:cNvSpPr>
            <a:spLocks noGrp="1"/>
          </p:cNvSpPr>
          <p:nvPr>
            <p:ph sz="half" idx="2"/>
          </p:nvPr>
        </p:nvSpPr>
        <p:spPr>
          <a:xfrm>
            <a:off x="673025" y="2899834"/>
            <a:ext cx="2674620" cy="4821767"/>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Text Placeholder 4"/>
          <p:cNvSpPr>
            <a:spLocks noGrp="1"/>
          </p:cNvSpPr>
          <p:nvPr>
            <p:ph type="body" sz="quarter" idx="3"/>
          </p:nvPr>
        </p:nvSpPr>
        <p:spPr>
          <a:xfrm>
            <a:off x="3697685" y="1892489"/>
            <a:ext cx="2400300" cy="778713"/>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6" name="Content Placeholder 5"/>
          <p:cNvSpPr>
            <a:spLocks noGrp="1"/>
          </p:cNvSpPr>
          <p:nvPr>
            <p:ph sz="quarter" idx="4"/>
          </p:nvPr>
        </p:nvSpPr>
        <p:spPr>
          <a:xfrm>
            <a:off x="3484886" y="2899834"/>
            <a:ext cx="2674620" cy="4821767"/>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7" name="Date Placeholder 6"/>
          <p:cNvSpPr>
            <a:spLocks noGrp="1"/>
          </p:cNvSpPr>
          <p:nvPr>
            <p:ph type="dt" sz="half" idx="10"/>
          </p:nvPr>
        </p:nvSpPr>
        <p:spPr/>
        <p:txBody>
          <a:bodyPr/>
          <a:lstStyle/>
          <a:p>
            <a:fld id="{DCAF6DB2-3D39-CC4C-AA4C-2B644E6F6DFC}" type="datetime1">
              <a:rPr lang="fr-CA" smtClean="0">
                <a:solidFill>
                  <a:prstClr val="black"/>
                </a:solidFill>
              </a:rPr>
              <a:pPr/>
              <a:t>2022-09-13</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pic>
        <p:nvPicPr>
          <p:cNvPr id="11" name="Picture 10" descr="Comparison-Underline.png"/>
          <p:cNvPicPr>
            <a:picLocks noChangeAspect="1"/>
          </p:cNvPicPr>
          <p:nvPr/>
        </p:nvPicPr>
        <p:blipFill>
          <a:blip r:embed="rId2"/>
          <a:stretch>
            <a:fillRect/>
          </a:stretch>
        </p:blipFill>
        <p:spPr>
          <a:xfrm>
            <a:off x="717780" y="2529387"/>
            <a:ext cx="2421731" cy="190500"/>
          </a:xfrm>
          <a:prstGeom prst="rect">
            <a:avLst/>
          </a:prstGeom>
        </p:spPr>
      </p:pic>
      <p:pic>
        <p:nvPicPr>
          <p:cNvPr id="13" name="Picture 12" descr="Comparison-Underline.png"/>
          <p:cNvPicPr>
            <a:picLocks noChangeAspect="1"/>
          </p:cNvPicPr>
          <p:nvPr/>
        </p:nvPicPr>
        <p:blipFill>
          <a:blip r:embed="rId2"/>
          <a:stretch>
            <a:fillRect/>
          </a:stretch>
        </p:blipFill>
        <p:spPr>
          <a:xfrm>
            <a:off x="3686971" y="2529387"/>
            <a:ext cx="2421731" cy="190500"/>
          </a:xfrm>
          <a:prstGeom prst="rect">
            <a:avLst/>
          </a:prstGeom>
        </p:spPr>
      </p:pic>
      <p:pic>
        <p:nvPicPr>
          <p:cNvPr id="12" name="Picture 11" descr="Comparison-Underline.png"/>
          <p:cNvPicPr>
            <a:picLocks noChangeAspect="1"/>
          </p:cNvPicPr>
          <p:nvPr/>
        </p:nvPicPr>
        <p:blipFill>
          <a:blip r:embed="rId2"/>
          <a:stretch>
            <a:fillRect/>
          </a:stretch>
        </p:blipFill>
        <p:spPr>
          <a:xfrm>
            <a:off x="717780" y="2529387"/>
            <a:ext cx="2421731" cy="190500"/>
          </a:xfrm>
          <a:prstGeom prst="rect">
            <a:avLst/>
          </a:prstGeom>
        </p:spPr>
      </p:pic>
      <p:pic>
        <p:nvPicPr>
          <p:cNvPr id="14" name="Picture 13" descr="Comparison-Underline.png"/>
          <p:cNvPicPr>
            <a:picLocks noChangeAspect="1"/>
          </p:cNvPicPr>
          <p:nvPr/>
        </p:nvPicPr>
        <p:blipFill>
          <a:blip r:embed="rId2"/>
          <a:stretch>
            <a:fillRect/>
          </a:stretch>
        </p:blipFill>
        <p:spPr>
          <a:xfrm>
            <a:off x="3686971" y="2529387"/>
            <a:ext cx="2421731" cy="190500"/>
          </a:xfrm>
          <a:prstGeom prst="rect">
            <a:avLst/>
          </a:prstGeom>
        </p:spPr>
      </p:pic>
    </p:spTree>
    <p:extLst>
      <p:ext uri="{BB962C8B-B14F-4D97-AF65-F5344CB8AC3E}">
        <p14:creationId xmlns:p14="http://schemas.microsoft.com/office/powerpoint/2010/main" xmlns="" val="3902858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sz="half" idx="1"/>
          </p:nvPr>
        </p:nvSpPr>
        <p:spPr>
          <a:xfrm>
            <a:off x="685800" y="2313517"/>
            <a:ext cx="5486400" cy="256032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Date Placeholder 4"/>
          <p:cNvSpPr>
            <a:spLocks noGrp="1"/>
          </p:cNvSpPr>
          <p:nvPr>
            <p:ph type="dt" sz="half" idx="10"/>
          </p:nvPr>
        </p:nvSpPr>
        <p:spPr/>
        <p:txBody>
          <a:bodyPr/>
          <a:lstStyle/>
          <a:p>
            <a:fld id="{2017D09A-AC55-3747-AEF9-EDB2F0631F22}"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685800" y="5161280"/>
            <a:ext cx="5486400" cy="256032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Tree>
    <p:extLst>
      <p:ext uri="{BB962C8B-B14F-4D97-AF65-F5344CB8AC3E}">
        <p14:creationId xmlns:p14="http://schemas.microsoft.com/office/powerpoint/2010/main" xmlns="" val="1171040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841661" y="4267200"/>
            <a:ext cx="6016337" cy="29464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fr-CA"/>
              <a:t>Click to edit Master text styles</a:t>
            </a:r>
          </a:p>
        </p:txBody>
      </p:sp>
      <p:sp>
        <p:nvSpPr>
          <p:cNvPr id="2" name="Title 1"/>
          <p:cNvSpPr>
            <a:spLocks noGrp="1"/>
          </p:cNvSpPr>
          <p:nvPr>
            <p:ph type="ctrTitle"/>
          </p:nvPr>
        </p:nvSpPr>
        <p:spPr>
          <a:xfrm>
            <a:off x="2970610" y="5110793"/>
            <a:ext cx="3543300" cy="1613285"/>
          </a:xfrm>
        </p:spPr>
        <p:txBody>
          <a:bodyPr lIns="45720" tIns="0" rIns="45720" bIns="0" anchor="b" anchorCtr="0">
            <a:noAutofit/>
          </a:bodyPr>
          <a:lstStyle>
            <a:lvl1pPr algn="l">
              <a:lnSpc>
                <a:spcPts val="5000"/>
              </a:lnSpc>
              <a:defRPr sz="4600"/>
            </a:lvl1pPr>
          </a:lstStyle>
          <a:p>
            <a:r>
              <a:rPr lang="fr-CA"/>
              <a:t>Click to edit Master title style</a:t>
            </a:r>
            <a:endParaRPr dirty="0"/>
          </a:p>
        </p:txBody>
      </p:sp>
      <p:sp>
        <p:nvSpPr>
          <p:cNvPr id="3" name="Subtitle 2"/>
          <p:cNvSpPr>
            <a:spLocks noGrp="1"/>
          </p:cNvSpPr>
          <p:nvPr>
            <p:ph type="subTitle" idx="1"/>
          </p:nvPr>
        </p:nvSpPr>
        <p:spPr>
          <a:xfrm>
            <a:off x="2970610" y="6742545"/>
            <a:ext cx="3543300" cy="1542115"/>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a:t>Click to edit Master subtitle style</a:t>
            </a:r>
            <a:endParaRPr dirty="0"/>
          </a:p>
        </p:txBody>
      </p:sp>
      <p:sp>
        <p:nvSpPr>
          <p:cNvPr id="4" name="Date Placeholder 3"/>
          <p:cNvSpPr>
            <a:spLocks noGrp="1"/>
          </p:cNvSpPr>
          <p:nvPr>
            <p:ph type="dt" sz="half" idx="10"/>
          </p:nvPr>
        </p:nvSpPr>
        <p:spPr>
          <a:xfrm>
            <a:off x="342900" y="8398325"/>
            <a:ext cx="1485900" cy="364067"/>
          </a:xfrm>
        </p:spPr>
        <p:txBody>
          <a:bodyPr/>
          <a:lstStyle>
            <a:lvl1pPr algn="l">
              <a:defRPr sz="1100">
                <a:latin typeface="Rockwell" pitchFamily="18" charset="0"/>
              </a:defRPr>
            </a:lvl1pPr>
          </a:lstStyle>
          <a:p>
            <a:fld id="{277B2344-775A-EC40-BD86-BBF6EDBF559F}" type="datetime1">
              <a:rPr lang="fr-CA" smtClean="0"/>
              <a:pPr/>
              <a:t>2022-09-13</a:t>
            </a:fld>
            <a:endParaRPr lang="en-US"/>
          </a:p>
        </p:txBody>
      </p:sp>
      <p:sp>
        <p:nvSpPr>
          <p:cNvPr id="5" name="Footer Placeholder 4"/>
          <p:cNvSpPr>
            <a:spLocks noGrp="1"/>
          </p:cNvSpPr>
          <p:nvPr>
            <p:ph type="ftr" sz="quarter" idx="11"/>
          </p:nvPr>
        </p:nvSpPr>
        <p:spPr>
          <a:xfrm>
            <a:off x="2971800" y="8398325"/>
            <a:ext cx="2857500" cy="364067"/>
          </a:xfrm>
        </p:spPr>
        <p:txBody>
          <a:bodyPr/>
          <a:lstStyle>
            <a:lvl1pPr algn="l">
              <a:defRPr/>
            </a:lvl1pPr>
          </a:lstStyle>
          <a:p>
            <a:endParaRPr lang="en-US"/>
          </a:p>
        </p:txBody>
      </p:sp>
      <p:sp>
        <p:nvSpPr>
          <p:cNvPr id="6" name="Slide Number Placeholder 5"/>
          <p:cNvSpPr>
            <a:spLocks noGrp="1"/>
          </p:cNvSpPr>
          <p:nvPr>
            <p:ph type="sldNum" sz="quarter" idx="12"/>
          </p:nvPr>
        </p:nvSpPr>
        <p:spPr>
          <a:xfrm>
            <a:off x="6198642" y="8416523"/>
            <a:ext cx="514350" cy="353452"/>
          </a:xfrm>
        </p:spPr>
        <p:txBody>
          <a:bodyPr/>
          <a:lstStyle>
            <a:lvl1pPr>
              <a:defRPr sz="1100">
                <a:solidFill>
                  <a:schemeClr val="tx1"/>
                </a:solidFill>
                <a:latin typeface="Rockwell" pitchFamily="18" charset="0"/>
              </a:defRPr>
            </a:lvl1pPr>
          </a:lstStyle>
          <a:p>
            <a:fld id="{027FB875-5C85-AB42-9DC5-178568A424B8}"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5" name="Date Placeholder 4"/>
          <p:cNvSpPr>
            <a:spLocks noGrp="1"/>
          </p:cNvSpPr>
          <p:nvPr>
            <p:ph type="dt" sz="half" idx="10"/>
          </p:nvPr>
        </p:nvSpPr>
        <p:spPr/>
        <p:txBody>
          <a:bodyPr/>
          <a:lstStyle/>
          <a:p>
            <a:fld id="{88EAF4C7-900B-9743-9D0C-A15353CBB617}"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
        <p:nvSpPr>
          <p:cNvPr id="11" name="Content Placeholder 2"/>
          <p:cNvSpPr>
            <a:spLocks noGrp="1"/>
          </p:cNvSpPr>
          <p:nvPr>
            <p:ph sz="half" idx="14"/>
          </p:nvPr>
        </p:nvSpPr>
        <p:spPr>
          <a:xfrm>
            <a:off x="3483864" y="2313517"/>
            <a:ext cx="2674620" cy="256032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2" name="Content Placeholder 2"/>
          <p:cNvSpPr>
            <a:spLocks noGrp="1"/>
          </p:cNvSpPr>
          <p:nvPr>
            <p:ph sz="half" idx="15"/>
          </p:nvPr>
        </p:nvSpPr>
        <p:spPr>
          <a:xfrm>
            <a:off x="3483864"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0" name="Content Placeholder 2"/>
          <p:cNvSpPr>
            <a:spLocks noGrp="1"/>
          </p:cNvSpPr>
          <p:nvPr>
            <p:ph sz="half" idx="1"/>
          </p:nvPr>
        </p:nvSpPr>
        <p:spPr>
          <a:xfrm>
            <a:off x="68580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Tree>
    <p:extLst>
      <p:ext uri="{BB962C8B-B14F-4D97-AF65-F5344CB8AC3E}">
        <p14:creationId xmlns:p14="http://schemas.microsoft.com/office/powerpoint/2010/main" xmlns="" val="15920382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sz="half" idx="1"/>
          </p:nvPr>
        </p:nvSpPr>
        <p:spPr>
          <a:xfrm>
            <a:off x="685800" y="2313517"/>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Date Placeholder 4"/>
          <p:cNvSpPr>
            <a:spLocks noGrp="1"/>
          </p:cNvSpPr>
          <p:nvPr>
            <p:ph type="dt" sz="half" idx="10"/>
          </p:nvPr>
        </p:nvSpPr>
        <p:spPr/>
        <p:txBody>
          <a:bodyPr/>
          <a:lstStyle/>
          <a:p>
            <a:fld id="{AC83A53D-780C-6A4E-B497-B432DAB928CA}"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685800"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1" name="Content Placeholder 2"/>
          <p:cNvSpPr>
            <a:spLocks noGrp="1"/>
          </p:cNvSpPr>
          <p:nvPr>
            <p:ph sz="half" idx="14"/>
          </p:nvPr>
        </p:nvSpPr>
        <p:spPr>
          <a:xfrm>
            <a:off x="3483864" y="2313517"/>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2" name="Content Placeholder 2"/>
          <p:cNvSpPr>
            <a:spLocks noGrp="1"/>
          </p:cNvSpPr>
          <p:nvPr>
            <p:ph sz="half" idx="15"/>
          </p:nvPr>
        </p:nvSpPr>
        <p:spPr>
          <a:xfrm>
            <a:off x="3483864"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Tree>
    <p:extLst>
      <p:ext uri="{BB962C8B-B14F-4D97-AF65-F5344CB8AC3E}">
        <p14:creationId xmlns:p14="http://schemas.microsoft.com/office/powerpoint/2010/main" xmlns="" val="4193208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Date Placeholder 2"/>
          <p:cNvSpPr>
            <a:spLocks noGrp="1"/>
          </p:cNvSpPr>
          <p:nvPr>
            <p:ph type="dt" sz="half" idx="10"/>
          </p:nvPr>
        </p:nvSpPr>
        <p:spPr/>
        <p:txBody>
          <a:bodyPr/>
          <a:lstStyle/>
          <a:p>
            <a:fld id="{1F74DA73-2A07-F747-86F9-71E7768D82C5}" type="datetime1">
              <a:rPr lang="fr-CA" smtClean="0">
                <a:solidFill>
                  <a:prstClr val="black"/>
                </a:solidFill>
              </a:rPr>
              <a:pPr/>
              <a:t>2022-09-13</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936736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5CFD10-FD4E-C849-8794-718830E71EF4}" type="datetime1">
              <a:rPr lang="fr-CA" smtClean="0">
                <a:solidFill>
                  <a:prstClr val="black"/>
                </a:solidFill>
              </a:rPr>
              <a:pPr/>
              <a:t>2022-09-13</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2450751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253397"/>
            <a:ext cx="2672954" cy="1549400"/>
          </a:xfrm>
        </p:spPr>
        <p:txBody>
          <a:bodyPr tIns="0" bIns="0" anchor="b"/>
          <a:lstStyle>
            <a:lvl1pPr algn="l">
              <a:lnSpc>
                <a:spcPts val="4600"/>
              </a:lnSpc>
              <a:defRPr sz="4200" b="1"/>
            </a:lvl1pPr>
          </a:lstStyle>
          <a:p>
            <a:r>
              <a:rPr lang="fr-CA"/>
              <a:t>Click to edit Master title style</a:t>
            </a:r>
            <a:endParaRPr/>
          </a:p>
        </p:txBody>
      </p:sp>
      <p:sp>
        <p:nvSpPr>
          <p:cNvPr id="3" name="Content Placeholder 2"/>
          <p:cNvSpPr>
            <a:spLocks noGrp="1"/>
          </p:cNvSpPr>
          <p:nvPr>
            <p:ph idx="1"/>
          </p:nvPr>
        </p:nvSpPr>
        <p:spPr>
          <a:xfrm>
            <a:off x="3500438" y="491320"/>
            <a:ext cx="2674620" cy="7503331"/>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Text Placeholder 3"/>
          <p:cNvSpPr>
            <a:spLocks noGrp="1"/>
          </p:cNvSpPr>
          <p:nvPr>
            <p:ph type="body" sz="half" idx="2"/>
          </p:nvPr>
        </p:nvSpPr>
        <p:spPr>
          <a:xfrm>
            <a:off x="685798" y="3821374"/>
            <a:ext cx="2672954"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2FC3FDD7-0E9C-4745-B617-4C3922C15D10}"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20575480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63160" y="2032000"/>
            <a:ext cx="2674620" cy="1549400"/>
          </a:xfrm>
        </p:spPr>
        <p:txBody>
          <a:bodyPr tIns="0" bIns="0" anchor="b"/>
          <a:lstStyle>
            <a:lvl1pPr algn="l">
              <a:lnSpc>
                <a:spcPts val="4600"/>
              </a:lnSpc>
              <a:defRPr sz="4200" b="1"/>
            </a:lvl1pPr>
          </a:lstStyle>
          <a:p>
            <a:r>
              <a:rPr lang="fr-CA"/>
              <a:t>Click to edit Master title style</a:t>
            </a:r>
            <a:endParaRPr/>
          </a:p>
        </p:txBody>
      </p:sp>
      <p:sp>
        <p:nvSpPr>
          <p:cNvPr id="4" name="Text Placeholder 3"/>
          <p:cNvSpPr>
            <a:spLocks noGrp="1"/>
          </p:cNvSpPr>
          <p:nvPr>
            <p:ph type="body" sz="half" idx="2"/>
          </p:nvPr>
        </p:nvSpPr>
        <p:spPr>
          <a:xfrm>
            <a:off x="3763158" y="3599977"/>
            <a:ext cx="2674620"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91D9920D-384C-FB42-97B8-9F9D9A2A8EDA}"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grpSp>
        <p:nvGrpSpPr>
          <p:cNvPr id="3" name="Group 7"/>
          <p:cNvGrpSpPr/>
          <p:nvPr/>
        </p:nvGrpSpPr>
        <p:grpSpPr>
          <a:xfrm rot="21421631">
            <a:off x="471771" y="674200"/>
            <a:ext cx="2888194" cy="735503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12" name="Picture Placeholder 9"/>
          <p:cNvSpPr>
            <a:spLocks noGrp="1"/>
          </p:cNvSpPr>
          <p:nvPr>
            <p:ph type="pic" sz="quarter" idx="14"/>
          </p:nvPr>
        </p:nvSpPr>
        <p:spPr>
          <a:xfrm rot="21421631">
            <a:off x="606595" y="890081"/>
            <a:ext cx="2601498" cy="6832964"/>
          </a:xfrm>
          <a:solidFill>
            <a:schemeClr val="bg1">
              <a:lumMod val="85000"/>
            </a:schemeClr>
          </a:solidFill>
        </p:spPr>
        <p:txBody>
          <a:bodyPr/>
          <a:lstStyle>
            <a:lvl1pPr>
              <a:buNone/>
              <a:defRPr/>
            </a:lvl1pPr>
          </a:lstStyle>
          <a:p>
            <a:r>
              <a:rPr lang="fr-CA"/>
              <a:t>Drag picture to placeholder or click icon to add</a:t>
            </a:r>
            <a:endParaRPr/>
          </a:p>
        </p:txBody>
      </p:sp>
    </p:spTree>
    <p:extLst>
      <p:ext uri="{BB962C8B-B14F-4D97-AF65-F5344CB8AC3E}">
        <p14:creationId xmlns:p14="http://schemas.microsoft.com/office/powerpoint/2010/main" xmlns="" val="3074517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235057" y="4694398"/>
            <a:ext cx="3066018" cy="4034693"/>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17" name="Picture Placeholder 9"/>
          <p:cNvSpPr>
            <a:spLocks noGrp="1"/>
          </p:cNvSpPr>
          <p:nvPr>
            <p:ph type="pic" sz="quarter" idx="16"/>
          </p:nvPr>
        </p:nvSpPr>
        <p:spPr>
          <a:xfrm rot="21214351">
            <a:off x="368293" y="4910106"/>
            <a:ext cx="2778082" cy="3596111"/>
          </a:xfrm>
          <a:solidFill>
            <a:schemeClr val="bg1">
              <a:lumMod val="85000"/>
            </a:schemeClr>
          </a:solidFill>
        </p:spPr>
        <p:txBody>
          <a:bodyPr/>
          <a:lstStyle>
            <a:lvl1pPr>
              <a:buNone/>
              <a:defRPr/>
            </a:lvl1pPr>
          </a:lstStyle>
          <a:p>
            <a:r>
              <a:rPr lang="fr-CA"/>
              <a:t>Drag picture to placeholder or click icon to add</a:t>
            </a:r>
            <a:endParaRPr/>
          </a:p>
        </p:txBody>
      </p:sp>
      <p:grpSp>
        <p:nvGrpSpPr>
          <p:cNvPr id="8" name="Group 9"/>
          <p:cNvGrpSpPr/>
          <p:nvPr/>
        </p:nvGrpSpPr>
        <p:grpSpPr>
          <a:xfrm rot="232774">
            <a:off x="127111" y="321675"/>
            <a:ext cx="3066018" cy="4034693"/>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13" name="Picture Placeholder 9"/>
          <p:cNvSpPr>
            <a:spLocks noGrp="1"/>
          </p:cNvSpPr>
          <p:nvPr>
            <p:ph type="pic" sz="quarter" idx="15"/>
          </p:nvPr>
        </p:nvSpPr>
        <p:spPr>
          <a:xfrm rot="232774">
            <a:off x="260347" y="537383"/>
            <a:ext cx="2778082" cy="3596111"/>
          </a:xfrm>
          <a:solidFill>
            <a:schemeClr val="bg1">
              <a:lumMod val="85000"/>
            </a:schemeClr>
          </a:solidFill>
        </p:spPr>
        <p:txBody>
          <a:bodyPr/>
          <a:lstStyle>
            <a:lvl1pPr>
              <a:buNone/>
              <a:defRPr/>
            </a:lvl1pPr>
          </a:lstStyle>
          <a:p>
            <a:r>
              <a:rPr lang="fr-CA"/>
              <a:t>Drag picture to placeholder or click icon to add</a:t>
            </a:r>
            <a:endParaRPr/>
          </a:p>
        </p:txBody>
      </p:sp>
      <p:sp>
        <p:nvSpPr>
          <p:cNvPr id="2" name="Title 1"/>
          <p:cNvSpPr>
            <a:spLocks noGrp="1"/>
          </p:cNvSpPr>
          <p:nvPr>
            <p:ph type="title"/>
          </p:nvPr>
        </p:nvSpPr>
        <p:spPr>
          <a:xfrm>
            <a:off x="3760076" y="2032000"/>
            <a:ext cx="2674620" cy="1549400"/>
          </a:xfrm>
        </p:spPr>
        <p:txBody>
          <a:bodyPr tIns="0" bIns="0" anchor="b"/>
          <a:lstStyle>
            <a:lvl1pPr algn="l">
              <a:lnSpc>
                <a:spcPts val="4600"/>
              </a:lnSpc>
              <a:defRPr sz="4200" b="1"/>
            </a:lvl1pPr>
          </a:lstStyle>
          <a:p>
            <a:r>
              <a:rPr lang="fr-CA"/>
              <a:t>Click to edit Master title style</a:t>
            </a:r>
            <a:endParaRPr/>
          </a:p>
        </p:txBody>
      </p:sp>
      <p:sp>
        <p:nvSpPr>
          <p:cNvPr id="4" name="Text Placeholder 3"/>
          <p:cNvSpPr>
            <a:spLocks noGrp="1"/>
          </p:cNvSpPr>
          <p:nvPr>
            <p:ph type="body" sz="half" idx="2"/>
          </p:nvPr>
        </p:nvSpPr>
        <p:spPr>
          <a:xfrm>
            <a:off x="3760074" y="3599977"/>
            <a:ext cx="2674620"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C5F955DB-E8BC-0E46-B608-3A12360933C9}"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20048918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016499"/>
            <a:ext cx="5486400" cy="1549400"/>
          </a:xfrm>
        </p:spPr>
        <p:txBody>
          <a:bodyPr tIns="0" bIns="0" anchor="b"/>
          <a:lstStyle>
            <a:lvl1pPr algn="l">
              <a:lnSpc>
                <a:spcPts val="4600"/>
              </a:lnSpc>
              <a:defRPr sz="3600" b="1"/>
            </a:lvl1pPr>
          </a:lstStyle>
          <a:p>
            <a:r>
              <a:rPr lang="fr-CA"/>
              <a:t>Click to edit Master title style</a:t>
            </a:r>
            <a:endParaRPr/>
          </a:p>
        </p:txBody>
      </p:sp>
      <p:grpSp>
        <p:nvGrpSpPr>
          <p:cNvPr id="3" name="Group 8"/>
          <p:cNvGrpSpPr/>
          <p:nvPr/>
        </p:nvGrpSpPr>
        <p:grpSpPr>
          <a:xfrm rot="232774">
            <a:off x="1544462" y="505467"/>
            <a:ext cx="3773495" cy="4591083"/>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4" name="Text Placeholder 3"/>
          <p:cNvSpPr>
            <a:spLocks noGrp="1"/>
          </p:cNvSpPr>
          <p:nvPr>
            <p:ph type="body" sz="half" idx="2"/>
          </p:nvPr>
        </p:nvSpPr>
        <p:spPr>
          <a:xfrm>
            <a:off x="685800" y="6571648"/>
            <a:ext cx="5486400" cy="1317293"/>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A39BD18A-807B-CB4B-942E-94BC3583A1B0}"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
        <p:nvSpPr>
          <p:cNvPr id="12" name="Picture Placeholder 9"/>
          <p:cNvSpPr>
            <a:spLocks noGrp="1"/>
          </p:cNvSpPr>
          <p:nvPr>
            <p:ph type="pic" sz="quarter" idx="15"/>
          </p:nvPr>
        </p:nvSpPr>
        <p:spPr>
          <a:xfrm rot="232774">
            <a:off x="1686118" y="752752"/>
            <a:ext cx="3490183" cy="4096512"/>
          </a:xfrm>
          <a:solidFill>
            <a:schemeClr val="bg1">
              <a:lumMod val="85000"/>
            </a:schemeClr>
          </a:solidFill>
        </p:spPr>
        <p:txBody>
          <a:bodyPr/>
          <a:lstStyle>
            <a:lvl1pPr>
              <a:buNone/>
              <a:defRPr/>
            </a:lvl1pPr>
          </a:lstStyle>
          <a:p>
            <a:r>
              <a:rPr lang="fr-CA"/>
              <a:t>Drag picture to placeholder or click icon to add</a:t>
            </a:r>
            <a:endParaRPr/>
          </a:p>
        </p:txBody>
      </p:sp>
    </p:spTree>
    <p:extLst>
      <p:ext uri="{BB962C8B-B14F-4D97-AF65-F5344CB8AC3E}">
        <p14:creationId xmlns:p14="http://schemas.microsoft.com/office/powerpoint/2010/main" xmlns="" val="23028758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016499"/>
            <a:ext cx="5486400" cy="1549400"/>
          </a:xfrm>
        </p:spPr>
        <p:txBody>
          <a:bodyPr tIns="0" bIns="0" anchor="b"/>
          <a:lstStyle>
            <a:lvl1pPr algn="l">
              <a:lnSpc>
                <a:spcPts val="4600"/>
              </a:lnSpc>
              <a:defRPr sz="3600" b="1"/>
            </a:lvl1pPr>
          </a:lstStyle>
          <a:p>
            <a:r>
              <a:rPr lang="fr-CA"/>
              <a:t>Click to edit Master title style</a:t>
            </a:r>
            <a:endParaRPr/>
          </a:p>
        </p:txBody>
      </p:sp>
      <p:grpSp>
        <p:nvGrpSpPr>
          <p:cNvPr id="3" name="Group 13"/>
          <p:cNvGrpSpPr/>
          <p:nvPr/>
        </p:nvGrpSpPr>
        <p:grpSpPr>
          <a:xfrm rot="21420000">
            <a:off x="85265" y="155157"/>
            <a:ext cx="2976795" cy="494048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17" name="Picture Placeholder 9"/>
          <p:cNvSpPr>
            <a:spLocks noGrp="1"/>
          </p:cNvSpPr>
          <p:nvPr>
            <p:ph type="pic" sz="quarter" idx="17"/>
          </p:nvPr>
        </p:nvSpPr>
        <p:spPr>
          <a:xfrm rot="21420000">
            <a:off x="224364" y="406665"/>
            <a:ext cx="2698841" cy="4445647"/>
          </a:xfrm>
          <a:solidFill>
            <a:schemeClr val="bg1">
              <a:lumMod val="85000"/>
            </a:schemeClr>
          </a:solidFill>
        </p:spPr>
        <p:txBody>
          <a:bodyPr/>
          <a:lstStyle>
            <a:lvl1pPr>
              <a:buNone/>
              <a:defRPr/>
            </a:lvl1pPr>
          </a:lstStyle>
          <a:p>
            <a:r>
              <a:rPr lang="fr-CA"/>
              <a:t>Drag picture to placeholder or click icon to add</a:t>
            </a:r>
            <a:endParaRPr/>
          </a:p>
        </p:txBody>
      </p:sp>
      <p:grpSp>
        <p:nvGrpSpPr>
          <p:cNvPr id="8" name="Group 9"/>
          <p:cNvGrpSpPr/>
          <p:nvPr/>
        </p:nvGrpSpPr>
        <p:grpSpPr>
          <a:xfrm rot="360000">
            <a:off x="3124110" y="430854"/>
            <a:ext cx="3594520" cy="4591083"/>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13" name="Picture Placeholder 9"/>
          <p:cNvSpPr>
            <a:spLocks noGrp="1"/>
          </p:cNvSpPr>
          <p:nvPr>
            <p:ph type="pic" sz="quarter" idx="16"/>
          </p:nvPr>
        </p:nvSpPr>
        <p:spPr>
          <a:xfrm rot="360000">
            <a:off x="3252365" y="676891"/>
            <a:ext cx="3324645" cy="4096512"/>
          </a:xfrm>
          <a:solidFill>
            <a:schemeClr val="bg1">
              <a:lumMod val="85000"/>
            </a:schemeClr>
          </a:solidFill>
        </p:spPr>
        <p:txBody>
          <a:bodyPr/>
          <a:lstStyle>
            <a:lvl1pPr>
              <a:buNone/>
              <a:defRPr/>
            </a:lvl1pPr>
          </a:lstStyle>
          <a:p>
            <a:r>
              <a:rPr lang="fr-CA"/>
              <a:t>Drag picture to placeholder or click icon to add</a:t>
            </a:r>
            <a:endParaRPr/>
          </a:p>
        </p:txBody>
      </p:sp>
      <p:sp>
        <p:nvSpPr>
          <p:cNvPr id="4" name="Text Placeholder 3"/>
          <p:cNvSpPr>
            <a:spLocks noGrp="1"/>
          </p:cNvSpPr>
          <p:nvPr>
            <p:ph type="body" sz="half" idx="2"/>
          </p:nvPr>
        </p:nvSpPr>
        <p:spPr>
          <a:xfrm>
            <a:off x="685800" y="6568141"/>
            <a:ext cx="5486400" cy="13208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39988FB3-55FD-A941-9196-E2B8D289005F}"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14314573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Date Placeholder 3"/>
          <p:cNvSpPr>
            <a:spLocks noGrp="1"/>
          </p:cNvSpPr>
          <p:nvPr>
            <p:ph type="dt" sz="half" idx="10"/>
          </p:nvPr>
        </p:nvSpPr>
        <p:spPr/>
        <p:txBody>
          <a:bodyPr/>
          <a:lstStyle/>
          <a:p>
            <a:fld id="{C77C8737-DD24-AE48-94B0-AEE993619991}"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4217487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2900" y="2926081"/>
            <a:ext cx="5829300" cy="1816100"/>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Times New Roman" pitchFamily="18" charset="0"/>
                <a:ea typeface="+mj-ea"/>
                <a:cs typeface="+mj-cs"/>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Text Placeholder 2"/>
          <p:cNvSpPr>
            <a:spLocks noGrp="1"/>
          </p:cNvSpPr>
          <p:nvPr>
            <p:ph type="body" idx="1"/>
          </p:nvPr>
        </p:nvSpPr>
        <p:spPr>
          <a:xfrm>
            <a:off x="342900" y="4742688"/>
            <a:ext cx="5829300" cy="1316736"/>
          </a:xfrm>
        </p:spPr>
        <p:txBody>
          <a:bodyPr vert="horz" lIns="91440" tIns="0" rIns="45720" bIns="0" rtlCol="0" anchor="t" anchorCtr="0">
            <a:normAutofit/>
          </a:bodyPr>
          <a:lstStyle>
            <a:lvl1pPr marL="0" indent="0">
              <a:spcBef>
                <a:spcPts val="0"/>
              </a:spcBef>
              <a:buNone/>
              <a:defRPr sz="2200" kern="1200">
                <a:solidFill>
                  <a:schemeClr val="tx1"/>
                </a:solidFill>
                <a:latin typeface="Times New Roman" pitchFamily="18" charset="0"/>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fr-CA" dirty="0"/>
              <a:t>Click to </a:t>
            </a:r>
            <a:r>
              <a:rPr lang="fr-CA" dirty="0" err="1"/>
              <a:t>edit</a:t>
            </a:r>
            <a:r>
              <a:rPr lang="fr-CA" dirty="0"/>
              <a:t> Master </a:t>
            </a:r>
            <a:r>
              <a:rPr lang="fr-CA" dirty="0" err="1"/>
              <a:t>text</a:t>
            </a:r>
            <a:r>
              <a:rPr lang="fr-CA" dirty="0"/>
              <a:t> styles</a:t>
            </a:r>
          </a:p>
        </p:txBody>
      </p:sp>
      <p:sp>
        <p:nvSpPr>
          <p:cNvPr id="4" name="Date Placeholder 3"/>
          <p:cNvSpPr>
            <a:spLocks noGrp="1"/>
          </p:cNvSpPr>
          <p:nvPr>
            <p:ph type="dt" sz="half" idx="10"/>
          </p:nvPr>
        </p:nvSpPr>
        <p:spPr/>
        <p:txBody>
          <a:bodyPr/>
          <a:lstStyle/>
          <a:p>
            <a:fld id="{B19F2297-D954-A349-94D2-41B41467CE59}" type="datetime1">
              <a:rPr lang="fr-CA" smtClean="0"/>
              <a:pPr/>
              <a:t>2022-09-13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63762" y="601135"/>
            <a:ext cx="634562" cy="7143749"/>
          </a:xfrm>
        </p:spPr>
        <p:txBody>
          <a:bodyPr vert="eaVert" anchor="t" anchorCtr="0"/>
          <a:lstStyle/>
          <a:p>
            <a:r>
              <a:rPr lang="fr-CA"/>
              <a:t>Click to edit Master title style</a:t>
            </a:r>
            <a:endParaRPr/>
          </a:p>
        </p:txBody>
      </p:sp>
      <p:sp>
        <p:nvSpPr>
          <p:cNvPr id="3" name="Vertical Text Placeholder 2"/>
          <p:cNvSpPr>
            <a:spLocks noGrp="1"/>
          </p:cNvSpPr>
          <p:nvPr>
            <p:ph type="body" orient="vert" idx="1"/>
          </p:nvPr>
        </p:nvSpPr>
        <p:spPr>
          <a:xfrm>
            <a:off x="685800" y="601135"/>
            <a:ext cx="4457700" cy="7143749"/>
          </a:xfrm>
        </p:spPr>
        <p:txBody>
          <a:bodyPr vert="eaVert"/>
          <a:lstStyle>
            <a:lvl5pPr>
              <a:defRPr/>
            </a:lvl5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Date Placeholder 3"/>
          <p:cNvSpPr>
            <a:spLocks noGrp="1"/>
          </p:cNvSpPr>
          <p:nvPr>
            <p:ph type="dt" sz="half" idx="10"/>
          </p:nvPr>
        </p:nvSpPr>
        <p:spPr/>
        <p:txBody>
          <a:bodyPr/>
          <a:lstStyle/>
          <a:p>
            <a:fld id="{0BB20877-E85B-0941-B5E7-5DCFCCBBF516}"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31072989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165600"/>
            <a:ext cx="4857750" cy="2552192"/>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Times New Roman" pitchFamily="18" charset="0"/>
                <a:ea typeface="+mj-ea"/>
                <a:cs typeface="+mj-cs"/>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Subtitle 2"/>
          <p:cNvSpPr>
            <a:spLocks noGrp="1"/>
          </p:cNvSpPr>
          <p:nvPr>
            <p:ph type="subTitle" idx="1"/>
          </p:nvPr>
        </p:nvSpPr>
        <p:spPr>
          <a:xfrm>
            <a:off x="1657350" y="6742176"/>
            <a:ext cx="4857750" cy="1565451"/>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Times New Roman" pitchFamily="18"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dirty="0"/>
              <a:t>Click to </a:t>
            </a:r>
            <a:r>
              <a:rPr lang="fr-CA" dirty="0" err="1"/>
              <a:t>edit</a:t>
            </a:r>
            <a:r>
              <a:rPr lang="fr-CA" dirty="0"/>
              <a:t> Master </a:t>
            </a:r>
            <a:r>
              <a:rPr lang="fr-CA" dirty="0" err="1"/>
              <a:t>subtitle</a:t>
            </a:r>
            <a:r>
              <a:rPr lang="fr-CA" dirty="0"/>
              <a:t> style</a:t>
            </a:r>
            <a:endParaRPr dirty="0"/>
          </a:p>
        </p:txBody>
      </p:sp>
      <p:sp>
        <p:nvSpPr>
          <p:cNvPr id="4" name="Date Placeholder 3"/>
          <p:cNvSpPr>
            <a:spLocks noGrp="1"/>
          </p:cNvSpPr>
          <p:nvPr>
            <p:ph type="dt" sz="half" idx="10"/>
          </p:nvPr>
        </p:nvSpPr>
        <p:spPr>
          <a:xfrm>
            <a:off x="342900" y="8400288"/>
            <a:ext cx="1488186" cy="36576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31F6E69D-0C35-804F-8AE4-3829C29596AB}"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a:xfrm>
            <a:off x="2969514" y="8400288"/>
            <a:ext cx="2859786" cy="36576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solidFill>
                <a:prstClr val="black"/>
              </a:solidFill>
            </a:endParaRPr>
          </a:p>
        </p:txBody>
      </p:sp>
      <p:sp>
        <p:nvSpPr>
          <p:cNvPr id="6" name="Slide Number Placeholder 5"/>
          <p:cNvSpPr>
            <a:spLocks noGrp="1"/>
          </p:cNvSpPr>
          <p:nvPr>
            <p:ph type="sldNum" sz="quarter" idx="12"/>
          </p:nvPr>
        </p:nvSpPr>
        <p:spPr>
          <a:xfrm>
            <a:off x="6206490" y="8400288"/>
            <a:ext cx="514350" cy="36576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D6CC888B-D9F9-4E54-B722-F151A9F45E95}" type="slidenum">
              <a:rPr lang="en-US" smtClean="0">
                <a:solidFill>
                  <a:prstClr val="black"/>
                </a:solidFill>
              </a:rPr>
              <a:pPr/>
              <a:t>‹N°›</a:t>
            </a:fld>
            <a:endParaRPr lang="en-US">
              <a:solidFill>
                <a:prstClr val="black"/>
              </a:solidFill>
            </a:endParaRPr>
          </a:p>
        </p:txBody>
      </p:sp>
    </p:spTree>
    <p:extLst>
      <p:ext uri="{BB962C8B-B14F-4D97-AF65-F5344CB8AC3E}">
        <p14:creationId xmlns:p14="http://schemas.microsoft.com/office/powerpoint/2010/main" xmlns="" val="1922871305"/>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idx="1"/>
          </p:nvPr>
        </p:nvSpPr>
        <p:spPr/>
        <p:txBody>
          <a:bodyPr/>
          <a:lstStyle>
            <a:lvl5pPr>
              <a:defRPr/>
            </a:lvl5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Date Placeholder 3"/>
          <p:cNvSpPr>
            <a:spLocks noGrp="1"/>
          </p:cNvSpPr>
          <p:nvPr>
            <p:ph type="dt" sz="half" idx="10"/>
          </p:nvPr>
        </p:nvSpPr>
        <p:spPr/>
        <p:txBody>
          <a:bodyPr/>
          <a:lstStyle/>
          <a:p>
            <a:fld id="{9A4C7FC0-A454-2649-9404-6C3C3322B928}"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34074774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Slide with Watermark">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841661" y="4267200"/>
            <a:ext cx="6016337" cy="29464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fr-CA"/>
              <a:t>Click to edit Master text styles</a:t>
            </a:r>
          </a:p>
        </p:txBody>
      </p:sp>
      <p:sp>
        <p:nvSpPr>
          <p:cNvPr id="2" name="Title 1"/>
          <p:cNvSpPr>
            <a:spLocks noGrp="1"/>
          </p:cNvSpPr>
          <p:nvPr>
            <p:ph type="ctrTitle"/>
          </p:nvPr>
        </p:nvSpPr>
        <p:spPr>
          <a:xfrm>
            <a:off x="2970610" y="5110793"/>
            <a:ext cx="3543300" cy="1613285"/>
          </a:xfrm>
        </p:spPr>
        <p:txBody>
          <a:bodyPr lIns="45720" tIns="0" rIns="45720" bIns="0" anchor="b" anchorCtr="0">
            <a:noAutofit/>
          </a:bodyPr>
          <a:lstStyle>
            <a:lvl1pPr algn="l">
              <a:lnSpc>
                <a:spcPts val="5000"/>
              </a:lnSpc>
              <a:defRPr sz="4600"/>
            </a:lvl1pPr>
          </a:lstStyle>
          <a:p>
            <a:r>
              <a:rPr lang="fr-CA"/>
              <a:t>Click to edit Master title style</a:t>
            </a:r>
            <a:endParaRPr dirty="0"/>
          </a:p>
        </p:txBody>
      </p:sp>
      <p:sp>
        <p:nvSpPr>
          <p:cNvPr id="3" name="Subtitle 2"/>
          <p:cNvSpPr>
            <a:spLocks noGrp="1"/>
          </p:cNvSpPr>
          <p:nvPr>
            <p:ph type="subTitle" idx="1"/>
          </p:nvPr>
        </p:nvSpPr>
        <p:spPr>
          <a:xfrm>
            <a:off x="2970610" y="6742545"/>
            <a:ext cx="3543300" cy="1542115"/>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a:t>Click to edit Master subtitle style</a:t>
            </a:r>
            <a:endParaRPr dirty="0"/>
          </a:p>
        </p:txBody>
      </p:sp>
      <p:sp>
        <p:nvSpPr>
          <p:cNvPr id="4" name="Date Placeholder 3"/>
          <p:cNvSpPr>
            <a:spLocks noGrp="1"/>
          </p:cNvSpPr>
          <p:nvPr>
            <p:ph type="dt" sz="half" idx="10"/>
          </p:nvPr>
        </p:nvSpPr>
        <p:spPr>
          <a:xfrm>
            <a:off x="342900" y="8398325"/>
            <a:ext cx="1485900" cy="364067"/>
          </a:xfrm>
        </p:spPr>
        <p:txBody>
          <a:bodyPr/>
          <a:lstStyle>
            <a:lvl1pPr algn="l">
              <a:defRPr sz="1100">
                <a:latin typeface="Rockwell" pitchFamily="18" charset="0"/>
              </a:defRPr>
            </a:lvl1pPr>
          </a:lstStyle>
          <a:p>
            <a:fld id="{277B2344-775A-EC40-BD86-BBF6EDBF559F}"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a:xfrm>
            <a:off x="2971800" y="8398325"/>
            <a:ext cx="2857500" cy="364067"/>
          </a:xfrm>
        </p:spPr>
        <p:txBody>
          <a:bodyPr/>
          <a:lstStyle>
            <a:lvl1pPr algn="l">
              <a:defRPr/>
            </a:lvl1pPr>
          </a:lstStyle>
          <a:p>
            <a:endParaRPr lang="en-US">
              <a:solidFill>
                <a:prstClr val="black"/>
              </a:solidFill>
            </a:endParaRPr>
          </a:p>
        </p:txBody>
      </p:sp>
      <p:sp>
        <p:nvSpPr>
          <p:cNvPr id="6" name="Slide Number Placeholder 5"/>
          <p:cNvSpPr>
            <a:spLocks noGrp="1"/>
          </p:cNvSpPr>
          <p:nvPr>
            <p:ph type="sldNum" sz="quarter" idx="12"/>
          </p:nvPr>
        </p:nvSpPr>
        <p:spPr>
          <a:xfrm>
            <a:off x="6198642" y="8416523"/>
            <a:ext cx="514350" cy="353452"/>
          </a:xfrm>
        </p:spPr>
        <p:txBody>
          <a:bodyPr/>
          <a:lstStyle>
            <a:lvl1pPr>
              <a:defRPr sz="1100">
                <a:solidFill>
                  <a:schemeClr val="tx1"/>
                </a:solidFill>
                <a:latin typeface="Rockwell" pitchFamily="18" charset="0"/>
              </a:defRPr>
            </a:lvl1pPr>
          </a:lstStyle>
          <a:p>
            <a:fld id="{027FB875-5C85-AB42-9DC5-178568A424B8}" type="slidenum">
              <a:rPr lang="en-US" smtClean="0">
                <a:solidFill>
                  <a:prstClr val="black"/>
                </a:solidFill>
              </a:rPr>
              <a:pPr/>
              <a:t>‹N°›</a:t>
            </a:fld>
            <a:endParaRPr lang="en-US">
              <a:solidFill>
                <a:prstClr val="black"/>
              </a:solidFill>
            </a:endParaRPr>
          </a:p>
        </p:txBody>
      </p:sp>
    </p:spTree>
    <p:extLst>
      <p:ext uri="{BB962C8B-B14F-4D97-AF65-F5344CB8AC3E}">
        <p14:creationId xmlns:p14="http://schemas.microsoft.com/office/powerpoint/2010/main" xmlns="" val="715471105"/>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2900" y="2926081"/>
            <a:ext cx="5829300" cy="1816100"/>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Times New Roman" pitchFamily="18" charset="0"/>
                <a:ea typeface="+mj-ea"/>
                <a:cs typeface="+mj-cs"/>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Text Placeholder 2"/>
          <p:cNvSpPr>
            <a:spLocks noGrp="1"/>
          </p:cNvSpPr>
          <p:nvPr>
            <p:ph type="body" idx="1"/>
          </p:nvPr>
        </p:nvSpPr>
        <p:spPr>
          <a:xfrm>
            <a:off x="342900" y="4742688"/>
            <a:ext cx="5829300" cy="1316736"/>
          </a:xfrm>
        </p:spPr>
        <p:txBody>
          <a:bodyPr vert="horz" lIns="91440" tIns="0" rIns="45720" bIns="0" rtlCol="0" anchor="t" anchorCtr="0">
            <a:normAutofit/>
          </a:bodyPr>
          <a:lstStyle>
            <a:lvl1pPr marL="0" indent="0">
              <a:spcBef>
                <a:spcPts val="0"/>
              </a:spcBef>
              <a:buNone/>
              <a:defRPr sz="2200" kern="1200">
                <a:solidFill>
                  <a:schemeClr val="tx1"/>
                </a:solidFill>
                <a:latin typeface="Times New Roman" pitchFamily="18" charset="0"/>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fr-CA" dirty="0"/>
              <a:t>Click to </a:t>
            </a:r>
            <a:r>
              <a:rPr lang="fr-CA" dirty="0" err="1"/>
              <a:t>edit</a:t>
            </a:r>
            <a:r>
              <a:rPr lang="fr-CA" dirty="0"/>
              <a:t> Master </a:t>
            </a:r>
            <a:r>
              <a:rPr lang="fr-CA" dirty="0" err="1"/>
              <a:t>text</a:t>
            </a:r>
            <a:r>
              <a:rPr lang="fr-CA" dirty="0"/>
              <a:t> styles</a:t>
            </a:r>
          </a:p>
        </p:txBody>
      </p:sp>
      <p:sp>
        <p:nvSpPr>
          <p:cNvPr id="4" name="Date Placeholder 3"/>
          <p:cNvSpPr>
            <a:spLocks noGrp="1"/>
          </p:cNvSpPr>
          <p:nvPr>
            <p:ph type="dt" sz="half" idx="10"/>
          </p:nvPr>
        </p:nvSpPr>
        <p:spPr/>
        <p:txBody>
          <a:bodyPr/>
          <a:lstStyle/>
          <a:p>
            <a:fld id="{B19F2297-D954-A349-94D2-41B41467CE59}"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1388035298"/>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ection with Watermark">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534520" y="2253129"/>
            <a:ext cx="6323477" cy="29464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fr-CA"/>
              <a:t>Click to edit Master text styles</a:t>
            </a:r>
          </a:p>
        </p:txBody>
      </p:sp>
      <p:sp>
        <p:nvSpPr>
          <p:cNvPr id="2" name="Title 1"/>
          <p:cNvSpPr>
            <a:spLocks noGrp="1"/>
          </p:cNvSpPr>
          <p:nvPr>
            <p:ph type="title"/>
          </p:nvPr>
        </p:nvSpPr>
        <p:spPr>
          <a:xfrm>
            <a:off x="342901" y="2928471"/>
            <a:ext cx="4000500" cy="1816100"/>
          </a:xfrm>
        </p:spPr>
        <p:txBody>
          <a:bodyPr lIns="45720" tIns="0" rIns="45720" bIns="0" anchor="b" anchorCtr="0"/>
          <a:lstStyle>
            <a:lvl1pPr algn="l">
              <a:lnSpc>
                <a:spcPts val="5000"/>
              </a:lnSpc>
              <a:defRPr sz="4600" b="1" cap="none" baseline="0"/>
            </a:lvl1pPr>
          </a:lstStyle>
          <a:p>
            <a:r>
              <a:rPr lang="fr-CA"/>
              <a:t>Click to edit Master title style</a:t>
            </a:r>
            <a:endParaRPr/>
          </a:p>
        </p:txBody>
      </p:sp>
      <p:sp>
        <p:nvSpPr>
          <p:cNvPr id="3" name="Text Placeholder 2"/>
          <p:cNvSpPr>
            <a:spLocks noGrp="1"/>
          </p:cNvSpPr>
          <p:nvPr>
            <p:ph type="body" idx="1"/>
          </p:nvPr>
        </p:nvSpPr>
        <p:spPr>
          <a:xfrm>
            <a:off x="342900" y="4747491"/>
            <a:ext cx="4000500" cy="1310783"/>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Click to edit Master text styles</a:t>
            </a:r>
          </a:p>
        </p:txBody>
      </p:sp>
      <p:sp>
        <p:nvSpPr>
          <p:cNvPr id="4" name="Date Placeholder 3"/>
          <p:cNvSpPr>
            <a:spLocks noGrp="1"/>
          </p:cNvSpPr>
          <p:nvPr>
            <p:ph type="dt" sz="half" idx="10"/>
          </p:nvPr>
        </p:nvSpPr>
        <p:spPr/>
        <p:txBody>
          <a:bodyPr/>
          <a:lstStyle/>
          <a:p>
            <a:fld id="{79DACD89-FEEA-BE41-A512-FB1C194373A1}"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2072943990"/>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2364581" y="5426405"/>
            <a:ext cx="4154091" cy="1549400"/>
          </a:xfrm>
        </p:spPr>
        <p:txBody>
          <a:bodyPr tIns="0" bIns="0" anchor="b"/>
          <a:lstStyle>
            <a:lvl1pPr algn="l">
              <a:lnSpc>
                <a:spcPts val="4600"/>
              </a:lnSpc>
              <a:defRPr sz="4600" b="1"/>
            </a:lvl1pPr>
          </a:lstStyle>
          <a:p>
            <a:r>
              <a:rPr lang="fr-CA"/>
              <a:t>Click to edit Master title style</a:t>
            </a:r>
            <a:endParaRPr/>
          </a:p>
        </p:txBody>
      </p:sp>
      <p:grpSp>
        <p:nvGrpSpPr>
          <p:cNvPr id="3" name="Group 8"/>
          <p:cNvGrpSpPr/>
          <p:nvPr/>
        </p:nvGrpSpPr>
        <p:grpSpPr>
          <a:xfrm rot="21240000">
            <a:off x="490765" y="593573"/>
            <a:ext cx="4062185" cy="484022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12" name="Picture Placeholder 9"/>
          <p:cNvSpPr>
            <a:spLocks noGrp="1"/>
          </p:cNvSpPr>
          <p:nvPr>
            <p:ph type="pic" sz="quarter" idx="15"/>
          </p:nvPr>
        </p:nvSpPr>
        <p:spPr>
          <a:xfrm rot="21240000">
            <a:off x="643258" y="843509"/>
            <a:ext cx="3757198" cy="4340352"/>
          </a:xfrm>
          <a:solidFill>
            <a:schemeClr val="bg1">
              <a:lumMod val="85000"/>
            </a:schemeClr>
          </a:solidFill>
        </p:spPr>
        <p:txBody>
          <a:bodyPr/>
          <a:lstStyle>
            <a:lvl1pPr>
              <a:buNone/>
              <a:defRPr/>
            </a:lvl1pPr>
          </a:lstStyle>
          <a:p>
            <a:r>
              <a:rPr lang="fr-CA"/>
              <a:t>Drag picture to placeholder or click icon to add</a:t>
            </a:r>
            <a:endParaRPr/>
          </a:p>
        </p:txBody>
      </p:sp>
      <p:sp>
        <p:nvSpPr>
          <p:cNvPr id="4" name="Text Placeholder 3"/>
          <p:cNvSpPr>
            <a:spLocks noGrp="1"/>
          </p:cNvSpPr>
          <p:nvPr>
            <p:ph type="body" sz="half" idx="2"/>
          </p:nvPr>
        </p:nvSpPr>
        <p:spPr>
          <a:xfrm>
            <a:off x="2368588" y="6974542"/>
            <a:ext cx="4149719" cy="1153457"/>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D0163338-B0A0-A342-BE62-0287B46827F5}"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1569888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sz="half" idx="1"/>
          </p:nvPr>
        </p:nvSpPr>
        <p:spPr>
          <a:xfrm>
            <a:off x="68580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Content Placeholder 3"/>
          <p:cNvSpPr>
            <a:spLocks noGrp="1"/>
          </p:cNvSpPr>
          <p:nvPr>
            <p:ph sz="half" idx="2"/>
          </p:nvPr>
        </p:nvSpPr>
        <p:spPr>
          <a:xfrm>
            <a:off x="348615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Date Placeholder 4"/>
          <p:cNvSpPr>
            <a:spLocks noGrp="1"/>
          </p:cNvSpPr>
          <p:nvPr>
            <p:ph type="dt" sz="half" idx="10"/>
          </p:nvPr>
        </p:nvSpPr>
        <p:spPr/>
        <p:txBody>
          <a:bodyPr/>
          <a:lstStyle/>
          <a:p>
            <a:fld id="{3CAFF1F0-AAEF-ED4A-BA61-7F3489016E17}"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20011264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A"/>
              <a:t>Click to edit Master title style</a:t>
            </a:r>
            <a:endParaRPr/>
          </a:p>
        </p:txBody>
      </p:sp>
      <p:sp>
        <p:nvSpPr>
          <p:cNvPr id="3" name="Text Placeholder 2"/>
          <p:cNvSpPr>
            <a:spLocks noGrp="1"/>
          </p:cNvSpPr>
          <p:nvPr>
            <p:ph type="body" idx="1"/>
          </p:nvPr>
        </p:nvSpPr>
        <p:spPr>
          <a:xfrm>
            <a:off x="728495" y="1892489"/>
            <a:ext cx="2400300" cy="778713"/>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4" name="Content Placeholder 3"/>
          <p:cNvSpPr>
            <a:spLocks noGrp="1"/>
          </p:cNvSpPr>
          <p:nvPr>
            <p:ph sz="half" idx="2"/>
          </p:nvPr>
        </p:nvSpPr>
        <p:spPr>
          <a:xfrm>
            <a:off x="673025" y="2899834"/>
            <a:ext cx="2674620" cy="4821767"/>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Text Placeholder 4"/>
          <p:cNvSpPr>
            <a:spLocks noGrp="1"/>
          </p:cNvSpPr>
          <p:nvPr>
            <p:ph type="body" sz="quarter" idx="3"/>
          </p:nvPr>
        </p:nvSpPr>
        <p:spPr>
          <a:xfrm>
            <a:off x="3697685" y="1892489"/>
            <a:ext cx="2400300" cy="778713"/>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6" name="Content Placeholder 5"/>
          <p:cNvSpPr>
            <a:spLocks noGrp="1"/>
          </p:cNvSpPr>
          <p:nvPr>
            <p:ph sz="quarter" idx="4"/>
          </p:nvPr>
        </p:nvSpPr>
        <p:spPr>
          <a:xfrm>
            <a:off x="3484886" y="2899834"/>
            <a:ext cx="2674620" cy="4821767"/>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7" name="Date Placeholder 6"/>
          <p:cNvSpPr>
            <a:spLocks noGrp="1"/>
          </p:cNvSpPr>
          <p:nvPr>
            <p:ph type="dt" sz="half" idx="10"/>
          </p:nvPr>
        </p:nvSpPr>
        <p:spPr/>
        <p:txBody>
          <a:bodyPr/>
          <a:lstStyle/>
          <a:p>
            <a:fld id="{DCAF6DB2-3D39-CC4C-AA4C-2B644E6F6DFC}" type="datetime1">
              <a:rPr lang="fr-CA" smtClean="0">
                <a:solidFill>
                  <a:prstClr val="black"/>
                </a:solidFill>
              </a:rPr>
              <a:pPr/>
              <a:t>2022-09-13</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pic>
        <p:nvPicPr>
          <p:cNvPr id="11" name="Picture 10" descr="Comparison-Underline.png"/>
          <p:cNvPicPr>
            <a:picLocks noChangeAspect="1"/>
          </p:cNvPicPr>
          <p:nvPr/>
        </p:nvPicPr>
        <p:blipFill>
          <a:blip r:embed="rId2"/>
          <a:stretch>
            <a:fillRect/>
          </a:stretch>
        </p:blipFill>
        <p:spPr>
          <a:xfrm>
            <a:off x="717780" y="2529387"/>
            <a:ext cx="2421731" cy="190500"/>
          </a:xfrm>
          <a:prstGeom prst="rect">
            <a:avLst/>
          </a:prstGeom>
        </p:spPr>
      </p:pic>
      <p:pic>
        <p:nvPicPr>
          <p:cNvPr id="13" name="Picture 12" descr="Comparison-Underline.png"/>
          <p:cNvPicPr>
            <a:picLocks noChangeAspect="1"/>
          </p:cNvPicPr>
          <p:nvPr/>
        </p:nvPicPr>
        <p:blipFill>
          <a:blip r:embed="rId2"/>
          <a:stretch>
            <a:fillRect/>
          </a:stretch>
        </p:blipFill>
        <p:spPr>
          <a:xfrm>
            <a:off x="3686971" y="2529387"/>
            <a:ext cx="2421731" cy="190500"/>
          </a:xfrm>
          <a:prstGeom prst="rect">
            <a:avLst/>
          </a:prstGeom>
        </p:spPr>
      </p:pic>
      <p:pic>
        <p:nvPicPr>
          <p:cNvPr id="12" name="Picture 11" descr="Comparison-Underline.png"/>
          <p:cNvPicPr>
            <a:picLocks noChangeAspect="1"/>
          </p:cNvPicPr>
          <p:nvPr/>
        </p:nvPicPr>
        <p:blipFill>
          <a:blip r:embed="rId2"/>
          <a:stretch>
            <a:fillRect/>
          </a:stretch>
        </p:blipFill>
        <p:spPr>
          <a:xfrm>
            <a:off x="717780" y="2529387"/>
            <a:ext cx="2421731" cy="190500"/>
          </a:xfrm>
          <a:prstGeom prst="rect">
            <a:avLst/>
          </a:prstGeom>
        </p:spPr>
      </p:pic>
      <p:pic>
        <p:nvPicPr>
          <p:cNvPr id="14" name="Picture 13" descr="Comparison-Underline.png"/>
          <p:cNvPicPr>
            <a:picLocks noChangeAspect="1"/>
          </p:cNvPicPr>
          <p:nvPr/>
        </p:nvPicPr>
        <p:blipFill>
          <a:blip r:embed="rId2"/>
          <a:stretch>
            <a:fillRect/>
          </a:stretch>
        </p:blipFill>
        <p:spPr>
          <a:xfrm>
            <a:off x="3686971" y="2529387"/>
            <a:ext cx="2421731" cy="190500"/>
          </a:xfrm>
          <a:prstGeom prst="rect">
            <a:avLst/>
          </a:prstGeom>
        </p:spPr>
      </p:pic>
    </p:spTree>
    <p:extLst>
      <p:ext uri="{BB962C8B-B14F-4D97-AF65-F5344CB8AC3E}">
        <p14:creationId xmlns:p14="http://schemas.microsoft.com/office/powerpoint/2010/main" xmlns="" val="39028589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sz="half" idx="1"/>
          </p:nvPr>
        </p:nvSpPr>
        <p:spPr>
          <a:xfrm>
            <a:off x="685800" y="2313517"/>
            <a:ext cx="5486400" cy="256032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Date Placeholder 4"/>
          <p:cNvSpPr>
            <a:spLocks noGrp="1"/>
          </p:cNvSpPr>
          <p:nvPr>
            <p:ph type="dt" sz="half" idx="10"/>
          </p:nvPr>
        </p:nvSpPr>
        <p:spPr/>
        <p:txBody>
          <a:bodyPr/>
          <a:lstStyle/>
          <a:p>
            <a:fld id="{2017D09A-AC55-3747-AEF9-EDB2F0631F22}"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685800" y="5161280"/>
            <a:ext cx="5486400" cy="256032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Tree>
    <p:extLst>
      <p:ext uri="{BB962C8B-B14F-4D97-AF65-F5344CB8AC3E}">
        <p14:creationId xmlns:p14="http://schemas.microsoft.com/office/powerpoint/2010/main" xmlns="" val="1171040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534520" y="2253129"/>
            <a:ext cx="6323477" cy="29464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fr-CA"/>
              <a:t>Click to edit Master text styles</a:t>
            </a:r>
          </a:p>
        </p:txBody>
      </p:sp>
      <p:sp>
        <p:nvSpPr>
          <p:cNvPr id="2" name="Title 1"/>
          <p:cNvSpPr>
            <a:spLocks noGrp="1"/>
          </p:cNvSpPr>
          <p:nvPr>
            <p:ph type="title"/>
          </p:nvPr>
        </p:nvSpPr>
        <p:spPr>
          <a:xfrm>
            <a:off x="342901" y="2928471"/>
            <a:ext cx="4000500" cy="1816100"/>
          </a:xfrm>
        </p:spPr>
        <p:txBody>
          <a:bodyPr lIns="45720" tIns="0" rIns="45720" bIns="0" anchor="b" anchorCtr="0"/>
          <a:lstStyle>
            <a:lvl1pPr algn="l">
              <a:lnSpc>
                <a:spcPts val="5000"/>
              </a:lnSpc>
              <a:defRPr sz="4600" b="1" cap="none" baseline="0"/>
            </a:lvl1pPr>
          </a:lstStyle>
          <a:p>
            <a:r>
              <a:rPr lang="fr-CA"/>
              <a:t>Click to edit Master title style</a:t>
            </a:r>
            <a:endParaRPr/>
          </a:p>
        </p:txBody>
      </p:sp>
      <p:sp>
        <p:nvSpPr>
          <p:cNvPr id="3" name="Text Placeholder 2"/>
          <p:cNvSpPr>
            <a:spLocks noGrp="1"/>
          </p:cNvSpPr>
          <p:nvPr>
            <p:ph type="body" idx="1"/>
          </p:nvPr>
        </p:nvSpPr>
        <p:spPr>
          <a:xfrm>
            <a:off x="342900" y="4747491"/>
            <a:ext cx="4000500" cy="1310783"/>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Click to edit Master text styles</a:t>
            </a:r>
          </a:p>
        </p:txBody>
      </p:sp>
      <p:sp>
        <p:nvSpPr>
          <p:cNvPr id="4" name="Date Placeholder 3"/>
          <p:cNvSpPr>
            <a:spLocks noGrp="1"/>
          </p:cNvSpPr>
          <p:nvPr>
            <p:ph type="dt" sz="half" idx="10"/>
          </p:nvPr>
        </p:nvSpPr>
        <p:spPr/>
        <p:txBody>
          <a:bodyPr/>
          <a:lstStyle/>
          <a:p>
            <a:fld id="{79DACD89-FEEA-BE41-A512-FB1C194373A1}" type="datetime1">
              <a:rPr lang="fr-CA" smtClean="0"/>
              <a:pPr/>
              <a:t>2022-09-13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5" name="Date Placeholder 4"/>
          <p:cNvSpPr>
            <a:spLocks noGrp="1"/>
          </p:cNvSpPr>
          <p:nvPr>
            <p:ph type="dt" sz="half" idx="10"/>
          </p:nvPr>
        </p:nvSpPr>
        <p:spPr/>
        <p:txBody>
          <a:bodyPr/>
          <a:lstStyle/>
          <a:p>
            <a:fld id="{88EAF4C7-900B-9743-9D0C-A15353CBB617}"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
        <p:nvSpPr>
          <p:cNvPr id="11" name="Content Placeholder 2"/>
          <p:cNvSpPr>
            <a:spLocks noGrp="1"/>
          </p:cNvSpPr>
          <p:nvPr>
            <p:ph sz="half" idx="14"/>
          </p:nvPr>
        </p:nvSpPr>
        <p:spPr>
          <a:xfrm>
            <a:off x="3483864" y="2313517"/>
            <a:ext cx="2674620" cy="256032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2" name="Content Placeholder 2"/>
          <p:cNvSpPr>
            <a:spLocks noGrp="1"/>
          </p:cNvSpPr>
          <p:nvPr>
            <p:ph sz="half" idx="15"/>
          </p:nvPr>
        </p:nvSpPr>
        <p:spPr>
          <a:xfrm>
            <a:off x="3483864"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0" name="Content Placeholder 2"/>
          <p:cNvSpPr>
            <a:spLocks noGrp="1"/>
          </p:cNvSpPr>
          <p:nvPr>
            <p:ph sz="half" idx="1"/>
          </p:nvPr>
        </p:nvSpPr>
        <p:spPr>
          <a:xfrm>
            <a:off x="68580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Tree>
    <p:extLst>
      <p:ext uri="{BB962C8B-B14F-4D97-AF65-F5344CB8AC3E}">
        <p14:creationId xmlns:p14="http://schemas.microsoft.com/office/powerpoint/2010/main" xmlns="" val="15920382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sz="half" idx="1"/>
          </p:nvPr>
        </p:nvSpPr>
        <p:spPr>
          <a:xfrm>
            <a:off x="685800" y="2313517"/>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Date Placeholder 4"/>
          <p:cNvSpPr>
            <a:spLocks noGrp="1"/>
          </p:cNvSpPr>
          <p:nvPr>
            <p:ph type="dt" sz="half" idx="10"/>
          </p:nvPr>
        </p:nvSpPr>
        <p:spPr/>
        <p:txBody>
          <a:bodyPr/>
          <a:lstStyle/>
          <a:p>
            <a:fld id="{AC83A53D-780C-6A4E-B497-B432DAB928CA}"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685800"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1" name="Content Placeholder 2"/>
          <p:cNvSpPr>
            <a:spLocks noGrp="1"/>
          </p:cNvSpPr>
          <p:nvPr>
            <p:ph sz="half" idx="14"/>
          </p:nvPr>
        </p:nvSpPr>
        <p:spPr>
          <a:xfrm>
            <a:off x="3483864" y="2313517"/>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2" name="Content Placeholder 2"/>
          <p:cNvSpPr>
            <a:spLocks noGrp="1"/>
          </p:cNvSpPr>
          <p:nvPr>
            <p:ph sz="half" idx="15"/>
          </p:nvPr>
        </p:nvSpPr>
        <p:spPr>
          <a:xfrm>
            <a:off x="3483864"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Tree>
    <p:extLst>
      <p:ext uri="{BB962C8B-B14F-4D97-AF65-F5344CB8AC3E}">
        <p14:creationId xmlns:p14="http://schemas.microsoft.com/office/powerpoint/2010/main" xmlns="" val="41932089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Date Placeholder 2"/>
          <p:cNvSpPr>
            <a:spLocks noGrp="1"/>
          </p:cNvSpPr>
          <p:nvPr>
            <p:ph type="dt" sz="half" idx="10"/>
          </p:nvPr>
        </p:nvSpPr>
        <p:spPr/>
        <p:txBody>
          <a:bodyPr/>
          <a:lstStyle/>
          <a:p>
            <a:fld id="{1F74DA73-2A07-F747-86F9-71E7768D82C5}" type="datetime1">
              <a:rPr lang="fr-CA" smtClean="0">
                <a:solidFill>
                  <a:prstClr val="black"/>
                </a:solidFill>
              </a:rPr>
              <a:pPr/>
              <a:t>2022-09-13</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9367362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5CFD10-FD4E-C849-8794-718830E71EF4}" type="datetime1">
              <a:rPr lang="fr-CA" smtClean="0">
                <a:solidFill>
                  <a:prstClr val="black"/>
                </a:solidFill>
              </a:rPr>
              <a:pPr/>
              <a:t>2022-09-13</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2450751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253397"/>
            <a:ext cx="2672954" cy="1549400"/>
          </a:xfrm>
        </p:spPr>
        <p:txBody>
          <a:bodyPr tIns="0" bIns="0" anchor="b"/>
          <a:lstStyle>
            <a:lvl1pPr algn="l">
              <a:lnSpc>
                <a:spcPts val="4600"/>
              </a:lnSpc>
              <a:defRPr sz="4200" b="1"/>
            </a:lvl1pPr>
          </a:lstStyle>
          <a:p>
            <a:r>
              <a:rPr lang="fr-CA"/>
              <a:t>Click to edit Master title style</a:t>
            </a:r>
            <a:endParaRPr/>
          </a:p>
        </p:txBody>
      </p:sp>
      <p:sp>
        <p:nvSpPr>
          <p:cNvPr id="3" name="Content Placeholder 2"/>
          <p:cNvSpPr>
            <a:spLocks noGrp="1"/>
          </p:cNvSpPr>
          <p:nvPr>
            <p:ph idx="1"/>
          </p:nvPr>
        </p:nvSpPr>
        <p:spPr>
          <a:xfrm>
            <a:off x="3500438" y="491320"/>
            <a:ext cx="2674620" cy="7503331"/>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Text Placeholder 3"/>
          <p:cNvSpPr>
            <a:spLocks noGrp="1"/>
          </p:cNvSpPr>
          <p:nvPr>
            <p:ph type="body" sz="half" idx="2"/>
          </p:nvPr>
        </p:nvSpPr>
        <p:spPr>
          <a:xfrm>
            <a:off x="685798" y="3821374"/>
            <a:ext cx="2672954"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2FC3FDD7-0E9C-4745-B617-4C3922C15D10}"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20575480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63160" y="2032000"/>
            <a:ext cx="2674620" cy="1549400"/>
          </a:xfrm>
        </p:spPr>
        <p:txBody>
          <a:bodyPr tIns="0" bIns="0" anchor="b"/>
          <a:lstStyle>
            <a:lvl1pPr algn="l">
              <a:lnSpc>
                <a:spcPts val="4600"/>
              </a:lnSpc>
              <a:defRPr sz="4200" b="1"/>
            </a:lvl1pPr>
          </a:lstStyle>
          <a:p>
            <a:r>
              <a:rPr lang="fr-CA"/>
              <a:t>Click to edit Master title style</a:t>
            </a:r>
            <a:endParaRPr/>
          </a:p>
        </p:txBody>
      </p:sp>
      <p:sp>
        <p:nvSpPr>
          <p:cNvPr id="4" name="Text Placeholder 3"/>
          <p:cNvSpPr>
            <a:spLocks noGrp="1"/>
          </p:cNvSpPr>
          <p:nvPr>
            <p:ph type="body" sz="half" idx="2"/>
          </p:nvPr>
        </p:nvSpPr>
        <p:spPr>
          <a:xfrm>
            <a:off x="3763158" y="3599977"/>
            <a:ext cx="2674620"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91D9920D-384C-FB42-97B8-9F9D9A2A8EDA}"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grpSp>
        <p:nvGrpSpPr>
          <p:cNvPr id="3" name="Group 7"/>
          <p:cNvGrpSpPr/>
          <p:nvPr/>
        </p:nvGrpSpPr>
        <p:grpSpPr>
          <a:xfrm rot="21421631">
            <a:off x="471771" y="674200"/>
            <a:ext cx="2888194" cy="735503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12" name="Picture Placeholder 9"/>
          <p:cNvSpPr>
            <a:spLocks noGrp="1"/>
          </p:cNvSpPr>
          <p:nvPr>
            <p:ph type="pic" sz="quarter" idx="14"/>
          </p:nvPr>
        </p:nvSpPr>
        <p:spPr>
          <a:xfrm rot="21421631">
            <a:off x="606595" y="890081"/>
            <a:ext cx="2601498" cy="6832964"/>
          </a:xfrm>
          <a:solidFill>
            <a:schemeClr val="bg1">
              <a:lumMod val="85000"/>
            </a:schemeClr>
          </a:solidFill>
        </p:spPr>
        <p:txBody>
          <a:bodyPr/>
          <a:lstStyle>
            <a:lvl1pPr>
              <a:buNone/>
              <a:defRPr/>
            </a:lvl1pPr>
          </a:lstStyle>
          <a:p>
            <a:r>
              <a:rPr lang="fr-CA"/>
              <a:t>Drag picture to placeholder or click icon to add</a:t>
            </a:r>
            <a:endParaRPr/>
          </a:p>
        </p:txBody>
      </p:sp>
    </p:spTree>
    <p:extLst>
      <p:ext uri="{BB962C8B-B14F-4D97-AF65-F5344CB8AC3E}">
        <p14:creationId xmlns:p14="http://schemas.microsoft.com/office/powerpoint/2010/main" xmlns="" val="3074517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235057" y="4694398"/>
            <a:ext cx="3066018" cy="4034693"/>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17" name="Picture Placeholder 9"/>
          <p:cNvSpPr>
            <a:spLocks noGrp="1"/>
          </p:cNvSpPr>
          <p:nvPr>
            <p:ph type="pic" sz="quarter" idx="16"/>
          </p:nvPr>
        </p:nvSpPr>
        <p:spPr>
          <a:xfrm rot="21214351">
            <a:off x="368293" y="4910106"/>
            <a:ext cx="2778082" cy="3596111"/>
          </a:xfrm>
          <a:solidFill>
            <a:schemeClr val="bg1">
              <a:lumMod val="85000"/>
            </a:schemeClr>
          </a:solidFill>
        </p:spPr>
        <p:txBody>
          <a:bodyPr/>
          <a:lstStyle>
            <a:lvl1pPr>
              <a:buNone/>
              <a:defRPr/>
            </a:lvl1pPr>
          </a:lstStyle>
          <a:p>
            <a:r>
              <a:rPr lang="fr-CA"/>
              <a:t>Drag picture to placeholder or click icon to add</a:t>
            </a:r>
            <a:endParaRPr/>
          </a:p>
        </p:txBody>
      </p:sp>
      <p:grpSp>
        <p:nvGrpSpPr>
          <p:cNvPr id="8" name="Group 9"/>
          <p:cNvGrpSpPr/>
          <p:nvPr/>
        </p:nvGrpSpPr>
        <p:grpSpPr>
          <a:xfrm rot="232774">
            <a:off x="127111" y="321675"/>
            <a:ext cx="3066018" cy="4034693"/>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13" name="Picture Placeholder 9"/>
          <p:cNvSpPr>
            <a:spLocks noGrp="1"/>
          </p:cNvSpPr>
          <p:nvPr>
            <p:ph type="pic" sz="quarter" idx="15"/>
          </p:nvPr>
        </p:nvSpPr>
        <p:spPr>
          <a:xfrm rot="232774">
            <a:off x="260347" y="537383"/>
            <a:ext cx="2778082" cy="3596111"/>
          </a:xfrm>
          <a:solidFill>
            <a:schemeClr val="bg1">
              <a:lumMod val="85000"/>
            </a:schemeClr>
          </a:solidFill>
        </p:spPr>
        <p:txBody>
          <a:bodyPr/>
          <a:lstStyle>
            <a:lvl1pPr>
              <a:buNone/>
              <a:defRPr/>
            </a:lvl1pPr>
          </a:lstStyle>
          <a:p>
            <a:r>
              <a:rPr lang="fr-CA"/>
              <a:t>Drag picture to placeholder or click icon to add</a:t>
            </a:r>
            <a:endParaRPr/>
          </a:p>
        </p:txBody>
      </p:sp>
      <p:sp>
        <p:nvSpPr>
          <p:cNvPr id="2" name="Title 1"/>
          <p:cNvSpPr>
            <a:spLocks noGrp="1"/>
          </p:cNvSpPr>
          <p:nvPr>
            <p:ph type="title"/>
          </p:nvPr>
        </p:nvSpPr>
        <p:spPr>
          <a:xfrm>
            <a:off x="3760076" y="2032000"/>
            <a:ext cx="2674620" cy="1549400"/>
          </a:xfrm>
        </p:spPr>
        <p:txBody>
          <a:bodyPr tIns="0" bIns="0" anchor="b"/>
          <a:lstStyle>
            <a:lvl1pPr algn="l">
              <a:lnSpc>
                <a:spcPts val="4600"/>
              </a:lnSpc>
              <a:defRPr sz="4200" b="1"/>
            </a:lvl1pPr>
          </a:lstStyle>
          <a:p>
            <a:r>
              <a:rPr lang="fr-CA"/>
              <a:t>Click to edit Master title style</a:t>
            </a:r>
            <a:endParaRPr/>
          </a:p>
        </p:txBody>
      </p:sp>
      <p:sp>
        <p:nvSpPr>
          <p:cNvPr id="4" name="Text Placeholder 3"/>
          <p:cNvSpPr>
            <a:spLocks noGrp="1"/>
          </p:cNvSpPr>
          <p:nvPr>
            <p:ph type="body" sz="half" idx="2"/>
          </p:nvPr>
        </p:nvSpPr>
        <p:spPr>
          <a:xfrm>
            <a:off x="3760074" y="3599977"/>
            <a:ext cx="2674620"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C5F955DB-E8BC-0E46-B608-3A12360933C9}"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20048918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016499"/>
            <a:ext cx="5486400" cy="1549400"/>
          </a:xfrm>
        </p:spPr>
        <p:txBody>
          <a:bodyPr tIns="0" bIns="0" anchor="b"/>
          <a:lstStyle>
            <a:lvl1pPr algn="l">
              <a:lnSpc>
                <a:spcPts val="4600"/>
              </a:lnSpc>
              <a:defRPr sz="3600" b="1"/>
            </a:lvl1pPr>
          </a:lstStyle>
          <a:p>
            <a:r>
              <a:rPr lang="fr-CA"/>
              <a:t>Click to edit Master title style</a:t>
            </a:r>
            <a:endParaRPr/>
          </a:p>
        </p:txBody>
      </p:sp>
      <p:grpSp>
        <p:nvGrpSpPr>
          <p:cNvPr id="3" name="Group 8"/>
          <p:cNvGrpSpPr/>
          <p:nvPr/>
        </p:nvGrpSpPr>
        <p:grpSpPr>
          <a:xfrm rot="232774">
            <a:off x="1544462" y="505467"/>
            <a:ext cx="3773495" cy="4591083"/>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4" name="Text Placeholder 3"/>
          <p:cNvSpPr>
            <a:spLocks noGrp="1"/>
          </p:cNvSpPr>
          <p:nvPr>
            <p:ph type="body" sz="half" idx="2"/>
          </p:nvPr>
        </p:nvSpPr>
        <p:spPr>
          <a:xfrm>
            <a:off x="685800" y="6571648"/>
            <a:ext cx="5486400" cy="1317293"/>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A39BD18A-807B-CB4B-942E-94BC3583A1B0}"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
        <p:nvSpPr>
          <p:cNvPr id="12" name="Picture Placeholder 9"/>
          <p:cNvSpPr>
            <a:spLocks noGrp="1"/>
          </p:cNvSpPr>
          <p:nvPr>
            <p:ph type="pic" sz="quarter" idx="15"/>
          </p:nvPr>
        </p:nvSpPr>
        <p:spPr>
          <a:xfrm rot="232774">
            <a:off x="1686118" y="752752"/>
            <a:ext cx="3490183" cy="4096512"/>
          </a:xfrm>
          <a:solidFill>
            <a:schemeClr val="bg1">
              <a:lumMod val="85000"/>
            </a:schemeClr>
          </a:solidFill>
        </p:spPr>
        <p:txBody>
          <a:bodyPr/>
          <a:lstStyle>
            <a:lvl1pPr>
              <a:buNone/>
              <a:defRPr/>
            </a:lvl1pPr>
          </a:lstStyle>
          <a:p>
            <a:r>
              <a:rPr lang="fr-CA"/>
              <a:t>Drag picture to placeholder or click icon to add</a:t>
            </a:r>
            <a:endParaRPr/>
          </a:p>
        </p:txBody>
      </p:sp>
    </p:spTree>
    <p:extLst>
      <p:ext uri="{BB962C8B-B14F-4D97-AF65-F5344CB8AC3E}">
        <p14:creationId xmlns:p14="http://schemas.microsoft.com/office/powerpoint/2010/main" xmlns="" val="23028758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016499"/>
            <a:ext cx="5486400" cy="1549400"/>
          </a:xfrm>
        </p:spPr>
        <p:txBody>
          <a:bodyPr tIns="0" bIns="0" anchor="b"/>
          <a:lstStyle>
            <a:lvl1pPr algn="l">
              <a:lnSpc>
                <a:spcPts val="4600"/>
              </a:lnSpc>
              <a:defRPr sz="3600" b="1"/>
            </a:lvl1pPr>
          </a:lstStyle>
          <a:p>
            <a:r>
              <a:rPr lang="fr-CA"/>
              <a:t>Click to edit Master title style</a:t>
            </a:r>
            <a:endParaRPr/>
          </a:p>
        </p:txBody>
      </p:sp>
      <p:grpSp>
        <p:nvGrpSpPr>
          <p:cNvPr id="3" name="Group 13"/>
          <p:cNvGrpSpPr/>
          <p:nvPr/>
        </p:nvGrpSpPr>
        <p:grpSpPr>
          <a:xfrm rot="21420000">
            <a:off x="85265" y="155157"/>
            <a:ext cx="2976795" cy="494048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17" name="Picture Placeholder 9"/>
          <p:cNvSpPr>
            <a:spLocks noGrp="1"/>
          </p:cNvSpPr>
          <p:nvPr>
            <p:ph type="pic" sz="quarter" idx="17"/>
          </p:nvPr>
        </p:nvSpPr>
        <p:spPr>
          <a:xfrm rot="21420000">
            <a:off x="224364" y="406665"/>
            <a:ext cx="2698841" cy="4445647"/>
          </a:xfrm>
          <a:solidFill>
            <a:schemeClr val="bg1">
              <a:lumMod val="85000"/>
            </a:schemeClr>
          </a:solidFill>
        </p:spPr>
        <p:txBody>
          <a:bodyPr/>
          <a:lstStyle>
            <a:lvl1pPr>
              <a:buNone/>
              <a:defRPr/>
            </a:lvl1pPr>
          </a:lstStyle>
          <a:p>
            <a:r>
              <a:rPr lang="fr-CA"/>
              <a:t>Drag picture to placeholder or click icon to add</a:t>
            </a:r>
            <a:endParaRPr/>
          </a:p>
        </p:txBody>
      </p:sp>
      <p:grpSp>
        <p:nvGrpSpPr>
          <p:cNvPr id="8" name="Group 9"/>
          <p:cNvGrpSpPr/>
          <p:nvPr/>
        </p:nvGrpSpPr>
        <p:grpSpPr>
          <a:xfrm rot="360000">
            <a:off x="3124110" y="430854"/>
            <a:ext cx="3594520" cy="4591083"/>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13" name="Picture Placeholder 9"/>
          <p:cNvSpPr>
            <a:spLocks noGrp="1"/>
          </p:cNvSpPr>
          <p:nvPr>
            <p:ph type="pic" sz="quarter" idx="16"/>
          </p:nvPr>
        </p:nvSpPr>
        <p:spPr>
          <a:xfrm rot="360000">
            <a:off x="3252365" y="676891"/>
            <a:ext cx="3324645" cy="4096512"/>
          </a:xfrm>
          <a:solidFill>
            <a:schemeClr val="bg1">
              <a:lumMod val="85000"/>
            </a:schemeClr>
          </a:solidFill>
        </p:spPr>
        <p:txBody>
          <a:bodyPr/>
          <a:lstStyle>
            <a:lvl1pPr>
              <a:buNone/>
              <a:defRPr/>
            </a:lvl1pPr>
          </a:lstStyle>
          <a:p>
            <a:r>
              <a:rPr lang="fr-CA"/>
              <a:t>Drag picture to placeholder or click icon to add</a:t>
            </a:r>
            <a:endParaRPr/>
          </a:p>
        </p:txBody>
      </p:sp>
      <p:sp>
        <p:nvSpPr>
          <p:cNvPr id="4" name="Text Placeholder 3"/>
          <p:cNvSpPr>
            <a:spLocks noGrp="1"/>
          </p:cNvSpPr>
          <p:nvPr>
            <p:ph type="body" sz="half" idx="2"/>
          </p:nvPr>
        </p:nvSpPr>
        <p:spPr>
          <a:xfrm>
            <a:off x="685800" y="6568141"/>
            <a:ext cx="5486400" cy="13208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39988FB3-55FD-A941-9196-E2B8D289005F}"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14314573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Date Placeholder 3"/>
          <p:cNvSpPr>
            <a:spLocks noGrp="1"/>
          </p:cNvSpPr>
          <p:nvPr>
            <p:ph type="dt" sz="half" idx="10"/>
          </p:nvPr>
        </p:nvSpPr>
        <p:spPr/>
        <p:txBody>
          <a:bodyPr/>
          <a:lstStyle/>
          <a:p>
            <a:fld id="{C77C8737-DD24-AE48-94B0-AEE993619991}"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4217487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2364581" y="5426405"/>
            <a:ext cx="4154091" cy="1549400"/>
          </a:xfrm>
        </p:spPr>
        <p:txBody>
          <a:bodyPr tIns="0" bIns="0" anchor="b"/>
          <a:lstStyle>
            <a:lvl1pPr algn="l">
              <a:lnSpc>
                <a:spcPts val="4600"/>
              </a:lnSpc>
              <a:defRPr sz="4600" b="1"/>
            </a:lvl1pPr>
          </a:lstStyle>
          <a:p>
            <a:r>
              <a:rPr lang="fr-CA"/>
              <a:t>Click to edit Master title style</a:t>
            </a:r>
            <a:endParaRPr/>
          </a:p>
        </p:txBody>
      </p:sp>
      <p:grpSp>
        <p:nvGrpSpPr>
          <p:cNvPr id="3" name="Group 8"/>
          <p:cNvGrpSpPr/>
          <p:nvPr/>
        </p:nvGrpSpPr>
        <p:grpSpPr>
          <a:xfrm rot="21240000">
            <a:off x="490765" y="593573"/>
            <a:ext cx="4062185" cy="484022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grpSp>
      <p:sp>
        <p:nvSpPr>
          <p:cNvPr id="12" name="Picture Placeholder 9"/>
          <p:cNvSpPr>
            <a:spLocks noGrp="1"/>
          </p:cNvSpPr>
          <p:nvPr>
            <p:ph type="pic" sz="quarter" idx="15"/>
          </p:nvPr>
        </p:nvSpPr>
        <p:spPr>
          <a:xfrm rot="21240000">
            <a:off x="643258" y="843509"/>
            <a:ext cx="3757198" cy="4340352"/>
          </a:xfrm>
          <a:solidFill>
            <a:schemeClr val="bg1">
              <a:lumMod val="85000"/>
            </a:schemeClr>
          </a:solidFill>
        </p:spPr>
        <p:txBody>
          <a:bodyPr/>
          <a:lstStyle>
            <a:lvl1pPr>
              <a:buNone/>
              <a:defRPr/>
            </a:lvl1pPr>
          </a:lstStyle>
          <a:p>
            <a:r>
              <a:rPr lang="fr-CA"/>
              <a:t>Drag picture to placeholder or click icon to add</a:t>
            </a:r>
            <a:endParaRPr/>
          </a:p>
        </p:txBody>
      </p:sp>
      <p:sp>
        <p:nvSpPr>
          <p:cNvPr id="4" name="Text Placeholder 3"/>
          <p:cNvSpPr>
            <a:spLocks noGrp="1"/>
          </p:cNvSpPr>
          <p:nvPr>
            <p:ph type="body" sz="half" idx="2"/>
          </p:nvPr>
        </p:nvSpPr>
        <p:spPr>
          <a:xfrm>
            <a:off x="2368588" y="6974542"/>
            <a:ext cx="4149719" cy="1153457"/>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D0163338-B0A0-A342-BE62-0287B46827F5}" type="datetime1">
              <a:rPr lang="fr-CA" smtClean="0"/>
              <a:pPr/>
              <a:t>2022-09-13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63762" y="601135"/>
            <a:ext cx="634562" cy="7143749"/>
          </a:xfrm>
        </p:spPr>
        <p:txBody>
          <a:bodyPr vert="eaVert" anchor="t" anchorCtr="0"/>
          <a:lstStyle/>
          <a:p>
            <a:r>
              <a:rPr lang="fr-CA"/>
              <a:t>Click to edit Master title style</a:t>
            </a:r>
            <a:endParaRPr/>
          </a:p>
        </p:txBody>
      </p:sp>
      <p:sp>
        <p:nvSpPr>
          <p:cNvPr id="3" name="Vertical Text Placeholder 2"/>
          <p:cNvSpPr>
            <a:spLocks noGrp="1"/>
          </p:cNvSpPr>
          <p:nvPr>
            <p:ph type="body" orient="vert" idx="1"/>
          </p:nvPr>
        </p:nvSpPr>
        <p:spPr>
          <a:xfrm>
            <a:off x="685800" y="601135"/>
            <a:ext cx="4457700" cy="7143749"/>
          </a:xfrm>
        </p:spPr>
        <p:txBody>
          <a:bodyPr vert="eaVert"/>
          <a:lstStyle>
            <a:lvl5pPr>
              <a:defRPr/>
            </a:lvl5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Date Placeholder 3"/>
          <p:cNvSpPr>
            <a:spLocks noGrp="1"/>
          </p:cNvSpPr>
          <p:nvPr>
            <p:ph type="dt" sz="half" idx="10"/>
          </p:nvPr>
        </p:nvSpPr>
        <p:spPr/>
        <p:txBody>
          <a:bodyPr/>
          <a:lstStyle/>
          <a:p>
            <a:fld id="{0BB20877-E85B-0941-B5E7-5DCFCCBBF516}"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31072989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165600"/>
            <a:ext cx="4857750" cy="2552192"/>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Times New Roman" pitchFamily="18" charset="0"/>
                <a:ea typeface="+mj-ea"/>
                <a:cs typeface="+mj-cs"/>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Subtitle 2"/>
          <p:cNvSpPr>
            <a:spLocks noGrp="1"/>
          </p:cNvSpPr>
          <p:nvPr>
            <p:ph type="subTitle" idx="1"/>
          </p:nvPr>
        </p:nvSpPr>
        <p:spPr>
          <a:xfrm>
            <a:off x="1657350" y="6742176"/>
            <a:ext cx="4857750" cy="1565451"/>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Times New Roman" pitchFamily="18"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dirty="0"/>
              <a:t>Click to </a:t>
            </a:r>
            <a:r>
              <a:rPr lang="fr-CA" dirty="0" err="1"/>
              <a:t>edit</a:t>
            </a:r>
            <a:r>
              <a:rPr lang="fr-CA" dirty="0"/>
              <a:t> Master </a:t>
            </a:r>
            <a:r>
              <a:rPr lang="fr-CA" dirty="0" err="1"/>
              <a:t>subtitle</a:t>
            </a:r>
            <a:r>
              <a:rPr lang="fr-CA" dirty="0"/>
              <a:t> style</a:t>
            </a:r>
            <a:endParaRPr dirty="0"/>
          </a:p>
        </p:txBody>
      </p:sp>
      <p:sp>
        <p:nvSpPr>
          <p:cNvPr id="4" name="Date Placeholder 3"/>
          <p:cNvSpPr>
            <a:spLocks noGrp="1"/>
          </p:cNvSpPr>
          <p:nvPr>
            <p:ph type="dt" sz="half" idx="10"/>
          </p:nvPr>
        </p:nvSpPr>
        <p:spPr>
          <a:xfrm>
            <a:off x="342900" y="8400288"/>
            <a:ext cx="1488186" cy="36576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31F6E69D-0C35-804F-8AE4-3829C29596AB}"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a:xfrm>
            <a:off x="2969514" y="8400288"/>
            <a:ext cx="2859786" cy="36576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solidFill>
                <a:prstClr val="black"/>
              </a:solidFill>
            </a:endParaRPr>
          </a:p>
        </p:txBody>
      </p:sp>
      <p:sp>
        <p:nvSpPr>
          <p:cNvPr id="6" name="Slide Number Placeholder 5"/>
          <p:cNvSpPr>
            <a:spLocks noGrp="1"/>
          </p:cNvSpPr>
          <p:nvPr>
            <p:ph type="sldNum" sz="quarter" idx="12"/>
          </p:nvPr>
        </p:nvSpPr>
        <p:spPr>
          <a:xfrm>
            <a:off x="6206490" y="8400288"/>
            <a:ext cx="514350" cy="36576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D6CC888B-D9F9-4E54-B722-F151A9F45E95}" type="slidenum">
              <a:rPr lang="en-US" smtClean="0">
                <a:solidFill>
                  <a:prstClr val="black"/>
                </a:solidFill>
              </a:rPr>
              <a:pPr/>
              <a:t>‹N°›</a:t>
            </a:fld>
            <a:endParaRPr lang="en-US">
              <a:solidFill>
                <a:prstClr val="black"/>
              </a:solidFill>
            </a:endParaRPr>
          </a:p>
        </p:txBody>
      </p:sp>
    </p:spTree>
    <p:extLst>
      <p:ext uri="{BB962C8B-B14F-4D97-AF65-F5344CB8AC3E}">
        <p14:creationId xmlns:p14="http://schemas.microsoft.com/office/powerpoint/2010/main" xmlns="" val="1922871305"/>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idx="1"/>
          </p:nvPr>
        </p:nvSpPr>
        <p:spPr/>
        <p:txBody>
          <a:bodyPr/>
          <a:lstStyle>
            <a:lvl5pPr>
              <a:defRPr/>
            </a:lvl5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Date Placeholder 3"/>
          <p:cNvSpPr>
            <a:spLocks noGrp="1"/>
          </p:cNvSpPr>
          <p:nvPr>
            <p:ph type="dt" sz="half" idx="10"/>
          </p:nvPr>
        </p:nvSpPr>
        <p:spPr/>
        <p:txBody>
          <a:bodyPr/>
          <a:lstStyle/>
          <a:p>
            <a:fld id="{9A4C7FC0-A454-2649-9404-6C3C3322B928}"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34074774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Slide with Watermark">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841661" y="4267200"/>
            <a:ext cx="6016337" cy="29464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fr-CA"/>
              <a:t>Click to edit Master text styles</a:t>
            </a:r>
          </a:p>
        </p:txBody>
      </p:sp>
      <p:sp>
        <p:nvSpPr>
          <p:cNvPr id="2" name="Title 1"/>
          <p:cNvSpPr>
            <a:spLocks noGrp="1"/>
          </p:cNvSpPr>
          <p:nvPr>
            <p:ph type="ctrTitle"/>
          </p:nvPr>
        </p:nvSpPr>
        <p:spPr>
          <a:xfrm>
            <a:off x="2970610" y="5110793"/>
            <a:ext cx="3543300" cy="1613285"/>
          </a:xfrm>
        </p:spPr>
        <p:txBody>
          <a:bodyPr lIns="45720" tIns="0" rIns="45720" bIns="0" anchor="b" anchorCtr="0">
            <a:noAutofit/>
          </a:bodyPr>
          <a:lstStyle>
            <a:lvl1pPr algn="l">
              <a:lnSpc>
                <a:spcPts val="5000"/>
              </a:lnSpc>
              <a:defRPr sz="4600"/>
            </a:lvl1pPr>
          </a:lstStyle>
          <a:p>
            <a:r>
              <a:rPr lang="fr-CA"/>
              <a:t>Click to edit Master title style</a:t>
            </a:r>
            <a:endParaRPr dirty="0"/>
          </a:p>
        </p:txBody>
      </p:sp>
      <p:sp>
        <p:nvSpPr>
          <p:cNvPr id="3" name="Subtitle 2"/>
          <p:cNvSpPr>
            <a:spLocks noGrp="1"/>
          </p:cNvSpPr>
          <p:nvPr>
            <p:ph type="subTitle" idx="1"/>
          </p:nvPr>
        </p:nvSpPr>
        <p:spPr>
          <a:xfrm>
            <a:off x="2970610" y="6742545"/>
            <a:ext cx="3543300" cy="1542115"/>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a:t>Click to edit Master subtitle style</a:t>
            </a:r>
            <a:endParaRPr dirty="0"/>
          </a:p>
        </p:txBody>
      </p:sp>
      <p:sp>
        <p:nvSpPr>
          <p:cNvPr id="4" name="Date Placeholder 3"/>
          <p:cNvSpPr>
            <a:spLocks noGrp="1"/>
          </p:cNvSpPr>
          <p:nvPr>
            <p:ph type="dt" sz="half" idx="10"/>
          </p:nvPr>
        </p:nvSpPr>
        <p:spPr>
          <a:xfrm>
            <a:off x="342900" y="8398325"/>
            <a:ext cx="1485900" cy="364067"/>
          </a:xfrm>
        </p:spPr>
        <p:txBody>
          <a:bodyPr/>
          <a:lstStyle>
            <a:lvl1pPr algn="l">
              <a:defRPr sz="1100">
                <a:latin typeface="Rockwell" pitchFamily="18" charset="0"/>
              </a:defRPr>
            </a:lvl1pPr>
          </a:lstStyle>
          <a:p>
            <a:fld id="{277B2344-775A-EC40-BD86-BBF6EDBF559F}"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a:xfrm>
            <a:off x="2971800" y="8398325"/>
            <a:ext cx="2857500" cy="364067"/>
          </a:xfrm>
        </p:spPr>
        <p:txBody>
          <a:bodyPr/>
          <a:lstStyle>
            <a:lvl1pPr algn="l">
              <a:defRPr/>
            </a:lvl1pPr>
          </a:lstStyle>
          <a:p>
            <a:endParaRPr lang="en-US">
              <a:solidFill>
                <a:prstClr val="black"/>
              </a:solidFill>
            </a:endParaRPr>
          </a:p>
        </p:txBody>
      </p:sp>
      <p:sp>
        <p:nvSpPr>
          <p:cNvPr id="6" name="Slide Number Placeholder 5"/>
          <p:cNvSpPr>
            <a:spLocks noGrp="1"/>
          </p:cNvSpPr>
          <p:nvPr>
            <p:ph type="sldNum" sz="quarter" idx="12"/>
          </p:nvPr>
        </p:nvSpPr>
        <p:spPr>
          <a:xfrm>
            <a:off x="6198642" y="8416523"/>
            <a:ext cx="514350" cy="353452"/>
          </a:xfrm>
        </p:spPr>
        <p:txBody>
          <a:bodyPr/>
          <a:lstStyle>
            <a:lvl1pPr>
              <a:defRPr sz="1100">
                <a:solidFill>
                  <a:schemeClr val="tx1"/>
                </a:solidFill>
                <a:latin typeface="Rockwell" pitchFamily="18" charset="0"/>
              </a:defRPr>
            </a:lvl1pPr>
          </a:lstStyle>
          <a:p>
            <a:fld id="{027FB875-5C85-AB42-9DC5-178568A424B8}" type="slidenum">
              <a:rPr lang="en-US" smtClean="0">
                <a:solidFill>
                  <a:prstClr val="black"/>
                </a:solidFill>
              </a:rPr>
              <a:pPr/>
              <a:t>‹N°›</a:t>
            </a:fld>
            <a:endParaRPr lang="en-US">
              <a:solidFill>
                <a:prstClr val="black"/>
              </a:solidFill>
            </a:endParaRPr>
          </a:p>
        </p:txBody>
      </p:sp>
    </p:spTree>
    <p:extLst>
      <p:ext uri="{BB962C8B-B14F-4D97-AF65-F5344CB8AC3E}">
        <p14:creationId xmlns:p14="http://schemas.microsoft.com/office/powerpoint/2010/main" xmlns="" val="715471105"/>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2900" y="2926081"/>
            <a:ext cx="5829300" cy="1816100"/>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Times New Roman" pitchFamily="18" charset="0"/>
                <a:ea typeface="+mj-ea"/>
                <a:cs typeface="+mj-cs"/>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Text Placeholder 2"/>
          <p:cNvSpPr>
            <a:spLocks noGrp="1"/>
          </p:cNvSpPr>
          <p:nvPr>
            <p:ph type="body" idx="1"/>
          </p:nvPr>
        </p:nvSpPr>
        <p:spPr>
          <a:xfrm>
            <a:off x="342900" y="4742688"/>
            <a:ext cx="5829300" cy="1316736"/>
          </a:xfrm>
        </p:spPr>
        <p:txBody>
          <a:bodyPr vert="horz" lIns="91440" tIns="0" rIns="45720" bIns="0" rtlCol="0" anchor="t" anchorCtr="0">
            <a:normAutofit/>
          </a:bodyPr>
          <a:lstStyle>
            <a:lvl1pPr marL="0" indent="0">
              <a:spcBef>
                <a:spcPts val="0"/>
              </a:spcBef>
              <a:buNone/>
              <a:defRPr sz="2200" kern="1200">
                <a:solidFill>
                  <a:schemeClr val="tx1"/>
                </a:solidFill>
                <a:latin typeface="Times New Roman" pitchFamily="18" charset="0"/>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fr-CA" dirty="0"/>
              <a:t>Click to </a:t>
            </a:r>
            <a:r>
              <a:rPr lang="fr-CA" dirty="0" err="1"/>
              <a:t>edit</a:t>
            </a:r>
            <a:r>
              <a:rPr lang="fr-CA" dirty="0"/>
              <a:t> Master </a:t>
            </a:r>
            <a:r>
              <a:rPr lang="fr-CA" dirty="0" err="1"/>
              <a:t>text</a:t>
            </a:r>
            <a:r>
              <a:rPr lang="fr-CA" dirty="0"/>
              <a:t> styles</a:t>
            </a:r>
          </a:p>
        </p:txBody>
      </p:sp>
      <p:sp>
        <p:nvSpPr>
          <p:cNvPr id="4" name="Date Placeholder 3"/>
          <p:cNvSpPr>
            <a:spLocks noGrp="1"/>
          </p:cNvSpPr>
          <p:nvPr>
            <p:ph type="dt" sz="half" idx="10"/>
          </p:nvPr>
        </p:nvSpPr>
        <p:spPr/>
        <p:txBody>
          <a:bodyPr/>
          <a:lstStyle/>
          <a:p>
            <a:fld id="{B19F2297-D954-A349-94D2-41B41467CE59}"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1388035298"/>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ection with Watermark">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534520" y="2253129"/>
            <a:ext cx="6323477" cy="29464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fr-CA"/>
              <a:t>Click to edit Master text styles</a:t>
            </a:r>
          </a:p>
        </p:txBody>
      </p:sp>
      <p:sp>
        <p:nvSpPr>
          <p:cNvPr id="2" name="Title 1"/>
          <p:cNvSpPr>
            <a:spLocks noGrp="1"/>
          </p:cNvSpPr>
          <p:nvPr>
            <p:ph type="title"/>
          </p:nvPr>
        </p:nvSpPr>
        <p:spPr>
          <a:xfrm>
            <a:off x="342901" y="2928471"/>
            <a:ext cx="4000500" cy="1816100"/>
          </a:xfrm>
        </p:spPr>
        <p:txBody>
          <a:bodyPr lIns="45720" tIns="0" rIns="45720" bIns="0" anchor="b" anchorCtr="0"/>
          <a:lstStyle>
            <a:lvl1pPr algn="l">
              <a:lnSpc>
                <a:spcPts val="5000"/>
              </a:lnSpc>
              <a:defRPr sz="4600" b="1" cap="none" baseline="0"/>
            </a:lvl1pPr>
          </a:lstStyle>
          <a:p>
            <a:r>
              <a:rPr lang="fr-CA"/>
              <a:t>Click to edit Master title style</a:t>
            </a:r>
            <a:endParaRPr/>
          </a:p>
        </p:txBody>
      </p:sp>
      <p:sp>
        <p:nvSpPr>
          <p:cNvPr id="3" name="Text Placeholder 2"/>
          <p:cNvSpPr>
            <a:spLocks noGrp="1"/>
          </p:cNvSpPr>
          <p:nvPr>
            <p:ph type="body" idx="1"/>
          </p:nvPr>
        </p:nvSpPr>
        <p:spPr>
          <a:xfrm>
            <a:off x="342900" y="4747491"/>
            <a:ext cx="4000500" cy="1310783"/>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Click to edit Master text styles</a:t>
            </a:r>
          </a:p>
        </p:txBody>
      </p:sp>
      <p:sp>
        <p:nvSpPr>
          <p:cNvPr id="4" name="Date Placeholder 3"/>
          <p:cNvSpPr>
            <a:spLocks noGrp="1"/>
          </p:cNvSpPr>
          <p:nvPr>
            <p:ph type="dt" sz="half" idx="10"/>
          </p:nvPr>
        </p:nvSpPr>
        <p:spPr/>
        <p:txBody>
          <a:bodyPr/>
          <a:lstStyle/>
          <a:p>
            <a:fld id="{79DACD89-FEEA-BE41-A512-FB1C194373A1}"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2072943990"/>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2364581" y="5426405"/>
            <a:ext cx="4154091" cy="1549400"/>
          </a:xfrm>
        </p:spPr>
        <p:txBody>
          <a:bodyPr tIns="0" bIns="0" anchor="b"/>
          <a:lstStyle>
            <a:lvl1pPr algn="l">
              <a:lnSpc>
                <a:spcPts val="4600"/>
              </a:lnSpc>
              <a:defRPr sz="4600" b="1"/>
            </a:lvl1pPr>
          </a:lstStyle>
          <a:p>
            <a:r>
              <a:rPr lang="fr-CA"/>
              <a:t>Click to edit Master title style</a:t>
            </a:r>
            <a:endParaRPr/>
          </a:p>
        </p:txBody>
      </p:sp>
      <p:grpSp>
        <p:nvGrpSpPr>
          <p:cNvPr id="3" name="Group 8"/>
          <p:cNvGrpSpPr/>
          <p:nvPr/>
        </p:nvGrpSpPr>
        <p:grpSpPr>
          <a:xfrm rot="21240000">
            <a:off x="490765" y="593573"/>
            <a:ext cx="4062185" cy="484022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12" name="Picture Placeholder 9"/>
          <p:cNvSpPr>
            <a:spLocks noGrp="1"/>
          </p:cNvSpPr>
          <p:nvPr>
            <p:ph type="pic" sz="quarter" idx="15"/>
          </p:nvPr>
        </p:nvSpPr>
        <p:spPr>
          <a:xfrm rot="21240000">
            <a:off x="643258" y="843509"/>
            <a:ext cx="3757198" cy="4340352"/>
          </a:xfrm>
          <a:solidFill>
            <a:schemeClr val="bg1">
              <a:lumMod val="85000"/>
            </a:schemeClr>
          </a:solidFill>
        </p:spPr>
        <p:txBody>
          <a:bodyPr/>
          <a:lstStyle>
            <a:lvl1pPr>
              <a:buNone/>
              <a:defRPr/>
            </a:lvl1pPr>
          </a:lstStyle>
          <a:p>
            <a:r>
              <a:rPr lang="fr-CA"/>
              <a:t>Drag picture to placeholder or click icon to add</a:t>
            </a:r>
            <a:endParaRPr/>
          </a:p>
        </p:txBody>
      </p:sp>
      <p:sp>
        <p:nvSpPr>
          <p:cNvPr id="4" name="Text Placeholder 3"/>
          <p:cNvSpPr>
            <a:spLocks noGrp="1"/>
          </p:cNvSpPr>
          <p:nvPr>
            <p:ph type="body" sz="half" idx="2"/>
          </p:nvPr>
        </p:nvSpPr>
        <p:spPr>
          <a:xfrm>
            <a:off x="2368588" y="6974542"/>
            <a:ext cx="4149719" cy="1153457"/>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D0163338-B0A0-A342-BE62-0287B46827F5}"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1569888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sz="half" idx="1"/>
          </p:nvPr>
        </p:nvSpPr>
        <p:spPr>
          <a:xfrm>
            <a:off x="68580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Content Placeholder 3"/>
          <p:cNvSpPr>
            <a:spLocks noGrp="1"/>
          </p:cNvSpPr>
          <p:nvPr>
            <p:ph sz="half" idx="2"/>
          </p:nvPr>
        </p:nvSpPr>
        <p:spPr>
          <a:xfrm>
            <a:off x="348615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Date Placeholder 4"/>
          <p:cNvSpPr>
            <a:spLocks noGrp="1"/>
          </p:cNvSpPr>
          <p:nvPr>
            <p:ph type="dt" sz="half" idx="10"/>
          </p:nvPr>
        </p:nvSpPr>
        <p:spPr/>
        <p:txBody>
          <a:bodyPr/>
          <a:lstStyle/>
          <a:p>
            <a:fld id="{3CAFF1F0-AAEF-ED4A-BA61-7F3489016E17}"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20011264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A"/>
              <a:t>Click to edit Master title style</a:t>
            </a:r>
            <a:endParaRPr/>
          </a:p>
        </p:txBody>
      </p:sp>
      <p:sp>
        <p:nvSpPr>
          <p:cNvPr id="3" name="Text Placeholder 2"/>
          <p:cNvSpPr>
            <a:spLocks noGrp="1"/>
          </p:cNvSpPr>
          <p:nvPr>
            <p:ph type="body" idx="1"/>
          </p:nvPr>
        </p:nvSpPr>
        <p:spPr>
          <a:xfrm>
            <a:off x="728495" y="1892489"/>
            <a:ext cx="2400300" cy="778713"/>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4" name="Content Placeholder 3"/>
          <p:cNvSpPr>
            <a:spLocks noGrp="1"/>
          </p:cNvSpPr>
          <p:nvPr>
            <p:ph sz="half" idx="2"/>
          </p:nvPr>
        </p:nvSpPr>
        <p:spPr>
          <a:xfrm>
            <a:off x="673025" y="2899834"/>
            <a:ext cx="2674620" cy="4821767"/>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Text Placeholder 4"/>
          <p:cNvSpPr>
            <a:spLocks noGrp="1"/>
          </p:cNvSpPr>
          <p:nvPr>
            <p:ph type="body" sz="quarter" idx="3"/>
          </p:nvPr>
        </p:nvSpPr>
        <p:spPr>
          <a:xfrm>
            <a:off x="3697685" y="1892489"/>
            <a:ext cx="2400300" cy="778713"/>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6" name="Content Placeholder 5"/>
          <p:cNvSpPr>
            <a:spLocks noGrp="1"/>
          </p:cNvSpPr>
          <p:nvPr>
            <p:ph sz="quarter" idx="4"/>
          </p:nvPr>
        </p:nvSpPr>
        <p:spPr>
          <a:xfrm>
            <a:off x="3484886" y="2899834"/>
            <a:ext cx="2674620" cy="4821767"/>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7" name="Date Placeholder 6"/>
          <p:cNvSpPr>
            <a:spLocks noGrp="1"/>
          </p:cNvSpPr>
          <p:nvPr>
            <p:ph type="dt" sz="half" idx="10"/>
          </p:nvPr>
        </p:nvSpPr>
        <p:spPr/>
        <p:txBody>
          <a:bodyPr/>
          <a:lstStyle/>
          <a:p>
            <a:fld id="{DCAF6DB2-3D39-CC4C-AA4C-2B644E6F6DFC}" type="datetime1">
              <a:rPr lang="fr-CA" smtClean="0">
                <a:solidFill>
                  <a:prstClr val="black"/>
                </a:solidFill>
              </a:rPr>
              <a:pPr/>
              <a:t>2022-09-13</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pic>
        <p:nvPicPr>
          <p:cNvPr id="11" name="Picture 10" descr="Comparison-Underline.png"/>
          <p:cNvPicPr>
            <a:picLocks noChangeAspect="1"/>
          </p:cNvPicPr>
          <p:nvPr/>
        </p:nvPicPr>
        <p:blipFill>
          <a:blip r:embed="rId2"/>
          <a:stretch>
            <a:fillRect/>
          </a:stretch>
        </p:blipFill>
        <p:spPr>
          <a:xfrm>
            <a:off x="717780" y="2529387"/>
            <a:ext cx="2421731" cy="190500"/>
          </a:xfrm>
          <a:prstGeom prst="rect">
            <a:avLst/>
          </a:prstGeom>
        </p:spPr>
      </p:pic>
      <p:pic>
        <p:nvPicPr>
          <p:cNvPr id="13" name="Picture 12" descr="Comparison-Underline.png"/>
          <p:cNvPicPr>
            <a:picLocks noChangeAspect="1"/>
          </p:cNvPicPr>
          <p:nvPr/>
        </p:nvPicPr>
        <p:blipFill>
          <a:blip r:embed="rId2"/>
          <a:stretch>
            <a:fillRect/>
          </a:stretch>
        </p:blipFill>
        <p:spPr>
          <a:xfrm>
            <a:off x="3686971" y="2529387"/>
            <a:ext cx="2421731" cy="190500"/>
          </a:xfrm>
          <a:prstGeom prst="rect">
            <a:avLst/>
          </a:prstGeom>
        </p:spPr>
      </p:pic>
      <p:pic>
        <p:nvPicPr>
          <p:cNvPr id="12" name="Picture 11" descr="Comparison-Underline.png"/>
          <p:cNvPicPr>
            <a:picLocks noChangeAspect="1"/>
          </p:cNvPicPr>
          <p:nvPr/>
        </p:nvPicPr>
        <p:blipFill>
          <a:blip r:embed="rId2"/>
          <a:stretch>
            <a:fillRect/>
          </a:stretch>
        </p:blipFill>
        <p:spPr>
          <a:xfrm>
            <a:off x="717780" y="2529387"/>
            <a:ext cx="2421731" cy="190500"/>
          </a:xfrm>
          <a:prstGeom prst="rect">
            <a:avLst/>
          </a:prstGeom>
        </p:spPr>
      </p:pic>
      <p:pic>
        <p:nvPicPr>
          <p:cNvPr id="14" name="Picture 13" descr="Comparison-Underline.png"/>
          <p:cNvPicPr>
            <a:picLocks noChangeAspect="1"/>
          </p:cNvPicPr>
          <p:nvPr/>
        </p:nvPicPr>
        <p:blipFill>
          <a:blip r:embed="rId2"/>
          <a:stretch>
            <a:fillRect/>
          </a:stretch>
        </p:blipFill>
        <p:spPr>
          <a:xfrm>
            <a:off x="3686971" y="2529387"/>
            <a:ext cx="2421731" cy="190500"/>
          </a:xfrm>
          <a:prstGeom prst="rect">
            <a:avLst/>
          </a:prstGeom>
        </p:spPr>
      </p:pic>
    </p:spTree>
    <p:extLst>
      <p:ext uri="{BB962C8B-B14F-4D97-AF65-F5344CB8AC3E}">
        <p14:creationId xmlns:p14="http://schemas.microsoft.com/office/powerpoint/2010/main" xmlns="" val="39028589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sz="half" idx="1"/>
          </p:nvPr>
        </p:nvSpPr>
        <p:spPr>
          <a:xfrm>
            <a:off x="685800" y="2313517"/>
            <a:ext cx="5486400" cy="256032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Date Placeholder 4"/>
          <p:cNvSpPr>
            <a:spLocks noGrp="1"/>
          </p:cNvSpPr>
          <p:nvPr>
            <p:ph type="dt" sz="half" idx="10"/>
          </p:nvPr>
        </p:nvSpPr>
        <p:spPr/>
        <p:txBody>
          <a:bodyPr/>
          <a:lstStyle/>
          <a:p>
            <a:fld id="{2017D09A-AC55-3747-AEF9-EDB2F0631F22}"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685800" y="5161280"/>
            <a:ext cx="5486400" cy="256032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Tree>
    <p:extLst>
      <p:ext uri="{BB962C8B-B14F-4D97-AF65-F5344CB8AC3E}">
        <p14:creationId xmlns:p14="http://schemas.microsoft.com/office/powerpoint/2010/main" xmlns="" val="1171040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sz="half" idx="1"/>
          </p:nvPr>
        </p:nvSpPr>
        <p:spPr>
          <a:xfrm>
            <a:off x="68580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Content Placeholder 3"/>
          <p:cNvSpPr>
            <a:spLocks noGrp="1"/>
          </p:cNvSpPr>
          <p:nvPr>
            <p:ph sz="half" idx="2"/>
          </p:nvPr>
        </p:nvSpPr>
        <p:spPr>
          <a:xfrm>
            <a:off x="348615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Date Placeholder 4"/>
          <p:cNvSpPr>
            <a:spLocks noGrp="1"/>
          </p:cNvSpPr>
          <p:nvPr>
            <p:ph type="dt" sz="half" idx="10"/>
          </p:nvPr>
        </p:nvSpPr>
        <p:spPr/>
        <p:txBody>
          <a:bodyPr/>
          <a:lstStyle/>
          <a:p>
            <a:fld id="{3CAFF1F0-AAEF-ED4A-BA61-7F3489016E17}" type="datetime1">
              <a:rPr lang="fr-CA" smtClean="0"/>
              <a:pPr/>
              <a:t>2022-09-13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5" name="Date Placeholder 4"/>
          <p:cNvSpPr>
            <a:spLocks noGrp="1"/>
          </p:cNvSpPr>
          <p:nvPr>
            <p:ph type="dt" sz="half" idx="10"/>
          </p:nvPr>
        </p:nvSpPr>
        <p:spPr/>
        <p:txBody>
          <a:bodyPr/>
          <a:lstStyle/>
          <a:p>
            <a:fld id="{88EAF4C7-900B-9743-9D0C-A15353CBB617}"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
        <p:nvSpPr>
          <p:cNvPr id="11" name="Content Placeholder 2"/>
          <p:cNvSpPr>
            <a:spLocks noGrp="1"/>
          </p:cNvSpPr>
          <p:nvPr>
            <p:ph sz="half" idx="14"/>
          </p:nvPr>
        </p:nvSpPr>
        <p:spPr>
          <a:xfrm>
            <a:off x="3483864" y="2313517"/>
            <a:ext cx="2674620" cy="256032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2" name="Content Placeholder 2"/>
          <p:cNvSpPr>
            <a:spLocks noGrp="1"/>
          </p:cNvSpPr>
          <p:nvPr>
            <p:ph sz="half" idx="15"/>
          </p:nvPr>
        </p:nvSpPr>
        <p:spPr>
          <a:xfrm>
            <a:off x="3483864"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0" name="Content Placeholder 2"/>
          <p:cNvSpPr>
            <a:spLocks noGrp="1"/>
          </p:cNvSpPr>
          <p:nvPr>
            <p:ph sz="half" idx="1"/>
          </p:nvPr>
        </p:nvSpPr>
        <p:spPr>
          <a:xfrm>
            <a:off x="68580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Tree>
    <p:extLst>
      <p:ext uri="{BB962C8B-B14F-4D97-AF65-F5344CB8AC3E}">
        <p14:creationId xmlns:p14="http://schemas.microsoft.com/office/powerpoint/2010/main" xmlns="" val="15920382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sz="half" idx="1"/>
          </p:nvPr>
        </p:nvSpPr>
        <p:spPr>
          <a:xfrm>
            <a:off x="685800" y="2313517"/>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Date Placeholder 4"/>
          <p:cNvSpPr>
            <a:spLocks noGrp="1"/>
          </p:cNvSpPr>
          <p:nvPr>
            <p:ph type="dt" sz="half" idx="10"/>
          </p:nvPr>
        </p:nvSpPr>
        <p:spPr/>
        <p:txBody>
          <a:bodyPr/>
          <a:lstStyle/>
          <a:p>
            <a:fld id="{AC83A53D-780C-6A4E-B497-B432DAB928CA}"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685800"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1" name="Content Placeholder 2"/>
          <p:cNvSpPr>
            <a:spLocks noGrp="1"/>
          </p:cNvSpPr>
          <p:nvPr>
            <p:ph sz="half" idx="14"/>
          </p:nvPr>
        </p:nvSpPr>
        <p:spPr>
          <a:xfrm>
            <a:off x="3483864" y="2313517"/>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2" name="Content Placeholder 2"/>
          <p:cNvSpPr>
            <a:spLocks noGrp="1"/>
          </p:cNvSpPr>
          <p:nvPr>
            <p:ph sz="half" idx="15"/>
          </p:nvPr>
        </p:nvSpPr>
        <p:spPr>
          <a:xfrm>
            <a:off x="3483864"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Tree>
    <p:extLst>
      <p:ext uri="{BB962C8B-B14F-4D97-AF65-F5344CB8AC3E}">
        <p14:creationId xmlns:p14="http://schemas.microsoft.com/office/powerpoint/2010/main" xmlns="" val="41932089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Date Placeholder 2"/>
          <p:cNvSpPr>
            <a:spLocks noGrp="1"/>
          </p:cNvSpPr>
          <p:nvPr>
            <p:ph type="dt" sz="half" idx="10"/>
          </p:nvPr>
        </p:nvSpPr>
        <p:spPr/>
        <p:txBody>
          <a:bodyPr/>
          <a:lstStyle/>
          <a:p>
            <a:fld id="{1F74DA73-2A07-F747-86F9-71E7768D82C5}" type="datetime1">
              <a:rPr lang="fr-CA" smtClean="0">
                <a:solidFill>
                  <a:prstClr val="black"/>
                </a:solidFill>
              </a:rPr>
              <a:pPr/>
              <a:t>2022-09-13</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9367362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5CFD10-FD4E-C849-8794-718830E71EF4}" type="datetime1">
              <a:rPr lang="fr-CA" smtClean="0">
                <a:solidFill>
                  <a:prstClr val="black"/>
                </a:solidFill>
              </a:rPr>
              <a:pPr/>
              <a:t>2022-09-13</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2450751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253397"/>
            <a:ext cx="2672954" cy="1549400"/>
          </a:xfrm>
        </p:spPr>
        <p:txBody>
          <a:bodyPr tIns="0" bIns="0" anchor="b"/>
          <a:lstStyle>
            <a:lvl1pPr algn="l">
              <a:lnSpc>
                <a:spcPts val="4600"/>
              </a:lnSpc>
              <a:defRPr sz="4200" b="1"/>
            </a:lvl1pPr>
          </a:lstStyle>
          <a:p>
            <a:r>
              <a:rPr lang="fr-CA"/>
              <a:t>Click to edit Master title style</a:t>
            </a:r>
            <a:endParaRPr/>
          </a:p>
        </p:txBody>
      </p:sp>
      <p:sp>
        <p:nvSpPr>
          <p:cNvPr id="3" name="Content Placeholder 2"/>
          <p:cNvSpPr>
            <a:spLocks noGrp="1"/>
          </p:cNvSpPr>
          <p:nvPr>
            <p:ph idx="1"/>
          </p:nvPr>
        </p:nvSpPr>
        <p:spPr>
          <a:xfrm>
            <a:off x="3500438" y="491320"/>
            <a:ext cx="2674620" cy="7503331"/>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Text Placeholder 3"/>
          <p:cNvSpPr>
            <a:spLocks noGrp="1"/>
          </p:cNvSpPr>
          <p:nvPr>
            <p:ph type="body" sz="half" idx="2"/>
          </p:nvPr>
        </p:nvSpPr>
        <p:spPr>
          <a:xfrm>
            <a:off x="685798" y="3821374"/>
            <a:ext cx="2672954"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2FC3FDD7-0E9C-4745-B617-4C3922C15D10}"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20575480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63160" y="2032000"/>
            <a:ext cx="2674620" cy="1549400"/>
          </a:xfrm>
        </p:spPr>
        <p:txBody>
          <a:bodyPr tIns="0" bIns="0" anchor="b"/>
          <a:lstStyle>
            <a:lvl1pPr algn="l">
              <a:lnSpc>
                <a:spcPts val="4600"/>
              </a:lnSpc>
              <a:defRPr sz="4200" b="1"/>
            </a:lvl1pPr>
          </a:lstStyle>
          <a:p>
            <a:r>
              <a:rPr lang="fr-CA"/>
              <a:t>Click to edit Master title style</a:t>
            </a:r>
            <a:endParaRPr/>
          </a:p>
        </p:txBody>
      </p:sp>
      <p:sp>
        <p:nvSpPr>
          <p:cNvPr id="4" name="Text Placeholder 3"/>
          <p:cNvSpPr>
            <a:spLocks noGrp="1"/>
          </p:cNvSpPr>
          <p:nvPr>
            <p:ph type="body" sz="half" idx="2"/>
          </p:nvPr>
        </p:nvSpPr>
        <p:spPr>
          <a:xfrm>
            <a:off x="3763158" y="3599977"/>
            <a:ext cx="2674620"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91D9920D-384C-FB42-97B8-9F9D9A2A8EDA}"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grpSp>
        <p:nvGrpSpPr>
          <p:cNvPr id="3" name="Group 7"/>
          <p:cNvGrpSpPr/>
          <p:nvPr/>
        </p:nvGrpSpPr>
        <p:grpSpPr>
          <a:xfrm rot="21421631">
            <a:off x="471771" y="674200"/>
            <a:ext cx="2888194" cy="735503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12" name="Picture Placeholder 9"/>
          <p:cNvSpPr>
            <a:spLocks noGrp="1"/>
          </p:cNvSpPr>
          <p:nvPr>
            <p:ph type="pic" sz="quarter" idx="14"/>
          </p:nvPr>
        </p:nvSpPr>
        <p:spPr>
          <a:xfrm rot="21421631">
            <a:off x="606595" y="890081"/>
            <a:ext cx="2601498" cy="6832964"/>
          </a:xfrm>
          <a:solidFill>
            <a:schemeClr val="bg1">
              <a:lumMod val="85000"/>
            </a:schemeClr>
          </a:solidFill>
        </p:spPr>
        <p:txBody>
          <a:bodyPr/>
          <a:lstStyle>
            <a:lvl1pPr>
              <a:buNone/>
              <a:defRPr/>
            </a:lvl1pPr>
          </a:lstStyle>
          <a:p>
            <a:r>
              <a:rPr lang="fr-CA"/>
              <a:t>Drag picture to placeholder or click icon to add</a:t>
            </a:r>
            <a:endParaRPr/>
          </a:p>
        </p:txBody>
      </p:sp>
    </p:spTree>
    <p:extLst>
      <p:ext uri="{BB962C8B-B14F-4D97-AF65-F5344CB8AC3E}">
        <p14:creationId xmlns:p14="http://schemas.microsoft.com/office/powerpoint/2010/main" xmlns="" val="3074517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235057" y="4694398"/>
            <a:ext cx="3066018" cy="4034693"/>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17" name="Picture Placeholder 9"/>
          <p:cNvSpPr>
            <a:spLocks noGrp="1"/>
          </p:cNvSpPr>
          <p:nvPr>
            <p:ph type="pic" sz="quarter" idx="16"/>
          </p:nvPr>
        </p:nvSpPr>
        <p:spPr>
          <a:xfrm rot="21214351">
            <a:off x="368293" y="4910106"/>
            <a:ext cx="2778082" cy="3596111"/>
          </a:xfrm>
          <a:solidFill>
            <a:schemeClr val="bg1">
              <a:lumMod val="85000"/>
            </a:schemeClr>
          </a:solidFill>
        </p:spPr>
        <p:txBody>
          <a:bodyPr/>
          <a:lstStyle>
            <a:lvl1pPr>
              <a:buNone/>
              <a:defRPr/>
            </a:lvl1pPr>
          </a:lstStyle>
          <a:p>
            <a:r>
              <a:rPr lang="fr-CA"/>
              <a:t>Drag picture to placeholder or click icon to add</a:t>
            </a:r>
            <a:endParaRPr/>
          </a:p>
        </p:txBody>
      </p:sp>
      <p:grpSp>
        <p:nvGrpSpPr>
          <p:cNvPr id="8" name="Group 9"/>
          <p:cNvGrpSpPr/>
          <p:nvPr/>
        </p:nvGrpSpPr>
        <p:grpSpPr>
          <a:xfrm rot="232774">
            <a:off x="127111" y="321675"/>
            <a:ext cx="3066018" cy="4034693"/>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13" name="Picture Placeholder 9"/>
          <p:cNvSpPr>
            <a:spLocks noGrp="1"/>
          </p:cNvSpPr>
          <p:nvPr>
            <p:ph type="pic" sz="quarter" idx="15"/>
          </p:nvPr>
        </p:nvSpPr>
        <p:spPr>
          <a:xfrm rot="232774">
            <a:off x="260347" y="537383"/>
            <a:ext cx="2778082" cy="3596111"/>
          </a:xfrm>
          <a:solidFill>
            <a:schemeClr val="bg1">
              <a:lumMod val="85000"/>
            </a:schemeClr>
          </a:solidFill>
        </p:spPr>
        <p:txBody>
          <a:bodyPr/>
          <a:lstStyle>
            <a:lvl1pPr>
              <a:buNone/>
              <a:defRPr/>
            </a:lvl1pPr>
          </a:lstStyle>
          <a:p>
            <a:r>
              <a:rPr lang="fr-CA"/>
              <a:t>Drag picture to placeholder or click icon to add</a:t>
            </a:r>
            <a:endParaRPr/>
          </a:p>
        </p:txBody>
      </p:sp>
      <p:sp>
        <p:nvSpPr>
          <p:cNvPr id="2" name="Title 1"/>
          <p:cNvSpPr>
            <a:spLocks noGrp="1"/>
          </p:cNvSpPr>
          <p:nvPr>
            <p:ph type="title"/>
          </p:nvPr>
        </p:nvSpPr>
        <p:spPr>
          <a:xfrm>
            <a:off x="3760076" y="2032000"/>
            <a:ext cx="2674620" cy="1549400"/>
          </a:xfrm>
        </p:spPr>
        <p:txBody>
          <a:bodyPr tIns="0" bIns="0" anchor="b"/>
          <a:lstStyle>
            <a:lvl1pPr algn="l">
              <a:lnSpc>
                <a:spcPts val="4600"/>
              </a:lnSpc>
              <a:defRPr sz="4200" b="1"/>
            </a:lvl1pPr>
          </a:lstStyle>
          <a:p>
            <a:r>
              <a:rPr lang="fr-CA"/>
              <a:t>Click to edit Master title style</a:t>
            </a:r>
            <a:endParaRPr/>
          </a:p>
        </p:txBody>
      </p:sp>
      <p:sp>
        <p:nvSpPr>
          <p:cNvPr id="4" name="Text Placeholder 3"/>
          <p:cNvSpPr>
            <a:spLocks noGrp="1"/>
          </p:cNvSpPr>
          <p:nvPr>
            <p:ph type="body" sz="half" idx="2"/>
          </p:nvPr>
        </p:nvSpPr>
        <p:spPr>
          <a:xfrm>
            <a:off x="3760074" y="3599977"/>
            <a:ext cx="2674620"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C5F955DB-E8BC-0E46-B608-3A12360933C9}"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20048918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016499"/>
            <a:ext cx="5486400" cy="1549400"/>
          </a:xfrm>
        </p:spPr>
        <p:txBody>
          <a:bodyPr tIns="0" bIns="0" anchor="b"/>
          <a:lstStyle>
            <a:lvl1pPr algn="l">
              <a:lnSpc>
                <a:spcPts val="4600"/>
              </a:lnSpc>
              <a:defRPr sz="3600" b="1"/>
            </a:lvl1pPr>
          </a:lstStyle>
          <a:p>
            <a:r>
              <a:rPr lang="fr-CA"/>
              <a:t>Click to edit Master title style</a:t>
            </a:r>
            <a:endParaRPr/>
          </a:p>
        </p:txBody>
      </p:sp>
      <p:grpSp>
        <p:nvGrpSpPr>
          <p:cNvPr id="3" name="Group 8"/>
          <p:cNvGrpSpPr/>
          <p:nvPr/>
        </p:nvGrpSpPr>
        <p:grpSpPr>
          <a:xfrm rot="232774">
            <a:off x="1544462" y="505467"/>
            <a:ext cx="3773495" cy="4591083"/>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4" name="Text Placeholder 3"/>
          <p:cNvSpPr>
            <a:spLocks noGrp="1"/>
          </p:cNvSpPr>
          <p:nvPr>
            <p:ph type="body" sz="half" idx="2"/>
          </p:nvPr>
        </p:nvSpPr>
        <p:spPr>
          <a:xfrm>
            <a:off x="685800" y="6571648"/>
            <a:ext cx="5486400" cy="1317293"/>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A39BD18A-807B-CB4B-942E-94BC3583A1B0}"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
        <p:nvSpPr>
          <p:cNvPr id="12" name="Picture Placeholder 9"/>
          <p:cNvSpPr>
            <a:spLocks noGrp="1"/>
          </p:cNvSpPr>
          <p:nvPr>
            <p:ph type="pic" sz="quarter" idx="15"/>
          </p:nvPr>
        </p:nvSpPr>
        <p:spPr>
          <a:xfrm rot="232774">
            <a:off x="1686118" y="752752"/>
            <a:ext cx="3490183" cy="4096512"/>
          </a:xfrm>
          <a:solidFill>
            <a:schemeClr val="bg1">
              <a:lumMod val="85000"/>
            </a:schemeClr>
          </a:solidFill>
        </p:spPr>
        <p:txBody>
          <a:bodyPr/>
          <a:lstStyle>
            <a:lvl1pPr>
              <a:buNone/>
              <a:defRPr/>
            </a:lvl1pPr>
          </a:lstStyle>
          <a:p>
            <a:r>
              <a:rPr lang="fr-CA"/>
              <a:t>Drag picture to placeholder or click icon to add</a:t>
            </a:r>
            <a:endParaRPr/>
          </a:p>
        </p:txBody>
      </p:sp>
    </p:spTree>
    <p:extLst>
      <p:ext uri="{BB962C8B-B14F-4D97-AF65-F5344CB8AC3E}">
        <p14:creationId xmlns:p14="http://schemas.microsoft.com/office/powerpoint/2010/main" xmlns="" val="23028758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016499"/>
            <a:ext cx="5486400" cy="1549400"/>
          </a:xfrm>
        </p:spPr>
        <p:txBody>
          <a:bodyPr tIns="0" bIns="0" anchor="b"/>
          <a:lstStyle>
            <a:lvl1pPr algn="l">
              <a:lnSpc>
                <a:spcPts val="4600"/>
              </a:lnSpc>
              <a:defRPr sz="3600" b="1"/>
            </a:lvl1pPr>
          </a:lstStyle>
          <a:p>
            <a:r>
              <a:rPr lang="fr-CA"/>
              <a:t>Click to edit Master title style</a:t>
            </a:r>
            <a:endParaRPr/>
          </a:p>
        </p:txBody>
      </p:sp>
      <p:grpSp>
        <p:nvGrpSpPr>
          <p:cNvPr id="3" name="Group 13"/>
          <p:cNvGrpSpPr/>
          <p:nvPr/>
        </p:nvGrpSpPr>
        <p:grpSpPr>
          <a:xfrm rot="21420000">
            <a:off x="85265" y="155157"/>
            <a:ext cx="2976795" cy="494048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17" name="Picture Placeholder 9"/>
          <p:cNvSpPr>
            <a:spLocks noGrp="1"/>
          </p:cNvSpPr>
          <p:nvPr>
            <p:ph type="pic" sz="quarter" idx="17"/>
          </p:nvPr>
        </p:nvSpPr>
        <p:spPr>
          <a:xfrm rot="21420000">
            <a:off x="224364" y="406665"/>
            <a:ext cx="2698841" cy="4445647"/>
          </a:xfrm>
          <a:solidFill>
            <a:schemeClr val="bg1">
              <a:lumMod val="85000"/>
            </a:schemeClr>
          </a:solidFill>
        </p:spPr>
        <p:txBody>
          <a:bodyPr/>
          <a:lstStyle>
            <a:lvl1pPr>
              <a:buNone/>
              <a:defRPr/>
            </a:lvl1pPr>
          </a:lstStyle>
          <a:p>
            <a:r>
              <a:rPr lang="fr-CA"/>
              <a:t>Drag picture to placeholder or click icon to add</a:t>
            </a:r>
            <a:endParaRPr/>
          </a:p>
        </p:txBody>
      </p:sp>
      <p:grpSp>
        <p:nvGrpSpPr>
          <p:cNvPr id="8" name="Group 9"/>
          <p:cNvGrpSpPr/>
          <p:nvPr/>
        </p:nvGrpSpPr>
        <p:grpSpPr>
          <a:xfrm rot="360000">
            <a:off x="3124110" y="430854"/>
            <a:ext cx="3594520" cy="4591083"/>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13" name="Picture Placeholder 9"/>
          <p:cNvSpPr>
            <a:spLocks noGrp="1"/>
          </p:cNvSpPr>
          <p:nvPr>
            <p:ph type="pic" sz="quarter" idx="16"/>
          </p:nvPr>
        </p:nvSpPr>
        <p:spPr>
          <a:xfrm rot="360000">
            <a:off x="3252365" y="676891"/>
            <a:ext cx="3324645" cy="4096512"/>
          </a:xfrm>
          <a:solidFill>
            <a:schemeClr val="bg1">
              <a:lumMod val="85000"/>
            </a:schemeClr>
          </a:solidFill>
        </p:spPr>
        <p:txBody>
          <a:bodyPr/>
          <a:lstStyle>
            <a:lvl1pPr>
              <a:buNone/>
              <a:defRPr/>
            </a:lvl1pPr>
          </a:lstStyle>
          <a:p>
            <a:r>
              <a:rPr lang="fr-CA"/>
              <a:t>Drag picture to placeholder or click icon to add</a:t>
            </a:r>
            <a:endParaRPr/>
          </a:p>
        </p:txBody>
      </p:sp>
      <p:sp>
        <p:nvSpPr>
          <p:cNvPr id="4" name="Text Placeholder 3"/>
          <p:cNvSpPr>
            <a:spLocks noGrp="1"/>
          </p:cNvSpPr>
          <p:nvPr>
            <p:ph type="body" sz="half" idx="2"/>
          </p:nvPr>
        </p:nvSpPr>
        <p:spPr>
          <a:xfrm>
            <a:off x="685800" y="6568141"/>
            <a:ext cx="5486400" cy="13208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39988FB3-55FD-A941-9196-E2B8D289005F}"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14314573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Date Placeholder 3"/>
          <p:cNvSpPr>
            <a:spLocks noGrp="1"/>
          </p:cNvSpPr>
          <p:nvPr>
            <p:ph type="dt" sz="half" idx="10"/>
          </p:nvPr>
        </p:nvSpPr>
        <p:spPr/>
        <p:txBody>
          <a:bodyPr/>
          <a:lstStyle/>
          <a:p>
            <a:fld id="{C77C8737-DD24-AE48-94B0-AEE993619991}"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4217487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A"/>
              <a:t>Click to edit Master title style</a:t>
            </a:r>
            <a:endParaRPr/>
          </a:p>
        </p:txBody>
      </p:sp>
      <p:sp>
        <p:nvSpPr>
          <p:cNvPr id="3" name="Text Placeholder 2"/>
          <p:cNvSpPr>
            <a:spLocks noGrp="1"/>
          </p:cNvSpPr>
          <p:nvPr>
            <p:ph type="body" idx="1"/>
          </p:nvPr>
        </p:nvSpPr>
        <p:spPr>
          <a:xfrm>
            <a:off x="728495" y="1892489"/>
            <a:ext cx="2400300" cy="778713"/>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4" name="Content Placeholder 3"/>
          <p:cNvSpPr>
            <a:spLocks noGrp="1"/>
          </p:cNvSpPr>
          <p:nvPr>
            <p:ph sz="half" idx="2"/>
          </p:nvPr>
        </p:nvSpPr>
        <p:spPr>
          <a:xfrm>
            <a:off x="673025" y="2899834"/>
            <a:ext cx="2674620" cy="4821767"/>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Text Placeholder 4"/>
          <p:cNvSpPr>
            <a:spLocks noGrp="1"/>
          </p:cNvSpPr>
          <p:nvPr>
            <p:ph type="body" sz="quarter" idx="3"/>
          </p:nvPr>
        </p:nvSpPr>
        <p:spPr>
          <a:xfrm>
            <a:off x="3697685" y="1892489"/>
            <a:ext cx="2400300" cy="778713"/>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6" name="Content Placeholder 5"/>
          <p:cNvSpPr>
            <a:spLocks noGrp="1"/>
          </p:cNvSpPr>
          <p:nvPr>
            <p:ph sz="quarter" idx="4"/>
          </p:nvPr>
        </p:nvSpPr>
        <p:spPr>
          <a:xfrm>
            <a:off x="3484886" y="2899834"/>
            <a:ext cx="2674620" cy="4821767"/>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7" name="Date Placeholder 6"/>
          <p:cNvSpPr>
            <a:spLocks noGrp="1"/>
          </p:cNvSpPr>
          <p:nvPr>
            <p:ph type="dt" sz="half" idx="10"/>
          </p:nvPr>
        </p:nvSpPr>
        <p:spPr/>
        <p:txBody>
          <a:bodyPr/>
          <a:lstStyle/>
          <a:p>
            <a:fld id="{DCAF6DB2-3D39-CC4C-AA4C-2B644E6F6DFC}" type="datetime1">
              <a:rPr lang="fr-CA" smtClean="0"/>
              <a:pPr/>
              <a:t>2022-09-13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7FB875-5C85-AB42-9DC5-178568A424B8}" type="slidenum">
              <a:rPr lang="en-US" smtClean="0"/>
              <a:pPr/>
              <a:t>‹N°›</a:t>
            </a:fld>
            <a:endParaRPr lang="en-US"/>
          </a:p>
        </p:txBody>
      </p:sp>
      <p:pic>
        <p:nvPicPr>
          <p:cNvPr id="11" name="Picture 10" descr="Comparison-Underline.png"/>
          <p:cNvPicPr>
            <a:picLocks noChangeAspect="1"/>
          </p:cNvPicPr>
          <p:nvPr/>
        </p:nvPicPr>
        <p:blipFill>
          <a:blip r:embed="rId2"/>
          <a:stretch>
            <a:fillRect/>
          </a:stretch>
        </p:blipFill>
        <p:spPr>
          <a:xfrm>
            <a:off x="717780" y="2529387"/>
            <a:ext cx="2421731" cy="190500"/>
          </a:xfrm>
          <a:prstGeom prst="rect">
            <a:avLst/>
          </a:prstGeom>
        </p:spPr>
      </p:pic>
      <p:pic>
        <p:nvPicPr>
          <p:cNvPr id="13" name="Picture 12" descr="Comparison-Underline.png"/>
          <p:cNvPicPr>
            <a:picLocks noChangeAspect="1"/>
          </p:cNvPicPr>
          <p:nvPr/>
        </p:nvPicPr>
        <p:blipFill>
          <a:blip r:embed="rId2"/>
          <a:stretch>
            <a:fillRect/>
          </a:stretch>
        </p:blipFill>
        <p:spPr>
          <a:xfrm>
            <a:off x="3686971" y="2529387"/>
            <a:ext cx="2421731" cy="190500"/>
          </a:xfrm>
          <a:prstGeom prst="rect">
            <a:avLst/>
          </a:prstGeom>
        </p:spPr>
      </p:pic>
      <p:pic>
        <p:nvPicPr>
          <p:cNvPr id="12" name="Picture 11" descr="Comparison-Underline.png"/>
          <p:cNvPicPr>
            <a:picLocks noChangeAspect="1"/>
          </p:cNvPicPr>
          <p:nvPr/>
        </p:nvPicPr>
        <p:blipFill>
          <a:blip r:embed="rId2"/>
          <a:stretch>
            <a:fillRect/>
          </a:stretch>
        </p:blipFill>
        <p:spPr>
          <a:xfrm>
            <a:off x="717780" y="2529387"/>
            <a:ext cx="2421731" cy="190500"/>
          </a:xfrm>
          <a:prstGeom prst="rect">
            <a:avLst/>
          </a:prstGeom>
        </p:spPr>
      </p:pic>
      <p:pic>
        <p:nvPicPr>
          <p:cNvPr id="14" name="Picture 13" descr="Comparison-Underline.png"/>
          <p:cNvPicPr>
            <a:picLocks noChangeAspect="1"/>
          </p:cNvPicPr>
          <p:nvPr/>
        </p:nvPicPr>
        <p:blipFill>
          <a:blip r:embed="rId2"/>
          <a:stretch>
            <a:fillRect/>
          </a:stretch>
        </p:blipFill>
        <p:spPr>
          <a:xfrm>
            <a:off x="3686971" y="2529387"/>
            <a:ext cx="2421731" cy="190500"/>
          </a:xfrm>
          <a:prstGeom prst="rect">
            <a:avLst/>
          </a:prstGeom>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63762" y="601135"/>
            <a:ext cx="634562" cy="7143749"/>
          </a:xfrm>
        </p:spPr>
        <p:txBody>
          <a:bodyPr vert="eaVert" anchor="t" anchorCtr="0"/>
          <a:lstStyle/>
          <a:p>
            <a:r>
              <a:rPr lang="fr-CA"/>
              <a:t>Click to edit Master title style</a:t>
            </a:r>
            <a:endParaRPr/>
          </a:p>
        </p:txBody>
      </p:sp>
      <p:sp>
        <p:nvSpPr>
          <p:cNvPr id="3" name="Vertical Text Placeholder 2"/>
          <p:cNvSpPr>
            <a:spLocks noGrp="1"/>
          </p:cNvSpPr>
          <p:nvPr>
            <p:ph type="body" orient="vert" idx="1"/>
          </p:nvPr>
        </p:nvSpPr>
        <p:spPr>
          <a:xfrm>
            <a:off x="685800" y="601135"/>
            <a:ext cx="4457700" cy="7143749"/>
          </a:xfrm>
        </p:spPr>
        <p:txBody>
          <a:bodyPr vert="eaVert"/>
          <a:lstStyle>
            <a:lvl5pPr>
              <a:defRPr/>
            </a:lvl5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Date Placeholder 3"/>
          <p:cNvSpPr>
            <a:spLocks noGrp="1"/>
          </p:cNvSpPr>
          <p:nvPr>
            <p:ph type="dt" sz="half" idx="10"/>
          </p:nvPr>
        </p:nvSpPr>
        <p:spPr/>
        <p:txBody>
          <a:bodyPr/>
          <a:lstStyle/>
          <a:p>
            <a:fld id="{0BB20877-E85B-0941-B5E7-5DCFCCBBF516}"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31072989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165600"/>
            <a:ext cx="4857750" cy="2552192"/>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Times New Roman" pitchFamily="18" charset="0"/>
                <a:ea typeface="+mj-ea"/>
                <a:cs typeface="+mj-cs"/>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Subtitle 2"/>
          <p:cNvSpPr>
            <a:spLocks noGrp="1"/>
          </p:cNvSpPr>
          <p:nvPr>
            <p:ph type="subTitle" idx="1"/>
          </p:nvPr>
        </p:nvSpPr>
        <p:spPr>
          <a:xfrm>
            <a:off x="1657350" y="6742176"/>
            <a:ext cx="4857750" cy="1565451"/>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Times New Roman" pitchFamily="18"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dirty="0"/>
              <a:t>Click to </a:t>
            </a:r>
            <a:r>
              <a:rPr lang="fr-CA" dirty="0" err="1"/>
              <a:t>edit</a:t>
            </a:r>
            <a:r>
              <a:rPr lang="fr-CA" dirty="0"/>
              <a:t> Master </a:t>
            </a:r>
            <a:r>
              <a:rPr lang="fr-CA" dirty="0" err="1"/>
              <a:t>subtitle</a:t>
            </a:r>
            <a:r>
              <a:rPr lang="fr-CA" dirty="0"/>
              <a:t> style</a:t>
            </a:r>
            <a:endParaRPr dirty="0"/>
          </a:p>
        </p:txBody>
      </p:sp>
      <p:sp>
        <p:nvSpPr>
          <p:cNvPr id="4" name="Date Placeholder 3"/>
          <p:cNvSpPr>
            <a:spLocks noGrp="1"/>
          </p:cNvSpPr>
          <p:nvPr>
            <p:ph type="dt" sz="half" idx="10"/>
          </p:nvPr>
        </p:nvSpPr>
        <p:spPr>
          <a:xfrm>
            <a:off x="342900" y="8400288"/>
            <a:ext cx="1488186" cy="36576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7EDE1ED0-DCF6-4E6A-A87C-035CA7CE7752}"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a:xfrm>
            <a:off x="2969514" y="8400288"/>
            <a:ext cx="2859786" cy="36576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solidFill>
                <a:prstClr val="black"/>
              </a:solidFill>
            </a:endParaRPr>
          </a:p>
        </p:txBody>
      </p:sp>
      <p:sp>
        <p:nvSpPr>
          <p:cNvPr id="6" name="Slide Number Placeholder 5"/>
          <p:cNvSpPr>
            <a:spLocks noGrp="1"/>
          </p:cNvSpPr>
          <p:nvPr>
            <p:ph type="sldNum" sz="quarter" idx="12"/>
          </p:nvPr>
        </p:nvSpPr>
        <p:spPr>
          <a:xfrm>
            <a:off x="6206490" y="8400288"/>
            <a:ext cx="514350" cy="36576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D6CC888B-D9F9-4E54-B722-F151A9F45E95}" type="slidenum">
              <a:rPr lang="en-US" smtClean="0">
                <a:solidFill>
                  <a:prstClr val="black"/>
                </a:solidFill>
              </a:rPr>
              <a:pPr/>
              <a:t>‹N°›</a:t>
            </a:fld>
            <a:endParaRPr lang="en-US">
              <a:solidFill>
                <a:prstClr val="black"/>
              </a:solidFill>
            </a:endParaRPr>
          </a:p>
        </p:txBody>
      </p:sp>
    </p:spTree>
    <p:extLst>
      <p:ext uri="{BB962C8B-B14F-4D97-AF65-F5344CB8AC3E}">
        <p14:creationId xmlns:p14="http://schemas.microsoft.com/office/powerpoint/2010/main" xmlns="" val="1878780362"/>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idx="1"/>
          </p:nvPr>
        </p:nvSpPr>
        <p:spPr/>
        <p:txBody>
          <a:bodyPr/>
          <a:lstStyle>
            <a:lvl5pPr>
              <a:defRPr/>
            </a:lvl5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Date Placeholder 3"/>
          <p:cNvSpPr>
            <a:spLocks noGrp="1"/>
          </p:cNvSpPr>
          <p:nvPr>
            <p:ph type="dt" sz="half" idx="10"/>
          </p:nvPr>
        </p:nvSpPr>
        <p:spPr/>
        <p:txBody>
          <a:bodyPr/>
          <a:lstStyle/>
          <a:p>
            <a:fld id="{B09F7A4A-FB3E-48DC-9360-56491228BE8B}"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20807202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Slide with Watermark">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841661" y="4267200"/>
            <a:ext cx="6016337" cy="29464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fr-CA"/>
              <a:t>Click to edit Master text styles</a:t>
            </a:r>
          </a:p>
        </p:txBody>
      </p:sp>
      <p:sp>
        <p:nvSpPr>
          <p:cNvPr id="2" name="Title 1"/>
          <p:cNvSpPr>
            <a:spLocks noGrp="1"/>
          </p:cNvSpPr>
          <p:nvPr>
            <p:ph type="ctrTitle"/>
          </p:nvPr>
        </p:nvSpPr>
        <p:spPr>
          <a:xfrm>
            <a:off x="2970610" y="5110793"/>
            <a:ext cx="3543300" cy="1613285"/>
          </a:xfrm>
        </p:spPr>
        <p:txBody>
          <a:bodyPr lIns="45720" tIns="0" rIns="45720" bIns="0" anchor="b" anchorCtr="0">
            <a:noAutofit/>
          </a:bodyPr>
          <a:lstStyle>
            <a:lvl1pPr algn="l">
              <a:lnSpc>
                <a:spcPts val="5000"/>
              </a:lnSpc>
              <a:defRPr sz="4600"/>
            </a:lvl1pPr>
          </a:lstStyle>
          <a:p>
            <a:r>
              <a:rPr lang="fr-CA"/>
              <a:t>Click to edit Master title style</a:t>
            </a:r>
            <a:endParaRPr dirty="0"/>
          </a:p>
        </p:txBody>
      </p:sp>
      <p:sp>
        <p:nvSpPr>
          <p:cNvPr id="3" name="Subtitle 2"/>
          <p:cNvSpPr>
            <a:spLocks noGrp="1"/>
          </p:cNvSpPr>
          <p:nvPr>
            <p:ph type="subTitle" idx="1"/>
          </p:nvPr>
        </p:nvSpPr>
        <p:spPr>
          <a:xfrm>
            <a:off x="2970610" y="6742545"/>
            <a:ext cx="3543300" cy="1542115"/>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a:t>Click to edit Master subtitle style</a:t>
            </a:r>
            <a:endParaRPr dirty="0"/>
          </a:p>
        </p:txBody>
      </p:sp>
      <p:sp>
        <p:nvSpPr>
          <p:cNvPr id="4" name="Date Placeholder 3"/>
          <p:cNvSpPr>
            <a:spLocks noGrp="1"/>
          </p:cNvSpPr>
          <p:nvPr>
            <p:ph type="dt" sz="half" idx="10"/>
          </p:nvPr>
        </p:nvSpPr>
        <p:spPr>
          <a:xfrm>
            <a:off x="342900" y="8398325"/>
            <a:ext cx="1485900" cy="364067"/>
          </a:xfrm>
        </p:spPr>
        <p:txBody>
          <a:bodyPr/>
          <a:lstStyle>
            <a:lvl1pPr algn="l">
              <a:defRPr sz="1100">
                <a:latin typeface="Rockwell" pitchFamily="18" charset="0"/>
              </a:defRPr>
            </a:lvl1pPr>
          </a:lstStyle>
          <a:p>
            <a:fld id="{8398644F-586E-44A4-BAB1-4C9A830AA084}"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a:xfrm>
            <a:off x="2971800" y="8398325"/>
            <a:ext cx="2857500" cy="364067"/>
          </a:xfrm>
        </p:spPr>
        <p:txBody>
          <a:bodyPr/>
          <a:lstStyle>
            <a:lvl1pPr algn="l">
              <a:defRPr/>
            </a:lvl1pPr>
          </a:lstStyle>
          <a:p>
            <a:endParaRPr lang="en-US">
              <a:solidFill>
                <a:prstClr val="black"/>
              </a:solidFill>
            </a:endParaRPr>
          </a:p>
        </p:txBody>
      </p:sp>
      <p:sp>
        <p:nvSpPr>
          <p:cNvPr id="6" name="Slide Number Placeholder 5"/>
          <p:cNvSpPr>
            <a:spLocks noGrp="1"/>
          </p:cNvSpPr>
          <p:nvPr>
            <p:ph type="sldNum" sz="quarter" idx="12"/>
          </p:nvPr>
        </p:nvSpPr>
        <p:spPr>
          <a:xfrm>
            <a:off x="6198642" y="8416523"/>
            <a:ext cx="514350" cy="353452"/>
          </a:xfrm>
        </p:spPr>
        <p:txBody>
          <a:bodyPr/>
          <a:lstStyle>
            <a:lvl1pPr>
              <a:defRPr sz="1100">
                <a:solidFill>
                  <a:schemeClr val="tx1"/>
                </a:solidFill>
                <a:latin typeface="Rockwell" pitchFamily="18" charset="0"/>
              </a:defRPr>
            </a:lvl1pPr>
          </a:lstStyle>
          <a:p>
            <a:fld id="{027FB875-5C85-AB42-9DC5-178568A424B8}" type="slidenum">
              <a:rPr lang="en-US" smtClean="0">
                <a:solidFill>
                  <a:prstClr val="black"/>
                </a:solidFill>
              </a:rPr>
              <a:pPr/>
              <a:t>‹N°›</a:t>
            </a:fld>
            <a:endParaRPr lang="en-US">
              <a:solidFill>
                <a:prstClr val="black"/>
              </a:solidFill>
            </a:endParaRPr>
          </a:p>
        </p:txBody>
      </p:sp>
    </p:spTree>
    <p:extLst>
      <p:ext uri="{BB962C8B-B14F-4D97-AF65-F5344CB8AC3E}">
        <p14:creationId xmlns:p14="http://schemas.microsoft.com/office/powerpoint/2010/main" xmlns="" val="2004853201"/>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2900" y="2926081"/>
            <a:ext cx="5829300" cy="1816100"/>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Times New Roman" pitchFamily="18" charset="0"/>
                <a:ea typeface="+mj-ea"/>
                <a:cs typeface="+mj-cs"/>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Text Placeholder 2"/>
          <p:cNvSpPr>
            <a:spLocks noGrp="1"/>
          </p:cNvSpPr>
          <p:nvPr>
            <p:ph type="body" idx="1"/>
          </p:nvPr>
        </p:nvSpPr>
        <p:spPr>
          <a:xfrm>
            <a:off x="342900" y="4742688"/>
            <a:ext cx="5829300" cy="1316736"/>
          </a:xfrm>
        </p:spPr>
        <p:txBody>
          <a:bodyPr vert="horz" lIns="91440" tIns="0" rIns="45720" bIns="0" rtlCol="0" anchor="t" anchorCtr="0">
            <a:normAutofit/>
          </a:bodyPr>
          <a:lstStyle>
            <a:lvl1pPr marL="0" indent="0">
              <a:spcBef>
                <a:spcPts val="0"/>
              </a:spcBef>
              <a:buNone/>
              <a:defRPr sz="2200" kern="1200">
                <a:solidFill>
                  <a:schemeClr val="tx1"/>
                </a:solidFill>
                <a:latin typeface="Times New Roman" pitchFamily="18" charset="0"/>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fr-CA" dirty="0"/>
              <a:t>Click to </a:t>
            </a:r>
            <a:r>
              <a:rPr lang="fr-CA" dirty="0" err="1"/>
              <a:t>edit</a:t>
            </a:r>
            <a:r>
              <a:rPr lang="fr-CA" dirty="0"/>
              <a:t> Master </a:t>
            </a:r>
            <a:r>
              <a:rPr lang="fr-CA" dirty="0" err="1"/>
              <a:t>text</a:t>
            </a:r>
            <a:r>
              <a:rPr lang="fr-CA" dirty="0"/>
              <a:t> styles</a:t>
            </a:r>
          </a:p>
        </p:txBody>
      </p:sp>
      <p:sp>
        <p:nvSpPr>
          <p:cNvPr id="4" name="Date Placeholder 3"/>
          <p:cNvSpPr>
            <a:spLocks noGrp="1"/>
          </p:cNvSpPr>
          <p:nvPr>
            <p:ph type="dt" sz="half" idx="10"/>
          </p:nvPr>
        </p:nvSpPr>
        <p:spPr/>
        <p:txBody>
          <a:bodyPr/>
          <a:lstStyle/>
          <a:p>
            <a:fld id="{40B01ECA-7DD5-47DB-9E45-7519CE4C5A16}"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82177867"/>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ection with Watermark">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534520" y="2253129"/>
            <a:ext cx="6323477" cy="29464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fr-CA"/>
              <a:t>Click to edit Master text styles</a:t>
            </a:r>
          </a:p>
        </p:txBody>
      </p:sp>
      <p:sp>
        <p:nvSpPr>
          <p:cNvPr id="2" name="Title 1"/>
          <p:cNvSpPr>
            <a:spLocks noGrp="1"/>
          </p:cNvSpPr>
          <p:nvPr>
            <p:ph type="title"/>
          </p:nvPr>
        </p:nvSpPr>
        <p:spPr>
          <a:xfrm>
            <a:off x="342901" y="2928471"/>
            <a:ext cx="4000500" cy="1816100"/>
          </a:xfrm>
        </p:spPr>
        <p:txBody>
          <a:bodyPr lIns="45720" tIns="0" rIns="45720" bIns="0" anchor="b" anchorCtr="0"/>
          <a:lstStyle>
            <a:lvl1pPr algn="l">
              <a:lnSpc>
                <a:spcPts val="5000"/>
              </a:lnSpc>
              <a:defRPr sz="4600" b="1" cap="none" baseline="0"/>
            </a:lvl1pPr>
          </a:lstStyle>
          <a:p>
            <a:r>
              <a:rPr lang="fr-CA"/>
              <a:t>Click to edit Master title style</a:t>
            </a:r>
            <a:endParaRPr/>
          </a:p>
        </p:txBody>
      </p:sp>
      <p:sp>
        <p:nvSpPr>
          <p:cNvPr id="3" name="Text Placeholder 2"/>
          <p:cNvSpPr>
            <a:spLocks noGrp="1"/>
          </p:cNvSpPr>
          <p:nvPr>
            <p:ph type="body" idx="1"/>
          </p:nvPr>
        </p:nvSpPr>
        <p:spPr>
          <a:xfrm>
            <a:off x="342900" y="4747491"/>
            <a:ext cx="4000500" cy="1310783"/>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Click to edit Master text styles</a:t>
            </a:r>
          </a:p>
        </p:txBody>
      </p:sp>
      <p:sp>
        <p:nvSpPr>
          <p:cNvPr id="4" name="Date Placeholder 3"/>
          <p:cNvSpPr>
            <a:spLocks noGrp="1"/>
          </p:cNvSpPr>
          <p:nvPr>
            <p:ph type="dt" sz="half" idx="10"/>
          </p:nvPr>
        </p:nvSpPr>
        <p:spPr/>
        <p:txBody>
          <a:bodyPr/>
          <a:lstStyle/>
          <a:p>
            <a:fld id="{C7A3A2A2-4AA7-4CF7-9CA2-7C48484B54FA}"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3373655375"/>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2364581" y="5426405"/>
            <a:ext cx="4154091" cy="1549400"/>
          </a:xfrm>
        </p:spPr>
        <p:txBody>
          <a:bodyPr tIns="0" bIns="0" anchor="b"/>
          <a:lstStyle>
            <a:lvl1pPr algn="l">
              <a:lnSpc>
                <a:spcPts val="4600"/>
              </a:lnSpc>
              <a:defRPr sz="4600" b="1"/>
            </a:lvl1pPr>
          </a:lstStyle>
          <a:p>
            <a:r>
              <a:rPr lang="fr-CA"/>
              <a:t>Click to edit Master title style</a:t>
            </a:r>
            <a:endParaRPr/>
          </a:p>
        </p:txBody>
      </p:sp>
      <p:grpSp>
        <p:nvGrpSpPr>
          <p:cNvPr id="3" name="Group 8"/>
          <p:cNvGrpSpPr/>
          <p:nvPr/>
        </p:nvGrpSpPr>
        <p:grpSpPr>
          <a:xfrm rot="21240000">
            <a:off x="490765" y="593573"/>
            <a:ext cx="4062185" cy="484022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12" name="Picture Placeholder 9"/>
          <p:cNvSpPr>
            <a:spLocks noGrp="1"/>
          </p:cNvSpPr>
          <p:nvPr>
            <p:ph type="pic" sz="quarter" idx="15"/>
          </p:nvPr>
        </p:nvSpPr>
        <p:spPr>
          <a:xfrm rot="21240000">
            <a:off x="643258" y="843509"/>
            <a:ext cx="3757198" cy="4340352"/>
          </a:xfrm>
          <a:solidFill>
            <a:schemeClr val="bg1">
              <a:lumMod val="85000"/>
            </a:schemeClr>
          </a:solidFill>
        </p:spPr>
        <p:txBody>
          <a:bodyPr/>
          <a:lstStyle>
            <a:lvl1pPr>
              <a:buNone/>
              <a:defRPr/>
            </a:lvl1pPr>
          </a:lstStyle>
          <a:p>
            <a:r>
              <a:rPr lang="fr-CA"/>
              <a:t>Drag picture to placeholder or click icon to add</a:t>
            </a:r>
            <a:endParaRPr/>
          </a:p>
        </p:txBody>
      </p:sp>
      <p:sp>
        <p:nvSpPr>
          <p:cNvPr id="4" name="Text Placeholder 3"/>
          <p:cNvSpPr>
            <a:spLocks noGrp="1"/>
          </p:cNvSpPr>
          <p:nvPr>
            <p:ph type="body" sz="half" idx="2"/>
          </p:nvPr>
        </p:nvSpPr>
        <p:spPr>
          <a:xfrm>
            <a:off x="2368588" y="6974542"/>
            <a:ext cx="4149719" cy="1153457"/>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EF90A7A8-B547-4E9B-9560-92960DE8BD4E}"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381174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sz="half" idx="1"/>
          </p:nvPr>
        </p:nvSpPr>
        <p:spPr>
          <a:xfrm>
            <a:off x="68580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Content Placeholder 3"/>
          <p:cNvSpPr>
            <a:spLocks noGrp="1"/>
          </p:cNvSpPr>
          <p:nvPr>
            <p:ph sz="half" idx="2"/>
          </p:nvPr>
        </p:nvSpPr>
        <p:spPr>
          <a:xfrm>
            <a:off x="348615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Date Placeholder 4"/>
          <p:cNvSpPr>
            <a:spLocks noGrp="1"/>
          </p:cNvSpPr>
          <p:nvPr>
            <p:ph type="dt" sz="half" idx="10"/>
          </p:nvPr>
        </p:nvSpPr>
        <p:spPr/>
        <p:txBody>
          <a:bodyPr/>
          <a:lstStyle/>
          <a:p>
            <a:fld id="{23AC5471-381B-41D7-9F9A-E00606C9DF6F}"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29737102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A"/>
              <a:t>Click to edit Master title style</a:t>
            </a:r>
            <a:endParaRPr/>
          </a:p>
        </p:txBody>
      </p:sp>
      <p:sp>
        <p:nvSpPr>
          <p:cNvPr id="3" name="Text Placeholder 2"/>
          <p:cNvSpPr>
            <a:spLocks noGrp="1"/>
          </p:cNvSpPr>
          <p:nvPr>
            <p:ph type="body" idx="1"/>
          </p:nvPr>
        </p:nvSpPr>
        <p:spPr>
          <a:xfrm>
            <a:off x="728495" y="1892489"/>
            <a:ext cx="2400300" cy="778713"/>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4" name="Content Placeholder 3"/>
          <p:cNvSpPr>
            <a:spLocks noGrp="1"/>
          </p:cNvSpPr>
          <p:nvPr>
            <p:ph sz="half" idx="2"/>
          </p:nvPr>
        </p:nvSpPr>
        <p:spPr>
          <a:xfrm>
            <a:off x="673025" y="2899834"/>
            <a:ext cx="2674620" cy="4821767"/>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Text Placeholder 4"/>
          <p:cNvSpPr>
            <a:spLocks noGrp="1"/>
          </p:cNvSpPr>
          <p:nvPr>
            <p:ph type="body" sz="quarter" idx="3"/>
          </p:nvPr>
        </p:nvSpPr>
        <p:spPr>
          <a:xfrm>
            <a:off x="3697685" y="1892489"/>
            <a:ext cx="2400300" cy="778713"/>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6" name="Content Placeholder 5"/>
          <p:cNvSpPr>
            <a:spLocks noGrp="1"/>
          </p:cNvSpPr>
          <p:nvPr>
            <p:ph sz="quarter" idx="4"/>
          </p:nvPr>
        </p:nvSpPr>
        <p:spPr>
          <a:xfrm>
            <a:off x="3484886" y="2899834"/>
            <a:ext cx="2674620" cy="4821767"/>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7" name="Date Placeholder 6"/>
          <p:cNvSpPr>
            <a:spLocks noGrp="1"/>
          </p:cNvSpPr>
          <p:nvPr>
            <p:ph type="dt" sz="half" idx="10"/>
          </p:nvPr>
        </p:nvSpPr>
        <p:spPr/>
        <p:txBody>
          <a:bodyPr/>
          <a:lstStyle/>
          <a:p>
            <a:fld id="{828B39B7-3671-4D81-955D-66644B360011}" type="datetime1">
              <a:rPr lang="fr-CA" smtClean="0">
                <a:solidFill>
                  <a:prstClr val="black"/>
                </a:solidFill>
              </a:rPr>
              <a:pPr/>
              <a:t>2022-09-13</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pic>
        <p:nvPicPr>
          <p:cNvPr id="11" name="Picture 10" descr="Comparison-Underline.png"/>
          <p:cNvPicPr>
            <a:picLocks noChangeAspect="1"/>
          </p:cNvPicPr>
          <p:nvPr/>
        </p:nvPicPr>
        <p:blipFill>
          <a:blip r:embed="rId2"/>
          <a:stretch>
            <a:fillRect/>
          </a:stretch>
        </p:blipFill>
        <p:spPr>
          <a:xfrm>
            <a:off x="717780" y="2529387"/>
            <a:ext cx="2421731" cy="190500"/>
          </a:xfrm>
          <a:prstGeom prst="rect">
            <a:avLst/>
          </a:prstGeom>
        </p:spPr>
      </p:pic>
      <p:pic>
        <p:nvPicPr>
          <p:cNvPr id="13" name="Picture 12" descr="Comparison-Underline.png"/>
          <p:cNvPicPr>
            <a:picLocks noChangeAspect="1"/>
          </p:cNvPicPr>
          <p:nvPr/>
        </p:nvPicPr>
        <p:blipFill>
          <a:blip r:embed="rId2"/>
          <a:stretch>
            <a:fillRect/>
          </a:stretch>
        </p:blipFill>
        <p:spPr>
          <a:xfrm>
            <a:off x="3686971" y="2529387"/>
            <a:ext cx="2421731" cy="190500"/>
          </a:xfrm>
          <a:prstGeom prst="rect">
            <a:avLst/>
          </a:prstGeom>
        </p:spPr>
      </p:pic>
      <p:pic>
        <p:nvPicPr>
          <p:cNvPr id="12" name="Picture 11" descr="Comparison-Underline.png"/>
          <p:cNvPicPr>
            <a:picLocks noChangeAspect="1"/>
          </p:cNvPicPr>
          <p:nvPr/>
        </p:nvPicPr>
        <p:blipFill>
          <a:blip r:embed="rId2"/>
          <a:stretch>
            <a:fillRect/>
          </a:stretch>
        </p:blipFill>
        <p:spPr>
          <a:xfrm>
            <a:off x="717780" y="2529387"/>
            <a:ext cx="2421731" cy="190500"/>
          </a:xfrm>
          <a:prstGeom prst="rect">
            <a:avLst/>
          </a:prstGeom>
        </p:spPr>
      </p:pic>
      <p:pic>
        <p:nvPicPr>
          <p:cNvPr id="14" name="Picture 13" descr="Comparison-Underline.png"/>
          <p:cNvPicPr>
            <a:picLocks noChangeAspect="1"/>
          </p:cNvPicPr>
          <p:nvPr/>
        </p:nvPicPr>
        <p:blipFill>
          <a:blip r:embed="rId2"/>
          <a:stretch>
            <a:fillRect/>
          </a:stretch>
        </p:blipFill>
        <p:spPr>
          <a:xfrm>
            <a:off x="3686971" y="2529387"/>
            <a:ext cx="2421731" cy="190500"/>
          </a:xfrm>
          <a:prstGeom prst="rect">
            <a:avLst/>
          </a:prstGeom>
        </p:spPr>
      </p:pic>
    </p:spTree>
    <p:extLst>
      <p:ext uri="{BB962C8B-B14F-4D97-AF65-F5344CB8AC3E}">
        <p14:creationId xmlns:p14="http://schemas.microsoft.com/office/powerpoint/2010/main" xmlns="" val="8050973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sz="half" idx="1"/>
          </p:nvPr>
        </p:nvSpPr>
        <p:spPr>
          <a:xfrm>
            <a:off x="685800" y="2313517"/>
            <a:ext cx="5486400" cy="256032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Date Placeholder 4"/>
          <p:cNvSpPr>
            <a:spLocks noGrp="1"/>
          </p:cNvSpPr>
          <p:nvPr>
            <p:ph type="dt" sz="half" idx="10"/>
          </p:nvPr>
        </p:nvSpPr>
        <p:spPr/>
        <p:txBody>
          <a:bodyPr/>
          <a:lstStyle/>
          <a:p>
            <a:fld id="{02ACF8F9-D2CA-47AE-95E4-40A172C44C52}"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685800" y="5161280"/>
            <a:ext cx="5486400" cy="256032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Tree>
    <p:extLst>
      <p:ext uri="{BB962C8B-B14F-4D97-AF65-F5344CB8AC3E}">
        <p14:creationId xmlns:p14="http://schemas.microsoft.com/office/powerpoint/2010/main" xmlns="" val="3009024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sz="half" idx="1"/>
          </p:nvPr>
        </p:nvSpPr>
        <p:spPr>
          <a:xfrm>
            <a:off x="685800" y="2313517"/>
            <a:ext cx="5486400" cy="256032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Date Placeholder 4"/>
          <p:cNvSpPr>
            <a:spLocks noGrp="1"/>
          </p:cNvSpPr>
          <p:nvPr>
            <p:ph type="dt" sz="half" idx="10"/>
          </p:nvPr>
        </p:nvSpPr>
        <p:spPr/>
        <p:txBody>
          <a:bodyPr/>
          <a:lstStyle/>
          <a:p>
            <a:fld id="{2017D09A-AC55-3747-AEF9-EDB2F0631F22}" type="datetime1">
              <a:rPr lang="fr-CA" smtClean="0"/>
              <a:pPr/>
              <a:t>2022-09-13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
        <p:nvSpPr>
          <p:cNvPr id="8" name="Content Placeholder 2"/>
          <p:cNvSpPr>
            <a:spLocks noGrp="1"/>
          </p:cNvSpPr>
          <p:nvPr>
            <p:ph sz="half" idx="13"/>
          </p:nvPr>
        </p:nvSpPr>
        <p:spPr>
          <a:xfrm>
            <a:off x="685800" y="5161280"/>
            <a:ext cx="5486400" cy="256032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5" name="Date Placeholder 4"/>
          <p:cNvSpPr>
            <a:spLocks noGrp="1"/>
          </p:cNvSpPr>
          <p:nvPr>
            <p:ph type="dt" sz="half" idx="10"/>
          </p:nvPr>
        </p:nvSpPr>
        <p:spPr/>
        <p:txBody>
          <a:bodyPr/>
          <a:lstStyle/>
          <a:p>
            <a:fld id="{A4A39D84-6843-490E-882F-7912CDF50092}"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
        <p:nvSpPr>
          <p:cNvPr id="11" name="Content Placeholder 2"/>
          <p:cNvSpPr>
            <a:spLocks noGrp="1"/>
          </p:cNvSpPr>
          <p:nvPr>
            <p:ph sz="half" idx="14"/>
          </p:nvPr>
        </p:nvSpPr>
        <p:spPr>
          <a:xfrm>
            <a:off x="3483864" y="2313517"/>
            <a:ext cx="2674620" cy="256032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2" name="Content Placeholder 2"/>
          <p:cNvSpPr>
            <a:spLocks noGrp="1"/>
          </p:cNvSpPr>
          <p:nvPr>
            <p:ph sz="half" idx="15"/>
          </p:nvPr>
        </p:nvSpPr>
        <p:spPr>
          <a:xfrm>
            <a:off x="3483864"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0" name="Content Placeholder 2"/>
          <p:cNvSpPr>
            <a:spLocks noGrp="1"/>
          </p:cNvSpPr>
          <p:nvPr>
            <p:ph sz="half" idx="1"/>
          </p:nvPr>
        </p:nvSpPr>
        <p:spPr>
          <a:xfrm>
            <a:off x="68580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Tree>
    <p:extLst>
      <p:ext uri="{BB962C8B-B14F-4D97-AF65-F5344CB8AC3E}">
        <p14:creationId xmlns:p14="http://schemas.microsoft.com/office/powerpoint/2010/main" xmlns="" val="37573599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sz="half" idx="1"/>
          </p:nvPr>
        </p:nvSpPr>
        <p:spPr>
          <a:xfrm>
            <a:off x="685800" y="2313517"/>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Date Placeholder 4"/>
          <p:cNvSpPr>
            <a:spLocks noGrp="1"/>
          </p:cNvSpPr>
          <p:nvPr>
            <p:ph type="dt" sz="half" idx="10"/>
          </p:nvPr>
        </p:nvSpPr>
        <p:spPr/>
        <p:txBody>
          <a:bodyPr/>
          <a:lstStyle/>
          <a:p>
            <a:fld id="{28D61CD2-298D-4EA2-8616-7DCFEB982D2A}"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685800"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1" name="Content Placeholder 2"/>
          <p:cNvSpPr>
            <a:spLocks noGrp="1"/>
          </p:cNvSpPr>
          <p:nvPr>
            <p:ph sz="half" idx="14"/>
          </p:nvPr>
        </p:nvSpPr>
        <p:spPr>
          <a:xfrm>
            <a:off x="3483864" y="2313517"/>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2" name="Content Placeholder 2"/>
          <p:cNvSpPr>
            <a:spLocks noGrp="1"/>
          </p:cNvSpPr>
          <p:nvPr>
            <p:ph sz="half" idx="15"/>
          </p:nvPr>
        </p:nvSpPr>
        <p:spPr>
          <a:xfrm>
            <a:off x="3483864"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Tree>
    <p:extLst>
      <p:ext uri="{BB962C8B-B14F-4D97-AF65-F5344CB8AC3E}">
        <p14:creationId xmlns:p14="http://schemas.microsoft.com/office/powerpoint/2010/main" xmlns="" val="27725729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Date Placeholder 2"/>
          <p:cNvSpPr>
            <a:spLocks noGrp="1"/>
          </p:cNvSpPr>
          <p:nvPr>
            <p:ph type="dt" sz="half" idx="10"/>
          </p:nvPr>
        </p:nvSpPr>
        <p:spPr/>
        <p:txBody>
          <a:bodyPr/>
          <a:lstStyle/>
          <a:p>
            <a:fld id="{E5E0B29B-CFAB-4C24-81EB-5D3B7168350C}" type="datetime1">
              <a:rPr lang="fr-CA" smtClean="0">
                <a:solidFill>
                  <a:prstClr val="black"/>
                </a:solidFill>
              </a:rPr>
              <a:pPr/>
              <a:t>2022-09-13</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2954292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CEDDD1-A34E-406C-B4FA-C9990548F6ED}" type="datetime1">
              <a:rPr lang="fr-CA" smtClean="0">
                <a:solidFill>
                  <a:prstClr val="black"/>
                </a:solidFill>
              </a:rPr>
              <a:pPr/>
              <a:t>2022-09-13</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3546842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253397"/>
            <a:ext cx="2672954" cy="1549400"/>
          </a:xfrm>
        </p:spPr>
        <p:txBody>
          <a:bodyPr tIns="0" bIns="0" anchor="b"/>
          <a:lstStyle>
            <a:lvl1pPr algn="l">
              <a:lnSpc>
                <a:spcPts val="4600"/>
              </a:lnSpc>
              <a:defRPr sz="4200" b="1"/>
            </a:lvl1pPr>
          </a:lstStyle>
          <a:p>
            <a:r>
              <a:rPr lang="fr-CA"/>
              <a:t>Click to edit Master title style</a:t>
            </a:r>
            <a:endParaRPr/>
          </a:p>
        </p:txBody>
      </p:sp>
      <p:sp>
        <p:nvSpPr>
          <p:cNvPr id="3" name="Content Placeholder 2"/>
          <p:cNvSpPr>
            <a:spLocks noGrp="1"/>
          </p:cNvSpPr>
          <p:nvPr>
            <p:ph idx="1"/>
          </p:nvPr>
        </p:nvSpPr>
        <p:spPr>
          <a:xfrm>
            <a:off x="3500438" y="491320"/>
            <a:ext cx="2674620" cy="7503331"/>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Text Placeholder 3"/>
          <p:cNvSpPr>
            <a:spLocks noGrp="1"/>
          </p:cNvSpPr>
          <p:nvPr>
            <p:ph type="body" sz="half" idx="2"/>
          </p:nvPr>
        </p:nvSpPr>
        <p:spPr>
          <a:xfrm>
            <a:off x="685798" y="3821374"/>
            <a:ext cx="2672954"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4AD618C2-A69D-40E9-B2AA-7226F34BFB4D}"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17792324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63160" y="2032000"/>
            <a:ext cx="2674620" cy="1549400"/>
          </a:xfrm>
        </p:spPr>
        <p:txBody>
          <a:bodyPr tIns="0" bIns="0" anchor="b"/>
          <a:lstStyle>
            <a:lvl1pPr algn="l">
              <a:lnSpc>
                <a:spcPts val="4600"/>
              </a:lnSpc>
              <a:defRPr sz="4200" b="1"/>
            </a:lvl1pPr>
          </a:lstStyle>
          <a:p>
            <a:r>
              <a:rPr lang="fr-CA"/>
              <a:t>Click to edit Master title style</a:t>
            </a:r>
            <a:endParaRPr/>
          </a:p>
        </p:txBody>
      </p:sp>
      <p:sp>
        <p:nvSpPr>
          <p:cNvPr id="4" name="Text Placeholder 3"/>
          <p:cNvSpPr>
            <a:spLocks noGrp="1"/>
          </p:cNvSpPr>
          <p:nvPr>
            <p:ph type="body" sz="half" idx="2"/>
          </p:nvPr>
        </p:nvSpPr>
        <p:spPr>
          <a:xfrm>
            <a:off x="3763158" y="3599977"/>
            <a:ext cx="2674620"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61CD6DEA-3230-492C-B32E-7EBCCA4788B4}"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grpSp>
        <p:nvGrpSpPr>
          <p:cNvPr id="3" name="Group 7"/>
          <p:cNvGrpSpPr/>
          <p:nvPr/>
        </p:nvGrpSpPr>
        <p:grpSpPr>
          <a:xfrm rot="21421631">
            <a:off x="471771" y="674200"/>
            <a:ext cx="2888194" cy="735503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12" name="Picture Placeholder 9"/>
          <p:cNvSpPr>
            <a:spLocks noGrp="1"/>
          </p:cNvSpPr>
          <p:nvPr>
            <p:ph type="pic" sz="quarter" idx="14"/>
          </p:nvPr>
        </p:nvSpPr>
        <p:spPr>
          <a:xfrm rot="21421631">
            <a:off x="606595" y="890081"/>
            <a:ext cx="2601498" cy="6832964"/>
          </a:xfrm>
          <a:solidFill>
            <a:schemeClr val="bg1">
              <a:lumMod val="85000"/>
            </a:schemeClr>
          </a:solidFill>
        </p:spPr>
        <p:txBody>
          <a:bodyPr/>
          <a:lstStyle>
            <a:lvl1pPr>
              <a:buNone/>
              <a:defRPr/>
            </a:lvl1pPr>
          </a:lstStyle>
          <a:p>
            <a:r>
              <a:rPr lang="fr-CA"/>
              <a:t>Drag picture to placeholder or click icon to add</a:t>
            </a:r>
            <a:endParaRPr/>
          </a:p>
        </p:txBody>
      </p:sp>
    </p:spTree>
    <p:extLst>
      <p:ext uri="{BB962C8B-B14F-4D97-AF65-F5344CB8AC3E}">
        <p14:creationId xmlns:p14="http://schemas.microsoft.com/office/powerpoint/2010/main" xmlns="" val="35740278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235057" y="4694398"/>
            <a:ext cx="3066018" cy="4034693"/>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17" name="Picture Placeholder 9"/>
          <p:cNvSpPr>
            <a:spLocks noGrp="1"/>
          </p:cNvSpPr>
          <p:nvPr>
            <p:ph type="pic" sz="quarter" idx="16"/>
          </p:nvPr>
        </p:nvSpPr>
        <p:spPr>
          <a:xfrm rot="21214351">
            <a:off x="368293" y="4910106"/>
            <a:ext cx="2778082" cy="3596111"/>
          </a:xfrm>
          <a:solidFill>
            <a:schemeClr val="bg1">
              <a:lumMod val="85000"/>
            </a:schemeClr>
          </a:solidFill>
        </p:spPr>
        <p:txBody>
          <a:bodyPr/>
          <a:lstStyle>
            <a:lvl1pPr>
              <a:buNone/>
              <a:defRPr/>
            </a:lvl1pPr>
          </a:lstStyle>
          <a:p>
            <a:r>
              <a:rPr lang="fr-CA"/>
              <a:t>Drag picture to placeholder or click icon to add</a:t>
            </a:r>
            <a:endParaRPr/>
          </a:p>
        </p:txBody>
      </p:sp>
      <p:grpSp>
        <p:nvGrpSpPr>
          <p:cNvPr id="8" name="Group 9"/>
          <p:cNvGrpSpPr/>
          <p:nvPr/>
        </p:nvGrpSpPr>
        <p:grpSpPr>
          <a:xfrm rot="232774">
            <a:off x="127111" y="321675"/>
            <a:ext cx="3066018" cy="4034693"/>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13" name="Picture Placeholder 9"/>
          <p:cNvSpPr>
            <a:spLocks noGrp="1"/>
          </p:cNvSpPr>
          <p:nvPr>
            <p:ph type="pic" sz="quarter" idx="15"/>
          </p:nvPr>
        </p:nvSpPr>
        <p:spPr>
          <a:xfrm rot="232774">
            <a:off x="260347" y="537383"/>
            <a:ext cx="2778082" cy="3596111"/>
          </a:xfrm>
          <a:solidFill>
            <a:schemeClr val="bg1">
              <a:lumMod val="85000"/>
            </a:schemeClr>
          </a:solidFill>
        </p:spPr>
        <p:txBody>
          <a:bodyPr/>
          <a:lstStyle>
            <a:lvl1pPr>
              <a:buNone/>
              <a:defRPr/>
            </a:lvl1pPr>
          </a:lstStyle>
          <a:p>
            <a:r>
              <a:rPr lang="fr-CA"/>
              <a:t>Drag picture to placeholder or click icon to add</a:t>
            </a:r>
            <a:endParaRPr/>
          </a:p>
        </p:txBody>
      </p:sp>
      <p:sp>
        <p:nvSpPr>
          <p:cNvPr id="2" name="Title 1"/>
          <p:cNvSpPr>
            <a:spLocks noGrp="1"/>
          </p:cNvSpPr>
          <p:nvPr>
            <p:ph type="title"/>
          </p:nvPr>
        </p:nvSpPr>
        <p:spPr>
          <a:xfrm>
            <a:off x="3760076" y="2032000"/>
            <a:ext cx="2674620" cy="1549400"/>
          </a:xfrm>
        </p:spPr>
        <p:txBody>
          <a:bodyPr tIns="0" bIns="0" anchor="b"/>
          <a:lstStyle>
            <a:lvl1pPr algn="l">
              <a:lnSpc>
                <a:spcPts val="4600"/>
              </a:lnSpc>
              <a:defRPr sz="4200" b="1"/>
            </a:lvl1pPr>
          </a:lstStyle>
          <a:p>
            <a:r>
              <a:rPr lang="fr-CA"/>
              <a:t>Click to edit Master title style</a:t>
            </a:r>
            <a:endParaRPr/>
          </a:p>
        </p:txBody>
      </p:sp>
      <p:sp>
        <p:nvSpPr>
          <p:cNvPr id="4" name="Text Placeholder 3"/>
          <p:cNvSpPr>
            <a:spLocks noGrp="1"/>
          </p:cNvSpPr>
          <p:nvPr>
            <p:ph type="body" sz="half" idx="2"/>
          </p:nvPr>
        </p:nvSpPr>
        <p:spPr>
          <a:xfrm>
            <a:off x="3760074" y="3599977"/>
            <a:ext cx="2674620"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8EA222DA-8092-419A-A6C0-336C35F52CDD}"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40537882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016499"/>
            <a:ext cx="5486400" cy="1549400"/>
          </a:xfrm>
        </p:spPr>
        <p:txBody>
          <a:bodyPr tIns="0" bIns="0" anchor="b"/>
          <a:lstStyle>
            <a:lvl1pPr algn="l">
              <a:lnSpc>
                <a:spcPts val="4600"/>
              </a:lnSpc>
              <a:defRPr sz="3600" b="1"/>
            </a:lvl1pPr>
          </a:lstStyle>
          <a:p>
            <a:r>
              <a:rPr lang="fr-CA"/>
              <a:t>Click to edit Master title style</a:t>
            </a:r>
            <a:endParaRPr/>
          </a:p>
        </p:txBody>
      </p:sp>
      <p:grpSp>
        <p:nvGrpSpPr>
          <p:cNvPr id="3" name="Group 8"/>
          <p:cNvGrpSpPr/>
          <p:nvPr/>
        </p:nvGrpSpPr>
        <p:grpSpPr>
          <a:xfrm rot="232774">
            <a:off x="1544462" y="505467"/>
            <a:ext cx="3773495" cy="4591083"/>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4" name="Text Placeholder 3"/>
          <p:cNvSpPr>
            <a:spLocks noGrp="1"/>
          </p:cNvSpPr>
          <p:nvPr>
            <p:ph type="body" sz="half" idx="2"/>
          </p:nvPr>
        </p:nvSpPr>
        <p:spPr>
          <a:xfrm>
            <a:off x="685800" y="6571648"/>
            <a:ext cx="5486400" cy="1317293"/>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EC7CE284-C6C5-4556-929C-DE87F896D046}"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
        <p:nvSpPr>
          <p:cNvPr id="12" name="Picture Placeholder 9"/>
          <p:cNvSpPr>
            <a:spLocks noGrp="1"/>
          </p:cNvSpPr>
          <p:nvPr>
            <p:ph type="pic" sz="quarter" idx="15"/>
          </p:nvPr>
        </p:nvSpPr>
        <p:spPr>
          <a:xfrm rot="232774">
            <a:off x="1686118" y="752752"/>
            <a:ext cx="3490183" cy="4096512"/>
          </a:xfrm>
          <a:solidFill>
            <a:schemeClr val="bg1">
              <a:lumMod val="85000"/>
            </a:schemeClr>
          </a:solidFill>
        </p:spPr>
        <p:txBody>
          <a:bodyPr/>
          <a:lstStyle>
            <a:lvl1pPr>
              <a:buNone/>
              <a:defRPr/>
            </a:lvl1pPr>
          </a:lstStyle>
          <a:p>
            <a:r>
              <a:rPr lang="fr-CA"/>
              <a:t>Drag picture to placeholder or click icon to add</a:t>
            </a:r>
            <a:endParaRPr/>
          </a:p>
        </p:txBody>
      </p:sp>
    </p:spTree>
    <p:extLst>
      <p:ext uri="{BB962C8B-B14F-4D97-AF65-F5344CB8AC3E}">
        <p14:creationId xmlns:p14="http://schemas.microsoft.com/office/powerpoint/2010/main" xmlns="" val="26043622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016499"/>
            <a:ext cx="5486400" cy="1549400"/>
          </a:xfrm>
        </p:spPr>
        <p:txBody>
          <a:bodyPr tIns="0" bIns="0" anchor="b"/>
          <a:lstStyle>
            <a:lvl1pPr algn="l">
              <a:lnSpc>
                <a:spcPts val="4600"/>
              </a:lnSpc>
              <a:defRPr sz="3600" b="1"/>
            </a:lvl1pPr>
          </a:lstStyle>
          <a:p>
            <a:r>
              <a:rPr lang="fr-CA"/>
              <a:t>Click to edit Master title style</a:t>
            </a:r>
            <a:endParaRPr/>
          </a:p>
        </p:txBody>
      </p:sp>
      <p:grpSp>
        <p:nvGrpSpPr>
          <p:cNvPr id="3" name="Group 13"/>
          <p:cNvGrpSpPr/>
          <p:nvPr/>
        </p:nvGrpSpPr>
        <p:grpSpPr>
          <a:xfrm rot="21420000">
            <a:off x="85265" y="155157"/>
            <a:ext cx="2976795" cy="494048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17" name="Picture Placeholder 9"/>
          <p:cNvSpPr>
            <a:spLocks noGrp="1"/>
          </p:cNvSpPr>
          <p:nvPr>
            <p:ph type="pic" sz="quarter" idx="17"/>
          </p:nvPr>
        </p:nvSpPr>
        <p:spPr>
          <a:xfrm rot="21420000">
            <a:off x="224364" y="406665"/>
            <a:ext cx="2698841" cy="4445647"/>
          </a:xfrm>
          <a:solidFill>
            <a:schemeClr val="bg1">
              <a:lumMod val="85000"/>
            </a:schemeClr>
          </a:solidFill>
        </p:spPr>
        <p:txBody>
          <a:bodyPr/>
          <a:lstStyle>
            <a:lvl1pPr>
              <a:buNone/>
              <a:defRPr/>
            </a:lvl1pPr>
          </a:lstStyle>
          <a:p>
            <a:r>
              <a:rPr lang="fr-CA"/>
              <a:t>Drag picture to placeholder or click icon to add</a:t>
            </a:r>
            <a:endParaRPr/>
          </a:p>
        </p:txBody>
      </p:sp>
      <p:grpSp>
        <p:nvGrpSpPr>
          <p:cNvPr id="8" name="Group 9"/>
          <p:cNvGrpSpPr/>
          <p:nvPr/>
        </p:nvGrpSpPr>
        <p:grpSpPr>
          <a:xfrm rot="360000">
            <a:off x="3124110" y="430854"/>
            <a:ext cx="3594520" cy="4591083"/>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prstClr val="white"/>
                </a:solidFill>
                <a:latin typeface="Times New Roman" pitchFamily="18" charset="0"/>
              </a:endParaRPr>
            </a:p>
          </p:txBody>
        </p:sp>
      </p:grpSp>
      <p:sp>
        <p:nvSpPr>
          <p:cNvPr id="13" name="Picture Placeholder 9"/>
          <p:cNvSpPr>
            <a:spLocks noGrp="1"/>
          </p:cNvSpPr>
          <p:nvPr>
            <p:ph type="pic" sz="quarter" idx="16"/>
          </p:nvPr>
        </p:nvSpPr>
        <p:spPr>
          <a:xfrm rot="360000">
            <a:off x="3252365" y="676891"/>
            <a:ext cx="3324645" cy="4096512"/>
          </a:xfrm>
          <a:solidFill>
            <a:schemeClr val="bg1">
              <a:lumMod val="85000"/>
            </a:schemeClr>
          </a:solidFill>
        </p:spPr>
        <p:txBody>
          <a:bodyPr/>
          <a:lstStyle>
            <a:lvl1pPr>
              <a:buNone/>
              <a:defRPr/>
            </a:lvl1pPr>
          </a:lstStyle>
          <a:p>
            <a:r>
              <a:rPr lang="fr-CA"/>
              <a:t>Drag picture to placeholder or click icon to add</a:t>
            </a:r>
            <a:endParaRPr/>
          </a:p>
        </p:txBody>
      </p:sp>
      <p:sp>
        <p:nvSpPr>
          <p:cNvPr id="4" name="Text Placeholder 3"/>
          <p:cNvSpPr>
            <a:spLocks noGrp="1"/>
          </p:cNvSpPr>
          <p:nvPr>
            <p:ph type="body" sz="half" idx="2"/>
          </p:nvPr>
        </p:nvSpPr>
        <p:spPr>
          <a:xfrm>
            <a:off x="685800" y="6568141"/>
            <a:ext cx="5486400" cy="13208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200E32FD-C276-4656-B121-316911BF5116}" type="datetime1">
              <a:rPr lang="fr-CA" smtClean="0">
                <a:solidFill>
                  <a:prstClr val="black"/>
                </a:solidFill>
              </a:rPr>
              <a:pPr/>
              <a:t>2022-09-13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14755275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Date Placeholder 3"/>
          <p:cNvSpPr>
            <a:spLocks noGrp="1"/>
          </p:cNvSpPr>
          <p:nvPr>
            <p:ph type="dt" sz="half" idx="10"/>
          </p:nvPr>
        </p:nvSpPr>
        <p:spPr/>
        <p:txBody>
          <a:bodyPr/>
          <a:lstStyle/>
          <a:p>
            <a:fld id="{D58128EA-7FC9-4F95-9201-9845850BF9D1}"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3678334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image" Target="../media/image8.png"/><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7.png"/><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theme" Target="../theme/theme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image" Target="../media/image8.png"/><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image" Target="../media/image7.png"/><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theme" Target="../theme/theme4.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image" Target="../media/image8.png"/><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image" Target="../media/image7.png"/><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3" Type="http://schemas.openxmlformats.org/officeDocument/2006/relationships/slideLayout" Target="../slideLayouts/slideLayout83.xml"/><Relationship Id="rId21" Type="http://schemas.openxmlformats.org/officeDocument/2006/relationships/theme" Target="../theme/theme5.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image" Target="../media/image8.png"/><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image" Target="../media/image7.png"/><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3" Type="http://schemas.openxmlformats.org/officeDocument/2006/relationships/slideLayout" Target="../slideLayouts/slideLayout103.xml"/><Relationship Id="rId21" Type="http://schemas.openxmlformats.org/officeDocument/2006/relationships/theme" Target="../theme/theme6.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image" Target="../media/image8.png"/><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image" Target="../media/image7.png"/><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70984"/>
            <a:ext cx="5485210" cy="1157816"/>
          </a:xfrm>
          <a:prstGeom prst="rect">
            <a:avLst/>
          </a:prstGeom>
        </p:spPr>
        <p:txBody>
          <a:bodyPr vert="horz" lIns="91440" tIns="45720" rIns="91440" bIns="45720" rtlCol="0" anchor="ctr">
            <a:noAutofit/>
          </a:bodyPr>
          <a:lstStyle/>
          <a:p>
            <a:r>
              <a:rPr lang="fr-CA" dirty="0"/>
              <a:t>Click to </a:t>
            </a:r>
            <a:r>
              <a:rPr lang="fr-CA" dirty="0" err="1"/>
              <a:t>edit</a:t>
            </a:r>
            <a:r>
              <a:rPr lang="fr-CA" dirty="0"/>
              <a:t> Master </a:t>
            </a:r>
            <a:r>
              <a:rPr lang="fr-CA" dirty="0" err="1"/>
              <a:t>title</a:t>
            </a:r>
            <a:r>
              <a:rPr lang="fr-CA" dirty="0"/>
              <a:t> style</a:t>
            </a:r>
            <a:endParaRPr dirty="0"/>
          </a:p>
        </p:txBody>
      </p:sp>
      <p:sp>
        <p:nvSpPr>
          <p:cNvPr id="3" name="Text Placeholder 2"/>
          <p:cNvSpPr>
            <a:spLocks noGrp="1"/>
          </p:cNvSpPr>
          <p:nvPr>
            <p:ph type="body" idx="1"/>
          </p:nvPr>
        </p:nvSpPr>
        <p:spPr>
          <a:xfrm>
            <a:off x="685800" y="2313517"/>
            <a:ext cx="5485210" cy="5408083"/>
          </a:xfrm>
          <a:prstGeom prst="rect">
            <a:avLst/>
          </a:prstGeom>
        </p:spPr>
        <p:txBody>
          <a:bodyPr vert="horz" lIns="91440" tIns="45720" rIns="91440" bIns="45720" rtlCol="0">
            <a:normAutofit/>
          </a:body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4" name="Date Placeholder 3"/>
          <p:cNvSpPr>
            <a:spLocks noGrp="1"/>
          </p:cNvSpPr>
          <p:nvPr>
            <p:ph type="dt" sz="half" idx="2"/>
          </p:nvPr>
        </p:nvSpPr>
        <p:spPr>
          <a:xfrm>
            <a:off x="5747579" y="8419282"/>
            <a:ext cx="971550" cy="353452"/>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A546CF23-E5EC-ED46-A59E-7EB04A0B66AF}" type="datetime1">
              <a:rPr lang="fr-CA" smtClean="0"/>
              <a:pPr/>
              <a:t>2022-09-13</a:t>
            </a:fld>
            <a:endParaRPr lang="en-US"/>
          </a:p>
        </p:txBody>
      </p:sp>
      <p:sp>
        <p:nvSpPr>
          <p:cNvPr id="5" name="Footer Placeholder 4"/>
          <p:cNvSpPr>
            <a:spLocks noGrp="1"/>
          </p:cNvSpPr>
          <p:nvPr>
            <p:ph type="ftr" sz="quarter" idx="3"/>
          </p:nvPr>
        </p:nvSpPr>
        <p:spPr>
          <a:xfrm>
            <a:off x="2956956" y="8407729"/>
            <a:ext cx="2788475" cy="345704"/>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5641041" y="7301463"/>
            <a:ext cx="1112292" cy="1135797"/>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027FB875-5C85-AB42-9DC5-178568A424B8}"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Lst>
  <p:hf hdr="0" ftr="0" dt="0"/>
  <p:txStyles>
    <p:titleStyle>
      <a:lvl1pPr algn="ctr" defTabSz="914400" rtl="0" eaLnBrk="1" latinLnBrk="0" hangingPunct="1">
        <a:spcBef>
          <a:spcPct val="0"/>
        </a:spcBef>
        <a:buNone/>
        <a:defRPr sz="4600" kern="1200">
          <a:solidFill>
            <a:schemeClr val="tx1"/>
          </a:solidFill>
          <a:latin typeface="Times New Roman" pitchFamily="18" charset="0"/>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Times New Roman" pitchFamily="18" charset="0"/>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Times New Roman" pitchFamily="18" charset="0"/>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Times New Roman" pitchFamily="18" charset="0"/>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Times New Roman" pitchFamily="18" charset="0"/>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Times New Roman" pitchFamily="18" charset="0"/>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70984"/>
            <a:ext cx="5485210" cy="1157816"/>
          </a:xfrm>
          <a:prstGeom prst="rect">
            <a:avLst/>
          </a:prstGeom>
        </p:spPr>
        <p:txBody>
          <a:bodyPr vert="horz" lIns="91440" tIns="45720" rIns="91440" bIns="45720" rtlCol="0" anchor="ctr">
            <a:noAutofit/>
          </a:bodyPr>
          <a:lstStyle/>
          <a:p>
            <a:r>
              <a:rPr lang="fr-CA" dirty="0"/>
              <a:t>Click to </a:t>
            </a:r>
            <a:r>
              <a:rPr lang="fr-CA" dirty="0" err="1"/>
              <a:t>edit</a:t>
            </a:r>
            <a:r>
              <a:rPr lang="fr-CA" dirty="0"/>
              <a:t> Master </a:t>
            </a:r>
            <a:r>
              <a:rPr lang="fr-CA" dirty="0" err="1"/>
              <a:t>title</a:t>
            </a:r>
            <a:r>
              <a:rPr lang="fr-CA" dirty="0"/>
              <a:t> style</a:t>
            </a:r>
            <a:endParaRPr dirty="0"/>
          </a:p>
        </p:txBody>
      </p:sp>
      <p:sp>
        <p:nvSpPr>
          <p:cNvPr id="3" name="Text Placeholder 2"/>
          <p:cNvSpPr>
            <a:spLocks noGrp="1"/>
          </p:cNvSpPr>
          <p:nvPr>
            <p:ph type="body" idx="1"/>
          </p:nvPr>
        </p:nvSpPr>
        <p:spPr>
          <a:xfrm>
            <a:off x="685800" y="2313517"/>
            <a:ext cx="5485210" cy="5408083"/>
          </a:xfrm>
          <a:prstGeom prst="rect">
            <a:avLst/>
          </a:prstGeom>
        </p:spPr>
        <p:txBody>
          <a:bodyPr vert="horz" lIns="91440" tIns="45720" rIns="91440" bIns="45720" rtlCol="0">
            <a:normAutofit/>
          </a:body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4" name="Date Placeholder 3"/>
          <p:cNvSpPr>
            <a:spLocks noGrp="1"/>
          </p:cNvSpPr>
          <p:nvPr>
            <p:ph type="dt" sz="half" idx="2"/>
          </p:nvPr>
        </p:nvSpPr>
        <p:spPr>
          <a:xfrm>
            <a:off x="5747579" y="8419282"/>
            <a:ext cx="971550" cy="353452"/>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A546CF23-E5EC-ED46-A59E-7EB04A0B66AF}"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3"/>
          </p:nvPr>
        </p:nvSpPr>
        <p:spPr>
          <a:xfrm>
            <a:off x="2956956" y="8407729"/>
            <a:ext cx="2788475" cy="345704"/>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solidFill>
                <a:prstClr val="black"/>
              </a:solidFill>
            </a:endParaRPr>
          </a:p>
        </p:txBody>
      </p:sp>
      <p:sp>
        <p:nvSpPr>
          <p:cNvPr id="6" name="Slide Number Placeholder 5"/>
          <p:cNvSpPr>
            <a:spLocks noGrp="1"/>
          </p:cNvSpPr>
          <p:nvPr>
            <p:ph type="sldNum" sz="quarter" idx="4"/>
          </p:nvPr>
        </p:nvSpPr>
        <p:spPr>
          <a:xfrm>
            <a:off x="5641041" y="7301463"/>
            <a:ext cx="1112292" cy="1135797"/>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170648456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Lst>
  <p:hf hdr="0" ftr="0" dt="0"/>
  <p:txStyles>
    <p:titleStyle>
      <a:lvl1pPr algn="ctr" defTabSz="914400" rtl="0" eaLnBrk="1" latinLnBrk="0" hangingPunct="1">
        <a:spcBef>
          <a:spcPct val="0"/>
        </a:spcBef>
        <a:buNone/>
        <a:defRPr sz="4600" kern="1200">
          <a:solidFill>
            <a:schemeClr val="tx1"/>
          </a:solidFill>
          <a:latin typeface="Times New Roman" pitchFamily="18" charset="0"/>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Times New Roman" pitchFamily="18" charset="0"/>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Times New Roman" pitchFamily="18" charset="0"/>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Times New Roman" pitchFamily="18" charset="0"/>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Times New Roman" pitchFamily="18" charset="0"/>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Times New Roman" pitchFamily="18" charset="0"/>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70984"/>
            <a:ext cx="5485210" cy="1157816"/>
          </a:xfrm>
          <a:prstGeom prst="rect">
            <a:avLst/>
          </a:prstGeom>
        </p:spPr>
        <p:txBody>
          <a:bodyPr vert="horz" lIns="91440" tIns="45720" rIns="91440" bIns="45720" rtlCol="0" anchor="ctr">
            <a:noAutofit/>
          </a:bodyPr>
          <a:lstStyle/>
          <a:p>
            <a:r>
              <a:rPr lang="fr-CA" dirty="0"/>
              <a:t>Click to </a:t>
            </a:r>
            <a:r>
              <a:rPr lang="fr-CA" dirty="0" err="1"/>
              <a:t>edit</a:t>
            </a:r>
            <a:r>
              <a:rPr lang="fr-CA" dirty="0"/>
              <a:t> Master </a:t>
            </a:r>
            <a:r>
              <a:rPr lang="fr-CA" dirty="0" err="1"/>
              <a:t>title</a:t>
            </a:r>
            <a:r>
              <a:rPr lang="fr-CA" dirty="0"/>
              <a:t> style</a:t>
            </a:r>
            <a:endParaRPr dirty="0"/>
          </a:p>
        </p:txBody>
      </p:sp>
      <p:sp>
        <p:nvSpPr>
          <p:cNvPr id="3" name="Text Placeholder 2"/>
          <p:cNvSpPr>
            <a:spLocks noGrp="1"/>
          </p:cNvSpPr>
          <p:nvPr>
            <p:ph type="body" idx="1"/>
          </p:nvPr>
        </p:nvSpPr>
        <p:spPr>
          <a:xfrm>
            <a:off x="685800" y="2313517"/>
            <a:ext cx="5485210" cy="5408083"/>
          </a:xfrm>
          <a:prstGeom prst="rect">
            <a:avLst/>
          </a:prstGeom>
        </p:spPr>
        <p:txBody>
          <a:bodyPr vert="horz" lIns="91440" tIns="45720" rIns="91440" bIns="45720" rtlCol="0">
            <a:normAutofit/>
          </a:body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4" name="Date Placeholder 3"/>
          <p:cNvSpPr>
            <a:spLocks noGrp="1"/>
          </p:cNvSpPr>
          <p:nvPr>
            <p:ph type="dt" sz="half" idx="2"/>
          </p:nvPr>
        </p:nvSpPr>
        <p:spPr>
          <a:xfrm>
            <a:off x="5747579" y="8419282"/>
            <a:ext cx="971550" cy="353452"/>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A546CF23-E5EC-ED46-A59E-7EB04A0B66AF}"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3"/>
          </p:nvPr>
        </p:nvSpPr>
        <p:spPr>
          <a:xfrm>
            <a:off x="2956956" y="8407729"/>
            <a:ext cx="2788475" cy="345704"/>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solidFill>
                <a:prstClr val="black"/>
              </a:solidFill>
            </a:endParaRPr>
          </a:p>
        </p:txBody>
      </p:sp>
      <p:sp>
        <p:nvSpPr>
          <p:cNvPr id="6" name="Slide Number Placeholder 5"/>
          <p:cNvSpPr>
            <a:spLocks noGrp="1"/>
          </p:cNvSpPr>
          <p:nvPr>
            <p:ph type="sldNum" sz="quarter" idx="4"/>
          </p:nvPr>
        </p:nvSpPr>
        <p:spPr>
          <a:xfrm>
            <a:off x="5641041" y="7301463"/>
            <a:ext cx="1112292" cy="1135797"/>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1706484569"/>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Lst>
  <p:hf hdr="0" ftr="0" dt="0"/>
  <p:txStyles>
    <p:titleStyle>
      <a:lvl1pPr algn="ctr" defTabSz="914400" rtl="0" eaLnBrk="1" latinLnBrk="0" hangingPunct="1">
        <a:spcBef>
          <a:spcPct val="0"/>
        </a:spcBef>
        <a:buNone/>
        <a:defRPr sz="4600" kern="1200">
          <a:solidFill>
            <a:schemeClr val="tx1"/>
          </a:solidFill>
          <a:latin typeface="Times New Roman" pitchFamily="18" charset="0"/>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Times New Roman" pitchFamily="18" charset="0"/>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Times New Roman" pitchFamily="18" charset="0"/>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Times New Roman" pitchFamily="18" charset="0"/>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Times New Roman" pitchFamily="18" charset="0"/>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Times New Roman" pitchFamily="18" charset="0"/>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70984"/>
            <a:ext cx="5485210" cy="1157816"/>
          </a:xfrm>
          <a:prstGeom prst="rect">
            <a:avLst/>
          </a:prstGeom>
        </p:spPr>
        <p:txBody>
          <a:bodyPr vert="horz" lIns="91440" tIns="45720" rIns="91440" bIns="45720" rtlCol="0" anchor="ctr">
            <a:noAutofit/>
          </a:bodyPr>
          <a:lstStyle/>
          <a:p>
            <a:r>
              <a:rPr lang="fr-CA" dirty="0"/>
              <a:t>Click to </a:t>
            </a:r>
            <a:r>
              <a:rPr lang="fr-CA" dirty="0" err="1"/>
              <a:t>edit</a:t>
            </a:r>
            <a:r>
              <a:rPr lang="fr-CA" dirty="0"/>
              <a:t> Master </a:t>
            </a:r>
            <a:r>
              <a:rPr lang="fr-CA" dirty="0" err="1"/>
              <a:t>title</a:t>
            </a:r>
            <a:r>
              <a:rPr lang="fr-CA" dirty="0"/>
              <a:t> style</a:t>
            </a:r>
            <a:endParaRPr dirty="0"/>
          </a:p>
        </p:txBody>
      </p:sp>
      <p:sp>
        <p:nvSpPr>
          <p:cNvPr id="3" name="Text Placeholder 2"/>
          <p:cNvSpPr>
            <a:spLocks noGrp="1"/>
          </p:cNvSpPr>
          <p:nvPr>
            <p:ph type="body" idx="1"/>
          </p:nvPr>
        </p:nvSpPr>
        <p:spPr>
          <a:xfrm>
            <a:off x="685800" y="2313517"/>
            <a:ext cx="5485210" cy="5408083"/>
          </a:xfrm>
          <a:prstGeom prst="rect">
            <a:avLst/>
          </a:prstGeom>
        </p:spPr>
        <p:txBody>
          <a:bodyPr vert="horz" lIns="91440" tIns="45720" rIns="91440" bIns="45720" rtlCol="0">
            <a:normAutofit/>
          </a:body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4" name="Date Placeholder 3"/>
          <p:cNvSpPr>
            <a:spLocks noGrp="1"/>
          </p:cNvSpPr>
          <p:nvPr>
            <p:ph type="dt" sz="half" idx="2"/>
          </p:nvPr>
        </p:nvSpPr>
        <p:spPr>
          <a:xfrm>
            <a:off x="5747579" y="8419282"/>
            <a:ext cx="971550" cy="353452"/>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A546CF23-E5EC-ED46-A59E-7EB04A0B66AF}"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3"/>
          </p:nvPr>
        </p:nvSpPr>
        <p:spPr>
          <a:xfrm>
            <a:off x="2956956" y="8407729"/>
            <a:ext cx="2788475" cy="345704"/>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solidFill>
                <a:prstClr val="black"/>
              </a:solidFill>
            </a:endParaRPr>
          </a:p>
        </p:txBody>
      </p:sp>
      <p:sp>
        <p:nvSpPr>
          <p:cNvPr id="6" name="Slide Number Placeholder 5"/>
          <p:cNvSpPr>
            <a:spLocks noGrp="1"/>
          </p:cNvSpPr>
          <p:nvPr>
            <p:ph type="sldNum" sz="quarter" idx="4"/>
          </p:nvPr>
        </p:nvSpPr>
        <p:spPr>
          <a:xfrm>
            <a:off x="5641041" y="7301463"/>
            <a:ext cx="1112292" cy="1135797"/>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170648456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Lst>
  <p:hf hdr="0" ftr="0" dt="0"/>
  <p:txStyles>
    <p:titleStyle>
      <a:lvl1pPr algn="ctr" defTabSz="914400" rtl="0" eaLnBrk="1" latinLnBrk="0" hangingPunct="1">
        <a:spcBef>
          <a:spcPct val="0"/>
        </a:spcBef>
        <a:buNone/>
        <a:defRPr sz="4600" kern="1200">
          <a:solidFill>
            <a:schemeClr val="tx1"/>
          </a:solidFill>
          <a:latin typeface="Times New Roman" pitchFamily="18" charset="0"/>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Times New Roman" pitchFamily="18" charset="0"/>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Times New Roman" pitchFamily="18" charset="0"/>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Times New Roman" pitchFamily="18" charset="0"/>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Times New Roman" pitchFamily="18" charset="0"/>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Times New Roman" pitchFamily="18" charset="0"/>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70984"/>
            <a:ext cx="5485210" cy="1157816"/>
          </a:xfrm>
          <a:prstGeom prst="rect">
            <a:avLst/>
          </a:prstGeom>
        </p:spPr>
        <p:txBody>
          <a:bodyPr vert="horz" lIns="91440" tIns="45720" rIns="91440" bIns="45720" rtlCol="0" anchor="ctr">
            <a:noAutofit/>
          </a:bodyPr>
          <a:lstStyle/>
          <a:p>
            <a:r>
              <a:rPr lang="fr-CA" dirty="0"/>
              <a:t>Click to </a:t>
            </a:r>
            <a:r>
              <a:rPr lang="fr-CA" dirty="0" err="1"/>
              <a:t>edit</a:t>
            </a:r>
            <a:r>
              <a:rPr lang="fr-CA" dirty="0"/>
              <a:t> Master </a:t>
            </a:r>
            <a:r>
              <a:rPr lang="fr-CA" dirty="0" err="1"/>
              <a:t>title</a:t>
            </a:r>
            <a:r>
              <a:rPr lang="fr-CA" dirty="0"/>
              <a:t> style</a:t>
            </a:r>
            <a:endParaRPr dirty="0"/>
          </a:p>
        </p:txBody>
      </p:sp>
      <p:sp>
        <p:nvSpPr>
          <p:cNvPr id="3" name="Text Placeholder 2"/>
          <p:cNvSpPr>
            <a:spLocks noGrp="1"/>
          </p:cNvSpPr>
          <p:nvPr>
            <p:ph type="body" idx="1"/>
          </p:nvPr>
        </p:nvSpPr>
        <p:spPr>
          <a:xfrm>
            <a:off x="685800" y="2313517"/>
            <a:ext cx="5485210" cy="5408083"/>
          </a:xfrm>
          <a:prstGeom prst="rect">
            <a:avLst/>
          </a:prstGeom>
        </p:spPr>
        <p:txBody>
          <a:bodyPr vert="horz" lIns="91440" tIns="45720" rIns="91440" bIns="45720" rtlCol="0">
            <a:normAutofit/>
          </a:body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4" name="Date Placeholder 3"/>
          <p:cNvSpPr>
            <a:spLocks noGrp="1"/>
          </p:cNvSpPr>
          <p:nvPr>
            <p:ph type="dt" sz="half" idx="2"/>
          </p:nvPr>
        </p:nvSpPr>
        <p:spPr>
          <a:xfrm>
            <a:off x="5747579" y="8419282"/>
            <a:ext cx="971550" cy="353452"/>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D0C53D31-65A9-48EA-A201-0BE1F3FE6E4A}"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3"/>
          </p:nvPr>
        </p:nvSpPr>
        <p:spPr>
          <a:xfrm>
            <a:off x="2956956" y="8407729"/>
            <a:ext cx="2788475" cy="345704"/>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solidFill>
                <a:prstClr val="black"/>
              </a:solidFill>
            </a:endParaRPr>
          </a:p>
        </p:txBody>
      </p:sp>
      <p:sp>
        <p:nvSpPr>
          <p:cNvPr id="6" name="Slide Number Placeholder 5"/>
          <p:cNvSpPr>
            <a:spLocks noGrp="1"/>
          </p:cNvSpPr>
          <p:nvPr>
            <p:ph type="sldNum" sz="quarter" idx="4"/>
          </p:nvPr>
        </p:nvSpPr>
        <p:spPr>
          <a:xfrm>
            <a:off x="5641041" y="7301463"/>
            <a:ext cx="1112292" cy="1135797"/>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3594081530"/>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 id="2147483913" r:id="rId16"/>
    <p:sldLayoutId id="2147483914" r:id="rId17"/>
    <p:sldLayoutId id="2147483915" r:id="rId18"/>
    <p:sldLayoutId id="2147483916" r:id="rId19"/>
    <p:sldLayoutId id="2147483917" r:id="rId20"/>
  </p:sldLayoutIdLst>
  <p:hf hdr="0" ftr="0" dt="0"/>
  <p:txStyles>
    <p:titleStyle>
      <a:lvl1pPr algn="ctr" defTabSz="914400" rtl="0" eaLnBrk="1" latinLnBrk="0" hangingPunct="1">
        <a:spcBef>
          <a:spcPct val="0"/>
        </a:spcBef>
        <a:buNone/>
        <a:defRPr sz="4600" kern="1200">
          <a:solidFill>
            <a:schemeClr val="tx1"/>
          </a:solidFill>
          <a:latin typeface="Times New Roman" pitchFamily="18" charset="0"/>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Times New Roman" pitchFamily="18" charset="0"/>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Times New Roman" pitchFamily="18" charset="0"/>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Times New Roman" pitchFamily="18" charset="0"/>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Times New Roman" pitchFamily="18" charset="0"/>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Times New Roman" pitchFamily="18" charset="0"/>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70984"/>
            <a:ext cx="5485210" cy="1157816"/>
          </a:xfrm>
          <a:prstGeom prst="rect">
            <a:avLst/>
          </a:prstGeom>
        </p:spPr>
        <p:txBody>
          <a:bodyPr vert="horz" lIns="91440" tIns="45720" rIns="91440" bIns="45720" rtlCol="0" anchor="ctr">
            <a:noAutofit/>
          </a:bodyPr>
          <a:lstStyle/>
          <a:p>
            <a:r>
              <a:rPr lang="fr-CA" dirty="0"/>
              <a:t>Click to </a:t>
            </a:r>
            <a:r>
              <a:rPr lang="fr-CA" dirty="0" err="1"/>
              <a:t>edit</a:t>
            </a:r>
            <a:r>
              <a:rPr lang="fr-CA" dirty="0"/>
              <a:t> Master </a:t>
            </a:r>
            <a:r>
              <a:rPr lang="fr-CA" dirty="0" err="1"/>
              <a:t>title</a:t>
            </a:r>
            <a:r>
              <a:rPr lang="fr-CA" dirty="0"/>
              <a:t> style</a:t>
            </a:r>
            <a:endParaRPr dirty="0"/>
          </a:p>
        </p:txBody>
      </p:sp>
      <p:sp>
        <p:nvSpPr>
          <p:cNvPr id="3" name="Text Placeholder 2"/>
          <p:cNvSpPr>
            <a:spLocks noGrp="1"/>
          </p:cNvSpPr>
          <p:nvPr>
            <p:ph type="body" idx="1"/>
          </p:nvPr>
        </p:nvSpPr>
        <p:spPr>
          <a:xfrm>
            <a:off x="685800" y="2313517"/>
            <a:ext cx="5485210" cy="5408083"/>
          </a:xfrm>
          <a:prstGeom prst="rect">
            <a:avLst/>
          </a:prstGeom>
        </p:spPr>
        <p:txBody>
          <a:bodyPr vert="horz" lIns="91440" tIns="45720" rIns="91440" bIns="45720" rtlCol="0">
            <a:normAutofit/>
          </a:body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4" name="Date Placeholder 3"/>
          <p:cNvSpPr>
            <a:spLocks noGrp="1"/>
          </p:cNvSpPr>
          <p:nvPr>
            <p:ph type="dt" sz="half" idx="2"/>
          </p:nvPr>
        </p:nvSpPr>
        <p:spPr>
          <a:xfrm>
            <a:off x="5747579" y="8419282"/>
            <a:ext cx="971550" cy="353452"/>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D0C53D31-65A9-48EA-A201-0BE1F3FE6E4A}" type="datetime1">
              <a:rPr lang="fr-CA" smtClean="0">
                <a:solidFill>
                  <a:prstClr val="black"/>
                </a:solidFill>
              </a:rPr>
              <a:pPr/>
              <a:t>2022-09-13</a:t>
            </a:fld>
            <a:endParaRPr lang="en-US">
              <a:solidFill>
                <a:prstClr val="black"/>
              </a:solidFill>
            </a:endParaRPr>
          </a:p>
        </p:txBody>
      </p:sp>
      <p:sp>
        <p:nvSpPr>
          <p:cNvPr id="5" name="Footer Placeholder 4"/>
          <p:cNvSpPr>
            <a:spLocks noGrp="1"/>
          </p:cNvSpPr>
          <p:nvPr>
            <p:ph type="ftr" sz="quarter" idx="3"/>
          </p:nvPr>
        </p:nvSpPr>
        <p:spPr>
          <a:xfrm>
            <a:off x="2956956" y="8407729"/>
            <a:ext cx="2788475" cy="345704"/>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solidFill>
                <a:prstClr val="black"/>
              </a:solidFill>
            </a:endParaRPr>
          </a:p>
        </p:txBody>
      </p:sp>
      <p:sp>
        <p:nvSpPr>
          <p:cNvPr id="6" name="Slide Number Placeholder 5"/>
          <p:cNvSpPr>
            <a:spLocks noGrp="1"/>
          </p:cNvSpPr>
          <p:nvPr>
            <p:ph type="sldNum" sz="quarter" idx="4"/>
          </p:nvPr>
        </p:nvSpPr>
        <p:spPr>
          <a:xfrm>
            <a:off x="5641041" y="7301463"/>
            <a:ext cx="1112292" cy="1135797"/>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241192466"/>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 id="2147483935" r:id="rId17"/>
    <p:sldLayoutId id="2147483936" r:id="rId18"/>
    <p:sldLayoutId id="2147483937" r:id="rId19"/>
    <p:sldLayoutId id="2147483938" r:id="rId20"/>
  </p:sldLayoutIdLst>
  <p:hf hdr="0" ftr="0" dt="0"/>
  <p:txStyles>
    <p:titleStyle>
      <a:lvl1pPr algn="ctr" defTabSz="914400" rtl="0" eaLnBrk="1" latinLnBrk="0" hangingPunct="1">
        <a:spcBef>
          <a:spcPct val="0"/>
        </a:spcBef>
        <a:buNone/>
        <a:defRPr sz="4600" kern="1200">
          <a:solidFill>
            <a:schemeClr val="tx1"/>
          </a:solidFill>
          <a:latin typeface="Times New Roman" pitchFamily="18" charset="0"/>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Times New Roman" pitchFamily="18" charset="0"/>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Times New Roman" pitchFamily="18" charset="0"/>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Times New Roman" pitchFamily="18" charset="0"/>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Times New Roman" pitchFamily="18" charset="0"/>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Times New Roman" pitchFamily="18" charset="0"/>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3" Type="http://schemas.openxmlformats.org/officeDocument/2006/relationships/tags" Target="../tags/tag3.xml"/><Relationship Id="rId7" Type="http://schemas.openxmlformats.org/officeDocument/2006/relationships/slideLayout" Target="../slideLayouts/slideLayout1.xml"/><Relationship Id="rId12" Type="http://schemas.openxmlformats.org/officeDocument/2006/relationships/image" Target="../media/image12.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1.png"/><Relationship Id="rId5" Type="http://schemas.openxmlformats.org/officeDocument/2006/relationships/tags" Target="../tags/tag5.xml"/><Relationship Id="rId10" Type="http://schemas.openxmlformats.org/officeDocument/2006/relationships/image" Target="../media/image10.png"/><Relationship Id="rId4" Type="http://schemas.openxmlformats.org/officeDocument/2006/relationships/tags" Target="../tags/tag4.xml"/><Relationship Id="rId9" Type="http://schemas.openxmlformats.org/officeDocument/2006/relationships/hyperlink" Target="https://creativecommons.org/licenses/by-nc-nd/4.0/" TargetMode="External"/></Relationships>
</file>

<file path=ppt/slides/_rels/slide10.xml.rels><?xml version="1.0" encoding="UTF-8" standalone="yes"?>
<Relationships xmlns="http://schemas.openxmlformats.org/package/2006/relationships"><Relationship Id="rId3" Type="http://schemas.openxmlformats.org/officeDocument/2006/relationships/tags" Target="../tags/tag49.xml"/><Relationship Id="rId7" Type="http://schemas.openxmlformats.org/officeDocument/2006/relationships/image" Target="../media/image14.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hyperlink" Target="https://www.youtube.com/watch?v=DxhtS_XJiUU" TargetMode="External"/><Relationship Id="rId5" Type="http://schemas.openxmlformats.org/officeDocument/2006/relationships/slideLayout" Target="../slideLayouts/slideLayout7.xml"/><Relationship Id="rId4" Type="http://schemas.openxmlformats.org/officeDocument/2006/relationships/tags" Target="../tags/tag50.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image" Target="../media/image14.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slide" Target="slide30.xml"/><Relationship Id="rId5" Type="http://schemas.openxmlformats.org/officeDocument/2006/relationships/tags" Target="../tags/tag55.xml"/><Relationship Id="rId10" Type="http://schemas.openxmlformats.org/officeDocument/2006/relationships/slide" Target="slide19.xml"/><Relationship Id="rId4" Type="http://schemas.openxmlformats.org/officeDocument/2006/relationships/tags" Target="../tags/tag54.xml"/><Relationship Id="rId9" Type="http://schemas.openxmlformats.org/officeDocument/2006/relationships/slide" Target="slide39.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tags" Target="../tags/tag60.xml"/><Relationship Id="rId7" Type="http://schemas.openxmlformats.org/officeDocument/2006/relationships/tags" Target="../tags/tag64.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image" Target="../media/image14.png"/><Relationship Id="rId5" Type="http://schemas.openxmlformats.org/officeDocument/2006/relationships/tags" Target="../tags/tag62.xml"/><Relationship Id="rId10" Type="http://schemas.openxmlformats.org/officeDocument/2006/relationships/slide" Target="slide21.xml"/><Relationship Id="rId4" Type="http://schemas.openxmlformats.org/officeDocument/2006/relationships/tags" Target="../tags/tag61.xml"/><Relationship Id="rId9" Type="http://schemas.openxmlformats.org/officeDocument/2006/relationships/slide" Target="slide40.xml"/></Relationships>
</file>

<file path=ppt/slides/_rels/slide13.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tags" Target="../tags/tag67.xml"/><Relationship Id="rId7" Type="http://schemas.openxmlformats.org/officeDocument/2006/relationships/slideLayout" Target="../slideLayouts/slideLayout4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tags" Target="../tags/tag70.xml"/><Relationship Id="rId5" Type="http://schemas.openxmlformats.org/officeDocument/2006/relationships/tags" Target="../tags/tag69.xml"/><Relationship Id="rId10" Type="http://schemas.openxmlformats.org/officeDocument/2006/relationships/image" Target="../media/image14.png"/><Relationship Id="rId4" Type="http://schemas.openxmlformats.org/officeDocument/2006/relationships/tags" Target="../tags/tag68.xml"/><Relationship Id="rId9" Type="http://schemas.openxmlformats.org/officeDocument/2006/relationships/slide" Target="slide31.xml"/></Relationships>
</file>

<file path=ppt/slides/_rels/slide14.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14.png"/><Relationship Id="rId5" Type="http://schemas.openxmlformats.org/officeDocument/2006/relationships/slideLayout" Target="../slideLayouts/slideLayout47.xml"/><Relationship Id="rId4" Type="http://schemas.openxmlformats.org/officeDocument/2006/relationships/tags" Target="../tags/tag74.xml"/></Relationships>
</file>

<file path=ppt/slides/_rels/slide15.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tags" Target="../tags/tag77.xml"/><Relationship Id="rId7" Type="http://schemas.openxmlformats.org/officeDocument/2006/relationships/slideLayout" Target="../slideLayouts/slideLayout67.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5" Type="http://schemas.openxmlformats.org/officeDocument/2006/relationships/tags" Target="../tags/tag79.xml"/><Relationship Id="rId10" Type="http://schemas.openxmlformats.org/officeDocument/2006/relationships/image" Target="../media/image14.png"/><Relationship Id="rId4" Type="http://schemas.openxmlformats.org/officeDocument/2006/relationships/tags" Target="../tags/tag78.xml"/><Relationship Id="rId9" Type="http://schemas.openxmlformats.org/officeDocument/2006/relationships/slide" Target="slide34.xml"/></Relationships>
</file>

<file path=ppt/slides/_rels/slide16.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4" Type="http://schemas.openxmlformats.org/officeDocument/2006/relationships/slideLayout" Target="../slideLayouts/slideLayout107.xml"/></Relationships>
</file>

<file path=ppt/slides/_rels/slide17.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slideLayout" Target="../slideLayouts/slideLayout107.xml"/><Relationship Id="rId4" Type="http://schemas.openxmlformats.org/officeDocument/2006/relationships/tags" Target="../tags/tag87.xml"/></Relationships>
</file>

<file path=ppt/slides/_rels/slide18.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4" Type="http://schemas.openxmlformats.org/officeDocument/2006/relationships/slideLayout" Target="../slideLayouts/slideLayout107.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tags" Target="../tags/tag93.xml"/><Relationship Id="rId7" Type="http://schemas.openxmlformats.org/officeDocument/2006/relationships/tags" Target="../tags/tag97.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9"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8" Type="http://schemas.openxmlformats.org/officeDocument/2006/relationships/hyperlink" Target="https://youtu.be/8TlN4RqMSUM" TargetMode="External"/><Relationship Id="rId3" Type="http://schemas.openxmlformats.org/officeDocument/2006/relationships/tags" Target="../tags/tag9.xml"/><Relationship Id="rId7" Type="http://schemas.openxmlformats.org/officeDocument/2006/relationships/slideLayout" Target="../slideLayouts/slideLayout107.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10" Type="http://schemas.openxmlformats.org/officeDocument/2006/relationships/hyperlink" Target="http://www.obdk.com/" TargetMode="External"/><Relationship Id="rId4" Type="http://schemas.openxmlformats.org/officeDocument/2006/relationships/tags" Target="../tags/tag10.xml"/><Relationship Id="rId9" Type="http://schemas.openxmlformats.org/officeDocument/2006/relationships/image" Target="../media/image13.jpe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00.xml"/><Relationship Id="rId7" Type="http://schemas.openxmlformats.org/officeDocument/2006/relationships/slideLayout" Target="../slideLayouts/slideLayout10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9"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tags" Target="../tags/tag111.xml"/><Relationship Id="rId3" Type="http://schemas.openxmlformats.org/officeDocument/2006/relationships/tags" Target="../tags/tag106.xml"/><Relationship Id="rId7" Type="http://schemas.openxmlformats.org/officeDocument/2006/relationships/tags" Target="../tags/tag110.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9" Type="http://schemas.openxmlformats.org/officeDocument/2006/relationships/slideLayout" Target="../slideLayouts/slideLayout107.xml"/></Relationships>
</file>

<file path=ppt/slides/_rels/slide22.xml.rels><?xml version="1.0" encoding="UTF-8" standalone="yes"?>
<Relationships xmlns="http://schemas.openxmlformats.org/package/2006/relationships"><Relationship Id="rId3" Type="http://schemas.openxmlformats.org/officeDocument/2006/relationships/tags" Target="../tags/tag114.xml"/><Relationship Id="rId7" Type="http://schemas.openxmlformats.org/officeDocument/2006/relationships/slideLayout" Target="../slideLayouts/slideLayout107.xm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s>
</file>

<file path=ppt/slides/_rels/slide23.xml.rels><?xml version="1.0" encoding="UTF-8" standalone="yes"?>
<Relationships xmlns="http://schemas.openxmlformats.org/package/2006/relationships"><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tags" Target="../tags/tag118.xml"/><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6" Type="http://schemas.openxmlformats.org/officeDocument/2006/relationships/image" Target="../media/image26.png"/><Relationship Id="rId21" Type="http://schemas.openxmlformats.org/officeDocument/2006/relationships/image" Target="../media/image21.png"/><Relationship Id="rId34" Type="http://schemas.openxmlformats.org/officeDocument/2006/relationships/image" Target="../media/image34.png"/><Relationship Id="rId42" Type="http://schemas.openxmlformats.org/officeDocument/2006/relationships/image" Target="../media/image42.png"/><Relationship Id="rId47" Type="http://schemas.openxmlformats.org/officeDocument/2006/relationships/image" Target="../media/image47.png"/><Relationship Id="rId50" Type="http://schemas.openxmlformats.org/officeDocument/2006/relationships/image" Target="../media/image50.png"/><Relationship Id="rId55" Type="http://schemas.openxmlformats.org/officeDocument/2006/relationships/image" Target="../media/image55.png"/><Relationship Id="rId63" Type="http://schemas.openxmlformats.org/officeDocument/2006/relationships/image" Target="../media/image63.png"/><Relationship Id="rId68" Type="http://schemas.openxmlformats.org/officeDocument/2006/relationships/image" Target="../media/image68.png"/><Relationship Id="rId76" Type="http://schemas.openxmlformats.org/officeDocument/2006/relationships/image" Target="../media/image76.png"/><Relationship Id="rId84" Type="http://schemas.openxmlformats.org/officeDocument/2006/relationships/image" Target="../media/image84.png"/><Relationship Id="rId89" Type="http://schemas.openxmlformats.org/officeDocument/2006/relationships/image" Target="../media/image89.png"/><Relationship Id="rId97" Type="http://schemas.openxmlformats.org/officeDocument/2006/relationships/image" Target="../media/image97.png"/><Relationship Id="rId7" Type="http://schemas.openxmlformats.org/officeDocument/2006/relationships/tags" Target="../tags/tag127.xml"/><Relationship Id="rId71" Type="http://schemas.openxmlformats.org/officeDocument/2006/relationships/image" Target="../media/image71.png"/><Relationship Id="rId92" Type="http://schemas.openxmlformats.org/officeDocument/2006/relationships/image" Target="../media/image92.png"/><Relationship Id="rId2" Type="http://schemas.openxmlformats.org/officeDocument/2006/relationships/tags" Target="../tags/tag122.xml"/><Relationship Id="rId16" Type="http://schemas.openxmlformats.org/officeDocument/2006/relationships/slideLayout" Target="../slideLayouts/slideLayout7.xml"/><Relationship Id="rId29" Type="http://schemas.openxmlformats.org/officeDocument/2006/relationships/image" Target="../media/image29.png"/><Relationship Id="rId11" Type="http://schemas.openxmlformats.org/officeDocument/2006/relationships/tags" Target="../tags/tag131.xml"/><Relationship Id="rId24" Type="http://schemas.openxmlformats.org/officeDocument/2006/relationships/image" Target="../media/image24.png"/><Relationship Id="rId32" Type="http://schemas.openxmlformats.org/officeDocument/2006/relationships/image" Target="../media/image32.png"/><Relationship Id="rId37" Type="http://schemas.openxmlformats.org/officeDocument/2006/relationships/image" Target="../media/image37.png"/><Relationship Id="rId40" Type="http://schemas.openxmlformats.org/officeDocument/2006/relationships/image" Target="../media/image40.png"/><Relationship Id="rId45" Type="http://schemas.openxmlformats.org/officeDocument/2006/relationships/image" Target="../media/image45.png"/><Relationship Id="rId53" Type="http://schemas.openxmlformats.org/officeDocument/2006/relationships/image" Target="../media/image53.png"/><Relationship Id="rId58" Type="http://schemas.openxmlformats.org/officeDocument/2006/relationships/image" Target="../media/image58.png"/><Relationship Id="rId66" Type="http://schemas.openxmlformats.org/officeDocument/2006/relationships/image" Target="../media/image66.png"/><Relationship Id="rId74" Type="http://schemas.openxmlformats.org/officeDocument/2006/relationships/image" Target="../media/image74.png"/><Relationship Id="rId79" Type="http://schemas.openxmlformats.org/officeDocument/2006/relationships/image" Target="../media/image79.png"/><Relationship Id="rId87" Type="http://schemas.openxmlformats.org/officeDocument/2006/relationships/image" Target="../media/image87.png"/><Relationship Id="rId5" Type="http://schemas.openxmlformats.org/officeDocument/2006/relationships/tags" Target="../tags/tag125.xml"/><Relationship Id="rId61" Type="http://schemas.openxmlformats.org/officeDocument/2006/relationships/image" Target="../media/image61.png"/><Relationship Id="rId82" Type="http://schemas.openxmlformats.org/officeDocument/2006/relationships/image" Target="../media/image82.png"/><Relationship Id="rId90" Type="http://schemas.openxmlformats.org/officeDocument/2006/relationships/image" Target="../media/image90.png"/><Relationship Id="rId95" Type="http://schemas.openxmlformats.org/officeDocument/2006/relationships/image" Target="../media/image95.png"/><Relationship Id="rId19" Type="http://schemas.openxmlformats.org/officeDocument/2006/relationships/image" Target="../media/image19.png"/><Relationship Id="rId14" Type="http://schemas.openxmlformats.org/officeDocument/2006/relationships/tags" Target="../tags/tag134.xml"/><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png"/><Relationship Id="rId35" Type="http://schemas.openxmlformats.org/officeDocument/2006/relationships/image" Target="../media/image35.png"/><Relationship Id="rId43" Type="http://schemas.openxmlformats.org/officeDocument/2006/relationships/image" Target="../media/image43.png"/><Relationship Id="rId48" Type="http://schemas.openxmlformats.org/officeDocument/2006/relationships/image" Target="../media/image48.png"/><Relationship Id="rId56" Type="http://schemas.openxmlformats.org/officeDocument/2006/relationships/image" Target="../media/image56.png"/><Relationship Id="rId64" Type="http://schemas.openxmlformats.org/officeDocument/2006/relationships/image" Target="../media/image64.png"/><Relationship Id="rId69" Type="http://schemas.openxmlformats.org/officeDocument/2006/relationships/image" Target="../media/image69.png"/><Relationship Id="rId77" Type="http://schemas.openxmlformats.org/officeDocument/2006/relationships/image" Target="../media/image77.png"/><Relationship Id="rId8" Type="http://schemas.openxmlformats.org/officeDocument/2006/relationships/tags" Target="../tags/tag128.xml"/><Relationship Id="rId51" Type="http://schemas.openxmlformats.org/officeDocument/2006/relationships/image" Target="../media/image51.png"/><Relationship Id="rId72" Type="http://schemas.openxmlformats.org/officeDocument/2006/relationships/image" Target="../media/image72.png"/><Relationship Id="rId80" Type="http://schemas.openxmlformats.org/officeDocument/2006/relationships/image" Target="../media/image80.png"/><Relationship Id="rId85" Type="http://schemas.openxmlformats.org/officeDocument/2006/relationships/image" Target="../media/image85.png"/><Relationship Id="rId93" Type="http://schemas.openxmlformats.org/officeDocument/2006/relationships/image" Target="../media/image93.png"/><Relationship Id="rId3" Type="http://schemas.openxmlformats.org/officeDocument/2006/relationships/tags" Target="../tags/tag123.xml"/><Relationship Id="rId12" Type="http://schemas.openxmlformats.org/officeDocument/2006/relationships/tags" Target="../tags/tag132.xml"/><Relationship Id="rId17" Type="http://schemas.openxmlformats.org/officeDocument/2006/relationships/image" Target="../media/image17.png"/><Relationship Id="rId25" Type="http://schemas.openxmlformats.org/officeDocument/2006/relationships/image" Target="../media/image25.png"/><Relationship Id="rId33" Type="http://schemas.openxmlformats.org/officeDocument/2006/relationships/image" Target="../media/image33.png"/><Relationship Id="rId38" Type="http://schemas.openxmlformats.org/officeDocument/2006/relationships/image" Target="../media/image38.png"/><Relationship Id="rId46" Type="http://schemas.openxmlformats.org/officeDocument/2006/relationships/image" Target="../media/image46.png"/><Relationship Id="rId59" Type="http://schemas.openxmlformats.org/officeDocument/2006/relationships/image" Target="../media/image59.png"/><Relationship Id="rId67" Type="http://schemas.openxmlformats.org/officeDocument/2006/relationships/image" Target="../media/image67.png"/><Relationship Id="rId20" Type="http://schemas.openxmlformats.org/officeDocument/2006/relationships/image" Target="../media/image20.png"/><Relationship Id="rId41" Type="http://schemas.openxmlformats.org/officeDocument/2006/relationships/image" Target="../media/image41.png"/><Relationship Id="rId54" Type="http://schemas.openxmlformats.org/officeDocument/2006/relationships/image" Target="../media/image54.png"/><Relationship Id="rId62" Type="http://schemas.openxmlformats.org/officeDocument/2006/relationships/image" Target="../media/image62.png"/><Relationship Id="rId70" Type="http://schemas.openxmlformats.org/officeDocument/2006/relationships/image" Target="../media/image70.png"/><Relationship Id="rId75" Type="http://schemas.openxmlformats.org/officeDocument/2006/relationships/image" Target="../media/image75.png"/><Relationship Id="rId83" Type="http://schemas.openxmlformats.org/officeDocument/2006/relationships/image" Target="../media/image83.png"/><Relationship Id="rId88" Type="http://schemas.openxmlformats.org/officeDocument/2006/relationships/image" Target="../media/image88.png"/><Relationship Id="rId91" Type="http://schemas.openxmlformats.org/officeDocument/2006/relationships/image" Target="../media/image91.png"/><Relationship Id="rId96" Type="http://schemas.openxmlformats.org/officeDocument/2006/relationships/image" Target="../media/image96.png"/><Relationship Id="rId1" Type="http://schemas.openxmlformats.org/officeDocument/2006/relationships/tags" Target="../tags/tag121.xml"/><Relationship Id="rId6" Type="http://schemas.openxmlformats.org/officeDocument/2006/relationships/tags" Target="../tags/tag126.xml"/><Relationship Id="rId15" Type="http://schemas.openxmlformats.org/officeDocument/2006/relationships/tags" Target="../tags/tag135.xml"/><Relationship Id="rId23" Type="http://schemas.openxmlformats.org/officeDocument/2006/relationships/image" Target="../media/image23.png"/><Relationship Id="rId28" Type="http://schemas.openxmlformats.org/officeDocument/2006/relationships/image" Target="../media/image28.png"/><Relationship Id="rId36" Type="http://schemas.openxmlformats.org/officeDocument/2006/relationships/image" Target="../media/image36.png"/><Relationship Id="rId49" Type="http://schemas.openxmlformats.org/officeDocument/2006/relationships/image" Target="../media/image49.png"/><Relationship Id="rId57" Type="http://schemas.openxmlformats.org/officeDocument/2006/relationships/image" Target="../media/image57.png"/><Relationship Id="rId10" Type="http://schemas.openxmlformats.org/officeDocument/2006/relationships/tags" Target="../tags/tag130.xml"/><Relationship Id="rId31" Type="http://schemas.openxmlformats.org/officeDocument/2006/relationships/image" Target="../media/image31.png"/><Relationship Id="rId44" Type="http://schemas.openxmlformats.org/officeDocument/2006/relationships/image" Target="../media/image44.png"/><Relationship Id="rId52" Type="http://schemas.openxmlformats.org/officeDocument/2006/relationships/image" Target="../media/image52.png"/><Relationship Id="rId60" Type="http://schemas.openxmlformats.org/officeDocument/2006/relationships/image" Target="../media/image60.png"/><Relationship Id="rId65" Type="http://schemas.openxmlformats.org/officeDocument/2006/relationships/image" Target="../media/image65.png"/><Relationship Id="rId73" Type="http://schemas.openxmlformats.org/officeDocument/2006/relationships/image" Target="../media/image73.png"/><Relationship Id="rId78" Type="http://schemas.openxmlformats.org/officeDocument/2006/relationships/image" Target="../media/image78.png"/><Relationship Id="rId81" Type="http://schemas.openxmlformats.org/officeDocument/2006/relationships/image" Target="../media/image81.png"/><Relationship Id="rId86" Type="http://schemas.openxmlformats.org/officeDocument/2006/relationships/image" Target="../media/image86.png"/><Relationship Id="rId94" Type="http://schemas.openxmlformats.org/officeDocument/2006/relationships/image" Target="../media/image94.png"/><Relationship Id="rId4" Type="http://schemas.openxmlformats.org/officeDocument/2006/relationships/tags" Target="../tags/tag124.xml"/><Relationship Id="rId9" Type="http://schemas.openxmlformats.org/officeDocument/2006/relationships/tags" Target="../tags/tag129.xml"/><Relationship Id="rId13" Type="http://schemas.openxmlformats.org/officeDocument/2006/relationships/tags" Target="../tags/tag133.xml"/><Relationship Id="rId18" Type="http://schemas.openxmlformats.org/officeDocument/2006/relationships/image" Target="../media/image18.png"/><Relationship Id="rId39"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microsoft.com/office/2007/relationships/hdphoto" Target="../media/hdphoto1.wdp"/><Relationship Id="rId3" Type="http://schemas.openxmlformats.org/officeDocument/2006/relationships/tags" Target="../tags/tag138.xml"/><Relationship Id="rId7" Type="http://schemas.openxmlformats.org/officeDocument/2006/relationships/tags" Target="../tags/tag142.xml"/><Relationship Id="rId12" Type="http://schemas.openxmlformats.org/officeDocument/2006/relationships/image" Target="../media/image100.jpeg"/><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tags" Target="../tags/tag141.xml"/><Relationship Id="rId11" Type="http://schemas.openxmlformats.org/officeDocument/2006/relationships/image" Target="../media/image99.emf"/><Relationship Id="rId5" Type="http://schemas.openxmlformats.org/officeDocument/2006/relationships/tags" Target="../tags/tag140.xml"/><Relationship Id="rId10" Type="http://schemas.openxmlformats.org/officeDocument/2006/relationships/image" Target="../media/image98.png"/><Relationship Id="rId4" Type="http://schemas.openxmlformats.org/officeDocument/2006/relationships/tags" Target="../tags/tag139.xml"/><Relationship Id="rId9" Type="http://schemas.openxmlformats.org/officeDocument/2006/relationships/notesSlide" Target="../notesSlides/notesSlide7.xml"/><Relationship Id="rId14" Type="http://schemas.openxmlformats.org/officeDocument/2006/relationships/image" Target="../media/image101.gif"/></Relationships>
</file>

<file path=ppt/slides/_rels/slide26.xml.rels><?xml version="1.0" encoding="UTF-8" standalone="yes"?>
<Relationships xmlns="http://schemas.openxmlformats.org/package/2006/relationships"><Relationship Id="rId3" Type="http://schemas.openxmlformats.org/officeDocument/2006/relationships/tags" Target="../tags/tag145.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slideLayout" Target="../slideLayouts/slideLayout7.xml"/><Relationship Id="rId5" Type="http://schemas.openxmlformats.org/officeDocument/2006/relationships/tags" Target="../tags/tag147.xml"/><Relationship Id="rId4" Type="http://schemas.openxmlformats.org/officeDocument/2006/relationships/tags" Target="../tags/tag146.xml"/></Relationships>
</file>

<file path=ppt/slides/_rels/slide27.xml.rels><?xml version="1.0" encoding="UTF-8" standalone="yes"?>
<Relationships xmlns="http://schemas.openxmlformats.org/package/2006/relationships"><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 Id="rId5" Type="http://schemas.openxmlformats.org/officeDocument/2006/relationships/slideLayout" Target="../slideLayouts/slideLayout7.xml"/><Relationship Id="rId4" Type="http://schemas.openxmlformats.org/officeDocument/2006/relationships/tags" Target="../tags/tag151.xml"/></Relationships>
</file>

<file path=ppt/slides/_rels/slide28.xml.rels><?xml version="1.0" encoding="UTF-8" standalone="yes"?>
<Relationships xmlns="http://schemas.openxmlformats.org/package/2006/relationships"><Relationship Id="rId3" Type="http://schemas.openxmlformats.org/officeDocument/2006/relationships/tags" Target="../tags/tag154.xml"/><Relationship Id="rId2" Type="http://schemas.openxmlformats.org/officeDocument/2006/relationships/tags" Target="../tags/tag153.xml"/><Relationship Id="rId1" Type="http://schemas.openxmlformats.org/officeDocument/2006/relationships/tags" Target="../tags/tag152.xml"/><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tags" Target="../tags/tag155.xml"/><Relationship Id="rId4" Type="http://schemas.openxmlformats.org/officeDocument/2006/relationships/slideLayout" Target="../slideLayouts/slideLayout87.xml"/></Relationships>
</file>

<file path=ppt/slides/_rels/slide3.xml.rels><?xml version="1.0" encoding="UTF-8" standalone="yes"?>
<Relationships xmlns="http://schemas.openxmlformats.org/package/2006/relationships"><Relationship Id="rId8" Type="http://schemas.openxmlformats.org/officeDocument/2006/relationships/tags" Target="../tags/tag20.xml"/><Relationship Id="rId3" Type="http://schemas.openxmlformats.org/officeDocument/2006/relationships/tags" Target="../tags/tag15.xml"/><Relationship Id="rId7" Type="http://schemas.openxmlformats.org/officeDocument/2006/relationships/tags" Target="../tags/tag19.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10" Type="http://schemas.openxmlformats.org/officeDocument/2006/relationships/notesSlide" Target="../notesSlides/notesSlide2.xml"/><Relationship Id="rId4" Type="http://schemas.openxmlformats.org/officeDocument/2006/relationships/tags" Target="../tags/tag16.xml"/><Relationship Id="rId9"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tags" Target="../tags/tag165.xml"/><Relationship Id="rId13" Type="http://schemas.openxmlformats.org/officeDocument/2006/relationships/image" Target="../media/image103.png"/><Relationship Id="rId3" Type="http://schemas.openxmlformats.org/officeDocument/2006/relationships/tags" Target="../tags/tag160.xml"/><Relationship Id="rId7" Type="http://schemas.openxmlformats.org/officeDocument/2006/relationships/tags" Target="../tags/tag164.xml"/><Relationship Id="rId12" Type="http://schemas.openxmlformats.org/officeDocument/2006/relationships/image" Target="../media/image102.png"/><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tags" Target="../tags/tag163.xml"/><Relationship Id="rId11" Type="http://schemas.openxmlformats.org/officeDocument/2006/relationships/slideLayout" Target="../slideLayouts/slideLayout7.xml"/><Relationship Id="rId5" Type="http://schemas.openxmlformats.org/officeDocument/2006/relationships/tags" Target="../tags/tag162.xml"/><Relationship Id="rId10" Type="http://schemas.openxmlformats.org/officeDocument/2006/relationships/tags" Target="../tags/tag167.xml"/><Relationship Id="rId4" Type="http://schemas.openxmlformats.org/officeDocument/2006/relationships/tags" Target="../tags/tag161.xml"/><Relationship Id="rId9" Type="http://schemas.openxmlformats.org/officeDocument/2006/relationships/tags" Target="../tags/tag166.xml"/><Relationship Id="rId14" Type="http://schemas.openxmlformats.org/officeDocument/2006/relationships/image" Target="../media/image104.png"/></Relationships>
</file>

<file path=ppt/slides/_rels/slide31.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tags" Target="../tags/tag180.xml"/><Relationship Id="rId18" Type="http://schemas.openxmlformats.org/officeDocument/2006/relationships/image" Target="../media/image106.emf"/><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tags" Target="../tags/tag179.xml"/><Relationship Id="rId17" Type="http://schemas.openxmlformats.org/officeDocument/2006/relationships/image" Target="../media/image105.png"/><Relationship Id="rId2" Type="http://schemas.openxmlformats.org/officeDocument/2006/relationships/tags" Target="../tags/tag169.xml"/><Relationship Id="rId16" Type="http://schemas.openxmlformats.org/officeDocument/2006/relationships/slideLayout" Target="../slideLayouts/slideLayout7.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tags" Target="../tags/tag178.xml"/><Relationship Id="rId5" Type="http://schemas.openxmlformats.org/officeDocument/2006/relationships/tags" Target="../tags/tag172.xml"/><Relationship Id="rId15" Type="http://schemas.openxmlformats.org/officeDocument/2006/relationships/tags" Target="../tags/tag18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tags" Target="../tags/tag181.xml"/></Relationships>
</file>

<file path=ppt/slides/_rels/slide32.xml.rels><?xml version="1.0" encoding="UTF-8" standalone="yes"?>
<Relationships xmlns="http://schemas.openxmlformats.org/package/2006/relationships"><Relationship Id="rId3" Type="http://schemas.openxmlformats.org/officeDocument/2006/relationships/tags" Target="../tags/tag185.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image" Target="../media/image107.jpeg"/><Relationship Id="rId5" Type="http://schemas.openxmlformats.org/officeDocument/2006/relationships/slideLayout" Target="../slideLayouts/slideLayout107.xml"/><Relationship Id="rId4" Type="http://schemas.openxmlformats.org/officeDocument/2006/relationships/tags" Target="../tags/tag186.xml"/></Relationships>
</file>

<file path=ppt/slides/_rels/slide33.xml.rels><?xml version="1.0" encoding="UTF-8" standalone="yes"?>
<Relationships xmlns="http://schemas.openxmlformats.org/package/2006/relationships"><Relationship Id="rId8" Type="http://schemas.openxmlformats.org/officeDocument/2006/relationships/tags" Target="../tags/tag194.xml"/><Relationship Id="rId13" Type="http://schemas.openxmlformats.org/officeDocument/2006/relationships/slideLayout" Target="../slideLayouts/slideLayout107.xml"/><Relationship Id="rId18" Type="http://schemas.openxmlformats.org/officeDocument/2006/relationships/hyperlink" Target="https://fr.wikipedia.org/wiki/Dent" TargetMode="External"/><Relationship Id="rId26" Type="http://schemas.openxmlformats.org/officeDocument/2006/relationships/hyperlink" Target="http://www.euklide.com/quel-animal-a-le-plus-de-dents/" TargetMode="External"/><Relationship Id="rId3" Type="http://schemas.openxmlformats.org/officeDocument/2006/relationships/tags" Target="../tags/tag189.xml"/><Relationship Id="rId21" Type="http://schemas.openxmlformats.org/officeDocument/2006/relationships/image" Target="../media/image111.jpeg"/><Relationship Id="rId7" Type="http://schemas.openxmlformats.org/officeDocument/2006/relationships/tags" Target="../tags/tag193.xml"/><Relationship Id="rId12" Type="http://schemas.openxmlformats.org/officeDocument/2006/relationships/tags" Target="../tags/tag198.xml"/><Relationship Id="rId17" Type="http://schemas.openxmlformats.org/officeDocument/2006/relationships/image" Target="../media/image109.jpeg"/><Relationship Id="rId25" Type="http://schemas.openxmlformats.org/officeDocument/2006/relationships/image" Target="../media/image113.jpeg"/><Relationship Id="rId2" Type="http://schemas.openxmlformats.org/officeDocument/2006/relationships/tags" Target="../tags/tag188.xml"/><Relationship Id="rId16" Type="http://schemas.openxmlformats.org/officeDocument/2006/relationships/hyperlink" Target="http://newsrule.com/fr/category/lifestyle/" TargetMode="External"/><Relationship Id="rId20" Type="http://schemas.openxmlformats.org/officeDocument/2006/relationships/hyperlink" Target="http://www.1zoom.me/fr/wallpaper/359566/z1746.4/2560x1600" TargetMode="External"/><Relationship Id="rId29" Type="http://schemas.openxmlformats.org/officeDocument/2006/relationships/hyperlink" Target="http://animalaxy.fr/18-photos-hilarantes-danimaux-bouche-dhumain/" TargetMode="External"/><Relationship Id="rId1" Type="http://schemas.openxmlformats.org/officeDocument/2006/relationships/tags" Target="../tags/tag187.xml"/><Relationship Id="rId6" Type="http://schemas.openxmlformats.org/officeDocument/2006/relationships/tags" Target="../tags/tag192.xml"/><Relationship Id="rId11" Type="http://schemas.openxmlformats.org/officeDocument/2006/relationships/tags" Target="../tags/tag197.xml"/><Relationship Id="rId24" Type="http://schemas.openxmlformats.org/officeDocument/2006/relationships/hyperlink" Target="http://www.actuanimaux.com/parraines/non-adoptables/acadou-grisdouce9-anes-en-attente-de-soins-dentaires" TargetMode="External"/><Relationship Id="rId5" Type="http://schemas.openxmlformats.org/officeDocument/2006/relationships/tags" Target="../tags/tag191.xml"/><Relationship Id="rId15" Type="http://schemas.openxmlformats.org/officeDocument/2006/relationships/image" Target="../media/image108.jpeg"/><Relationship Id="rId23" Type="http://schemas.openxmlformats.org/officeDocument/2006/relationships/image" Target="../media/image112.jpeg"/><Relationship Id="rId28" Type="http://schemas.openxmlformats.org/officeDocument/2006/relationships/image" Target="../media/image115.jpeg"/><Relationship Id="rId10" Type="http://schemas.openxmlformats.org/officeDocument/2006/relationships/tags" Target="../tags/tag196.xml"/><Relationship Id="rId19" Type="http://schemas.openxmlformats.org/officeDocument/2006/relationships/image" Target="../media/image110.jpeg"/><Relationship Id="rId4" Type="http://schemas.openxmlformats.org/officeDocument/2006/relationships/tags" Target="../tags/tag190.xml"/><Relationship Id="rId9" Type="http://schemas.openxmlformats.org/officeDocument/2006/relationships/tags" Target="../tags/tag195.xml"/><Relationship Id="rId14" Type="http://schemas.openxmlformats.org/officeDocument/2006/relationships/hyperlink" Target="https://www.istockphoto.com/fr/photos/dents-des-animaux" TargetMode="External"/><Relationship Id="rId22" Type="http://schemas.openxmlformats.org/officeDocument/2006/relationships/hyperlink" Target="https://pixabay.com/fr/lion-dents-sauvage-des-animaux-2232788/" TargetMode="External"/><Relationship Id="rId27" Type="http://schemas.openxmlformats.org/officeDocument/2006/relationships/image" Target="../media/image114.jpeg"/><Relationship Id="rId30" Type="http://schemas.openxmlformats.org/officeDocument/2006/relationships/image" Target="../media/image116.png"/></Relationships>
</file>

<file path=ppt/slides/_rels/slide34.xml.rels><?xml version="1.0" encoding="UTF-8" standalone="yes"?>
<Relationships xmlns="http://schemas.openxmlformats.org/package/2006/relationships"><Relationship Id="rId8" Type="http://schemas.openxmlformats.org/officeDocument/2006/relationships/tags" Target="../tags/tag206.xml"/><Relationship Id="rId13" Type="http://schemas.openxmlformats.org/officeDocument/2006/relationships/tags" Target="../tags/tag211.xml"/><Relationship Id="rId3" Type="http://schemas.openxmlformats.org/officeDocument/2006/relationships/tags" Target="../tags/tag201.xml"/><Relationship Id="rId7" Type="http://schemas.openxmlformats.org/officeDocument/2006/relationships/tags" Target="../tags/tag205.xml"/><Relationship Id="rId12" Type="http://schemas.openxmlformats.org/officeDocument/2006/relationships/tags" Target="../tags/tag210.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11" Type="http://schemas.openxmlformats.org/officeDocument/2006/relationships/tags" Target="../tags/tag209.xml"/><Relationship Id="rId5" Type="http://schemas.openxmlformats.org/officeDocument/2006/relationships/tags" Target="../tags/tag203.xml"/><Relationship Id="rId15" Type="http://schemas.openxmlformats.org/officeDocument/2006/relationships/image" Target="../media/image117.jpeg"/><Relationship Id="rId10" Type="http://schemas.openxmlformats.org/officeDocument/2006/relationships/tags" Target="../tags/tag208.xml"/><Relationship Id="rId4" Type="http://schemas.openxmlformats.org/officeDocument/2006/relationships/tags" Target="../tags/tag202.xml"/><Relationship Id="rId9" Type="http://schemas.openxmlformats.org/officeDocument/2006/relationships/tags" Target="../tags/tag207.xml"/><Relationship Id="rId14" Type="http://schemas.openxmlformats.org/officeDocument/2006/relationships/slideLayout" Target="../slideLayouts/slideLayout107.xml"/></Relationships>
</file>

<file path=ppt/slides/_rels/slide35.xml.rels><?xml version="1.0" encoding="UTF-8" standalone="yes"?>
<Relationships xmlns="http://schemas.openxmlformats.org/package/2006/relationships"><Relationship Id="rId3" Type="http://schemas.openxmlformats.org/officeDocument/2006/relationships/tags" Target="../tags/tag214.xml"/><Relationship Id="rId2" Type="http://schemas.openxmlformats.org/officeDocument/2006/relationships/tags" Target="../tags/tag213.xml"/><Relationship Id="rId1" Type="http://schemas.openxmlformats.org/officeDocument/2006/relationships/tags" Target="../tags/tag212.xml"/><Relationship Id="rId5" Type="http://schemas.openxmlformats.org/officeDocument/2006/relationships/slideLayout" Target="../slideLayouts/slideLayout87.xml"/><Relationship Id="rId4" Type="http://schemas.openxmlformats.org/officeDocument/2006/relationships/tags" Target="../tags/tag215.xml"/></Relationships>
</file>

<file path=ppt/slides/_rels/slide3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93.xml"/></Relationships>
</file>

<file path=ppt/slides/_rels/slide3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93.xml"/></Relationships>
</file>

<file path=ppt/slides/_rels/slide3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93.xml"/></Relationships>
</file>

<file path=ppt/slides/_rels/slide3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93.xml"/></Relationships>
</file>

<file path=ppt/slides/_rels/slide4.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93.xml"/></Relationships>
</file>

<file path=ppt/slides/_rels/slide4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93.xml"/></Relationships>
</file>

<file path=ppt/slides/_rels/slide4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93.xml"/></Relationships>
</file>

<file path=ppt/slides/_rels/slide4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93.xml"/></Relationships>
</file>

<file path=ppt/slides/_rels/slide4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93.xml"/></Relationships>
</file>

<file path=ppt/slides/_rels/slide4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93.xml"/></Relationships>
</file>

<file path=ppt/slides/_rels/slide5.xml.rels><?xml version="1.0" encoding="UTF-8" standalone="yes"?>
<Relationships xmlns="http://schemas.openxmlformats.org/package/2006/relationships"><Relationship Id="rId3" Type="http://schemas.openxmlformats.org/officeDocument/2006/relationships/hyperlink" Target="http://www.obdk.com/" TargetMode="External"/><Relationship Id="rId2" Type="http://schemas.openxmlformats.org/officeDocument/2006/relationships/slideLayout" Target="../slideLayouts/slideLayout107.xml"/><Relationship Id="rId1" Type="http://schemas.openxmlformats.org/officeDocument/2006/relationships/tags" Target="../tags/tag24.xml"/></Relationships>
</file>

<file path=ppt/slides/_rels/slide6.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image" Target="../media/image14.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slide" Target="slide36.xml"/><Relationship Id="rId5" Type="http://schemas.openxmlformats.org/officeDocument/2006/relationships/tags" Target="../tags/tag32.xml"/><Relationship Id="rId10" Type="http://schemas.openxmlformats.org/officeDocument/2006/relationships/slide" Target="slide19.xml"/><Relationship Id="rId4" Type="http://schemas.openxmlformats.org/officeDocument/2006/relationships/tags" Target="../tags/tag31.xml"/><Relationship Id="rId9"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hyperlink" Target="http://www.obdk.com/" TargetMode="External"/><Relationship Id="rId3" Type="http://schemas.openxmlformats.org/officeDocument/2006/relationships/tags" Target="../tags/tag37.xml"/><Relationship Id="rId7" Type="http://schemas.openxmlformats.org/officeDocument/2006/relationships/slideLayout" Target="../slideLayouts/slideLayout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tags" Target="../tags/tag43.xml"/><Relationship Id="rId7" Type="http://schemas.openxmlformats.org/officeDocument/2006/relationships/slideLayout" Target="../slideLayouts/slideLayout7.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custDataLst>
              <p:tags r:id="rId1"/>
            </p:custDataLst>
          </p:nvPr>
        </p:nvSpPr>
        <p:spPr>
          <a:xfrm>
            <a:off x="1103346" y="1319037"/>
            <a:ext cx="4455402" cy="862188"/>
          </a:xfrm>
        </p:spPr>
        <p:txBody>
          <a:bodyPr/>
          <a:lstStyle/>
          <a:p>
            <a:pPr algn="ctr"/>
            <a:r>
              <a:rPr lang="en-US" dirty="0"/>
              <a:t>Os et </a:t>
            </a:r>
            <a:r>
              <a:rPr lang="en-US" dirty="0" err="1"/>
              <a:t>squelette</a:t>
            </a:r>
            <a:endParaRPr lang="en-US" dirty="0"/>
          </a:p>
        </p:txBody>
      </p:sp>
      <p:sp>
        <p:nvSpPr>
          <p:cNvPr id="7" name="Subtitle 6"/>
          <p:cNvSpPr>
            <a:spLocks noGrp="1"/>
          </p:cNvSpPr>
          <p:nvPr>
            <p:ph type="subTitle" idx="1"/>
            <p:custDataLst>
              <p:tags r:id="rId2"/>
            </p:custDataLst>
          </p:nvPr>
        </p:nvSpPr>
        <p:spPr>
          <a:xfrm>
            <a:off x="1034423" y="2247901"/>
            <a:ext cx="4667200" cy="457200"/>
          </a:xfrm>
        </p:spPr>
        <p:txBody>
          <a:bodyPr/>
          <a:lstStyle/>
          <a:p>
            <a:pPr algn="ctr"/>
            <a:r>
              <a:rPr lang="en-US" sz="2000" dirty="0" err="1"/>
              <a:t>Univers</a:t>
            </a:r>
            <a:r>
              <a:rPr lang="en-US" sz="2000" dirty="0"/>
              <a:t> vivant ⎯ 5</a:t>
            </a:r>
            <a:r>
              <a:rPr lang="en-US" sz="2000" baseline="30000" dirty="0"/>
              <a:t>e</a:t>
            </a:r>
            <a:r>
              <a:rPr lang="en-US" sz="2000" dirty="0"/>
              <a:t> </a:t>
            </a:r>
            <a:r>
              <a:rPr lang="en-US" sz="2000" dirty="0" err="1"/>
              <a:t>année</a:t>
            </a:r>
            <a:r>
              <a:rPr lang="en-US" sz="2000" dirty="0"/>
              <a:t> ⎯ 6 </a:t>
            </a:r>
            <a:r>
              <a:rPr lang="en-US" sz="2000" dirty="0" err="1"/>
              <a:t>heures</a:t>
            </a:r>
            <a:r>
              <a:rPr lang="en-US" sz="2000" dirty="0"/>
              <a:t> </a:t>
            </a:r>
          </a:p>
          <a:p>
            <a:endParaRPr lang="en-US" dirty="0"/>
          </a:p>
        </p:txBody>
      </p:sp>
      <p:sp>
        <p:nvSpPr>
          <p:cNvPr id="2" name="TextBox 1"/>
          <p:cNvSpPr txBox="1"/>
          <p:nvPr>
            <p:custDataLst>
              <p:tags r:id="rId3"/>
            </p:custDataLst>
          </p:nvPr>
        </p:nvSpPr>
        <p:spPr>
          <a:xfrm>
            <a:off x="194310" y="8879095"/>
            <a:ext cx="6172200" cy="230832"/>
          </a:xfrm>
          <a:prstGeom prst="rect">
            <a:avLst/>
          </a:prstGeom>
          <a:noFill/>
        </p:spPr>
        <p:txBody>
          <a:bodyPr wrap="square" rtlCol="0">
            <a:spAutoFit/>
          </a:bodyPr>
          <a:lstStyle/>
          <a:p>
            <a:pPr algn="ctr"/>
            <a:r>
              <a:rPr lang="en-US" sz="900" dirty="0">
                <a:latin typeface="Times New Roman" pitchFamily="18" charset="0"/>
              </a:rPr>
              <a:t>* </a:t>
            </a:r>
            <a:r>
              <a:rPr lang="en-US" sz="900" dirty="0" err="1">
                <a:latin typeface="Times New Roman" pitchFamily="18" charset="0"/>
              </a:rPr>
              <a:t>Ce</a:t>
            </a:r>
            <a:r>
              <a:rPr lang="en-US" sz="900" dirty="0">
                <a:latin typeface="Times New Roman" pitchFamily="18" charset="0"/>
              </a:rPr>
              <a:t> guide </a:t>
            </a:r>
            <a:r>
              <a:rPr lang="en-US" sz="900" dirty="0" err="1">
                <a:latin typeface="Times New Roman" pitchFamily="18" charset="0"/>
              </a:rPr>
              <a:t>pédagogique</a:t>
            </a:r>
            <a:r>
              <a:rPr lang="en-US" sz="900" dirty="0">
                <a:latin typeface="Times New Roman" pitchFamily="18" charset="0"/>
              </a:rPr>
              <a:t> </a:t>
            </a:r>
            <a:r>
              <a:rPr lang="en-US" sz="900" dirty="0" err="1">
                <a:latin typeface="Times New Roman" pitchFamily="18" charset="0"/>
              </a:rPr>
              <a:t>est</a:t>
            </a:r>
            <a:r>
              <a:rPr lang="en-US" sz="900" dirty="0">
                <a:latin typeface="Times New Roman" pitchFamily="18" charset="0"/>
              </a:rPr>
              <a:t> </a:t>
            </a:r>
            <a:r>
              <a:rPr lang="en-US" sz="900" dirty="0" err="1">
                <a:latin typeface="Times New Roman" pitchFamily="18" charset="0"/>
              </a:rPr>
              <a:t>inspiré</a:t>
            </a:r>
            <a:r>
              <a:rPr lang="en-US" sz="900" dirty="0">
                <a:latin typeface="Times New Roman" pitchFamily="18" charset="0"/>
              </a:rPr>
              <a:t> </a:t>
            </a:r>
            <a:r>
              <a:rPr lang="en-US" sz="900" dirty="0" err="1">
                <a:latin typeface="Times New Roman" pitchFamily="18" charset="0"/>
              </a:rPr>
              <a:t>d’activités</a:t>
            </a:r>
            <a:r>
              <a:rPr lang="en-US" sz="900" dirty="0">
                <a:latin typeface="Times New Roman" pitchFamily="18" charset="0"/>
              </a:rPr>
              <a:t> du </a:t>
            </a:r>
            <a:r>
              <a:rPr lang="fr-CA" sz="900" i="1" dirty="0" err="1">
                <a:latin typeface="Times New Roman" pitchFamily="18" charset="0"/>
              </a:rPr>
              <a:t>Education</a:t>
            </a:r>
            <a:r>
              <a:rPr lang="fr-CA" sz="900" i="1" dirty="0">
                <a:latin typeface="Times New Roman" pitchFamily="18" charset="0"/>
              </a:rPr>
              <a:t> </a:t>
            </a:r>
            <a:r>
              <a:rPr lang="fr-CA" sz="900" i="1" dirty="0" err="1">
                <a:latin typeface="Times New Roman" pitchFamily="18" charset="0"/>
              </a:rPr>
              <a:t>Development</a:t>
            </a:r>
            <a:r>
              <a:rPr lang="fr-CA" sz="900" i="1" dirty="0">
                <a:latin typeface="Times New Roman" pitchFamily="18" charset="0"/>
              </a:rPr>
              <a:t> Center </a:t>
            </a:r>
            <a:r>
              <a:rPr lang="fr-CA" sz="900" i="1" dirty="0" err="1">
                <a:latin typeface="Times New Roman" pitchFamily="18" charset="0"/>
              </a:rPr>
              <a:t>Inc</a:t>
            </a:r>
            <a:r>
              <a:rPr lang="fr-CA" sz="900" i="1" dirty="0">
                <a:latin typeface="Times New Roman" pitchFamily="18" charset="0"/>
              </a:rPr>
              <a:t> </a:t>
            </a:r>
            <a:r>
              <a:rPr lang="fr-CA" sz="900" dirty="0">
                <a:latin typeface="Times New Roman" pitchFamily="18" charset="0"/>
              </a:rPr>
              <a:t>et de</a:t>
            </a:r>
            <a:r>
              <a:rPr lang="fr-CA" sz="900" i="1" dirty="0">
                <a:latin typeface="Times New Roman" pitchFamily="18" charset="0"/>
              </a:rPr>
              <a:t> LAMAP. </a:t>
            </a:r>
            <a:r>
              <a:rPr lang="en-US" sz="900" dirty="0">
                <a:latin typeface="Times New Roman" pitchFamily="18" charset="0"/>
              </a:rPr>
              <a:t> </a:t>
            </a:r>
          </a:p>
        </p:txBody>
      </p:sp>
      <p:pic>
        <p:nvPicPr>
          <p:cNvPr id="10" name="Picture 2">
            <a:hlinkClick r:id="rId9"/>
          </p:cNvPr>
          <p:cNvPicPr>
            <a:picLocks noChangeAspect="1" noChangeArrowheads="1"/>
          </p:cNvPicPr>
          <p:nvPr>
            <p:custDataLst>
              <p:tags r:id="rId4"/>
            </p:custDataLst>
          </p:nvPr>
        </p:nvPicPr>
        <p:blipFill>
          <a:blip r:embed="rId10"/>
          <a:srcRect/>
          <a:stretch>
            <a:fillRect/>
          </a:stretch>
        </p:blipFill>
        <p:spPr bwMode="auto">
          <a:xfrm>
            <a:off x="5980063" y="8774350"/>
            <a:ext cx="838200" cy="296862"/>
          </a:xfrm>
          <a:prstGeom prst="rect">
            <a:avLst/>
          </a:prstGeom>
          <a:noFill/>
          <a:ln w="9525">
            <a:noFill/>
            <a:miter lim="800000"/>
            <a:headEnd/>
            <a:tailEnd/>
          </a:ln>
          <a:effectLst/>
        </p:spPr>
      </p:pic>
      <p:sp>
        <p:nvSpPr>
          <p:cNvPr id="12" name="Rectangle 11"/>
          <p:cNvSpPr/>
          <p:nvPr>
            <p:custDataLst>
              <p:tags r:id="rId5"/>
            </p:custDataLst>
          </p:nvPr>
        </p:nvSpPr>
        <p:spPr>
          <a:xfrm>
            <a:off x="6120723" y="8485623"/>
            <a:ext cx="666328" cy="307777"/>
          </a:xfrm>
          <a:prstGeom prst="rect">
            <a:avLst/>
          </a:prstGeom>
        </p:spPr>
        <p:txBody>
          <a:bodyPr wrap="square">
            <a:spAutoFit/>
          </a:bodyPr>
          <a:lstStyle/>
          <a:p>
            <a:r>
              <a:rPr lang="fr-CA" sz="1400" b="1" dirty="0"/>
              <a:t>2021</a:t>
            </a:r>
          </a:p>
        </p:txBody>
      </p:sp>
      <p:pic>
        <p:nvPicPr>
          <p:cNvPr id="15" name="Picture 1">
            <a:extLst>
              <a:ext uri="{FF2B5EF4-FFF2-40B4-BE49-F238E27FC236}">
                <a16:creationId xmlns:a16="http://schemas.microsoft.com/office/drawing/2014/main" xmlns="" id="{3187A57B-365B-454F-9284-31AD627B88BF}"/>
              </a:ext>
            </a:extLst>
          </p:cNvPr>
          <p:cNvPicPr/>
          <p:nvPr>
            <p:custDataLst>
              <p:tags r:id="rId6"/>
            </p:custDataLst>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34903" y="145751"/>
            <a:ext cx="2809875" cy="606425"/>
          </a:xfrm>
          <a:prstGeom prst="rect">
            <a:avLst/>
          </a:prstGeom>
          <a:noFill/>
          <a:ln w="9525">
            <a:noFill/>
            <a:miter lim="800000"/>
            <a:headEnd/>
            <a:tailEnd/>
          </a:ln>
          <a:effectLst/>
        </p:spPr>
      </p:pic>
      <p:pic>
        <p:nvPicPr>
          <p:cNvPr id="4" name="Image 3">
            <a:extLst>
              <a:ext uri="{FF2B5EF4-FFF2-40B4-BE49-F238E27FC236}">
                <a16:creationId xmlns:a16="http://schemas.microsoft.com/office/drawing/2014/main" xmlns="" id="{19462298-173F-1E37-906A-9363ABF3F9B0}"/>
              </a:ext>
            </a:extLst>
          </p:cNvPr>
          <p:cNvPicPr>
            <a:picLocks noChangeAspect="1"/>
          </p:cNvPicPr>
          <p:nvPr/>
        </p:nvPicPr>
        <p:blipFill>
          <a:blip r:embed="rId12"/>
          <a:stretch>
            <a:fillRect/>
          </a:stretch>
        </p:blipFill>
        <p:spPr>
          <a:xfrm>
            <a:off x="0" y="1015"/>
            <a:ext cx="6858000" cy="9141970"/>
          </a:xfrm>
          <a:prstGeom prst="rect">
            <a:avLst/>
          </a:prstGeom>
        </p:spPr>
      </p:pic>
    </p:spTree>
    <p:extLst>
      <p:ext uri="{BB962C8B-B14F-4D97-AF65-F5344CB8AC3E}">
        <p14:creationId xmlns:p14="http://schemas.microsoft.com/office/powerpoint/2010/main" xmlns="" val="5377209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custDataLst>
              <p:tags r:id="rId1"/>
            </p:custDataLst>
          </p:nvPr>
        </p:nvSpPr>
        <p:spPr>
          <a:xfrm>
            <a:off x="84228" y="1264920"/>
            <a:ext cx="6689544" cy="7619460"/>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spAutoFit/>
          </a:bodyPr>
          <a:lstStyle/>
          <a:p>
            <a:pPr indent="-180000" algn="just">
              <a:spcBef>
                <a:spcPts val="600"/>
              </a:spcBef>
            </a:pPr>
            <a:r>
              <a:rPr lang="fr-CA" sz="2400" i="1" dirty="0">
                <a:latin typeface="Calibri" panose="020F0502020204030204" pitchFamily="34" charset="0"/>
                <a:cs typeface="Calibri" panose="020F0502020204030204" pitchFamily="34" charset="0"/>
              </a:rPr>
              <a:t>Classement des os</a:t>
            </a:r>
          </a:p>
          <a:p>
            <a:pPr indent="-180000" algn="just">
              <a:spcBef>
                <a:spcPts val="600"/>
              </a:spcBef>
            </a:pPr>
            <a:r>
              <a:rPr lang="fr-CA" sz="1200" dirty="0">
                <a:latin typeface="Calibri" panose="020F0502020204030204" pitchFamily="34" charset="0"/>
                <a:cs typeface="Calibri" panose="020F0502020204030204" pitchFamily="34" charset="0"/>
              </a:rPr>
              <a:t>Lorsqu’une équipe a fini de bien séparer et nettoyer les os de sa pelote, distribuer le matériel suivant : la </a:t>
            </a:r>
            <a:r>
              <a:rPr lang="fr-CA" sz="1200" i="1" dirty="0">
                <a:solidFill>
                  <a:prstClr val="black"/>
                </a:solidFill>
                <a:latin typeface="Calibri" panose="020F0502020204030204" pitchFamily="34" charset="0"/>
                <a:cs typeface="Calibri" panose="020F0502020204030204" pitchFamily="34" charset="0"/>
              </a:rPr>
              <a:t>fiche d’activité B, </a:t>
            </a:r>
            <a:r>
              <a:rPr lang="fr-CA" sz="1200" dirty="0">
                <a:solidFill>
                  <a:prstClr val="black"/>
                </a:solidFill>
                <a:latin typeface="Calibri" panose="020F0502020204030204" pitchFamily="34" charset="0"/>
                <a:cs typeface="Calibri" panose="020F0502020204030204" pitchFamily="34" charset="0"/>
              </a:rPr>
              <a:t>la</a:t>
            </a:r>
            <a:r>
              <a:rPr lang="fr-CA" sz="1200" i="1" dirty="0">
                <a:solidFill>
                  <a:prstClr val="black"/>
                </a:solidFill>
                <a:latin typeface="Calibri" panose="020F0502020204030204" pitchFamily="34" charset="0"/>
                <a:cs typeface="Calibri" panose="020F0502020204030204" pitchFamily="34" charset="0"/>
              </a:rPr>
              <a:t> loupe, </a:t>
            </a:r>
            <a:r>
              <a:rPr lang="fr-CA" sz="1200" dirty="0">
                <a:solidFill>
                  <a:prstClr val="black"/>
                </a:solidFill>
                <a:latin typeface="Calibri" panose="020F0502020204030204" pitchFamily="34" charset="0"/>
                <a:cs typeface="Calibri" panose="020F0502020204030204" pitchFamily="34" charset="0"/>
              </a:rPr>
              <a:t>le</a:t>
            </a:r>
            <a:r>
              <a:rPr lang="fr-CA" sz="1200" i="1" dirty="0">
                <a:solidFill>
                  <a:prstClr val="black"/>
                </a:solidFill>
                <a:latin typeface="Calibri" panose="020F0502020204030204" pitchFamily="34" charset="0"/>
                <a:cs typeface="Calibri" panose="020F0502020204030204" pitchFamily="34" charset="0"/>
              </a:rPr>
              <a:t> carton noir, </a:t>
            </a:r>
            <a:r>
              <a:rPr lang="fr-CA" sz="1200" dirty="0">
                <a:solidFill>
                  <a:prstClr val="black"/>
                </a:solidFill>
                <a:latin typeface="Calibri" panose="020F0502020204030204" pitchFamily="34" charset="0"/>
                <a:cs typeface="Calibri" panose="020F0502020204030204" pitchFamily="34" charset="0"/>
              </a:rPr>
              <a:t>ainsi que </a:t>
            </a:r>
            <a:r>
              <a:rPr lang="fr-CA" sz="1200" i="1" dirty="0">
                <a:solidFill>
                  <a:prstClr val="black"/>
                </a:solidFill>
                <a:latin typeface="Calibri" panose="020F0502020204030204" pitchFamily="34" charset="0"/>
                <a:cs typeface="Calibri" panose="020F0502020204030204" pitchFamily="34" charset="0"/>
              </a:rPr>
              <a:t>quelques mouchoirs.</a:t>
            </a:r>
            <a:endParaRPr lang="en-US" sz="1200" i="1" dirty="0">
              <a:solidFill>
                <a:prstClr val="black"/>
              </a:solidFill>
              <a:latin typeface="Calibri" panose="020F0502020204030204" pitchFamily="34" charset="0"/>
              <a:cs typeface="Calibri" panose="020F0502020204030204" pitchFamily="34" charset="0"/>
            </a:endParaRPr>
          </a:p>
          <a:p>
            <a:pPr marL="171450" indent="-180000" algn="just">
              <a:spcBef>
                <a:spcPts val="600"/>
              </a:spcBef>
              <a:buFont typeface="Arial" pitchFamily="34" charset="0"/>
              <a:buChar char="•"/>
            </a:pPr>
            <a:r>
              <a:rPr lang="fr-CA" sz="1200" b="1" dirty="0">
                <a:latin typeface="Calibri" panose="020F0502020204030204" pitchFamily="34" charset="0"/>
                <a:cs typeface="Calibri" panose="020F0502020204030204" pitchFamily="34" charset="0"/>
              </a:rPr>
              <a:t>Les élèves doivent trier et classer les os</a:t>
            </a:r>
            <a:r>
              <a:rPr lang="fr-CA" sz="1200" dirty="0">
                <a:latin typeface="Calibri" panose="020F0502020204030204" pitchFamily="34" charset="0"/>
                <a:cs typeface="Calibri" panose="020F0502020204030204" pitchFamily="34" charset="0"/>
              </a:rPr>
              <a:t>. Le carton noir sert à créer un contraste et aide à mieux voir. (si les os sont lavés à l’eau, les égoutter sur du papier brun avant de les mettre sur le carton noir). En s’aidant de la loupe, il faut classer les os par groupes ou catégories. Des exemples de catégories sont : petits et gros, plats et larges, longs et droits.</a:t>
            </a:r>
          </a:p>
          <a:p>
            <a:pPr marL="180000" indent="-180000" algn="just">
              <a:spcBef>
                <a:spcPts val="600"/>
              </a:spcBef>
              <a:buFont typeface="Arial" panose="020B0604020202020204" pitchFamily="34" charset="0"/>
              <a:buChar char="•"/>
            </a:pPr>
            <a:r>
              <a:rPr lang="fr-CA" sz="1200" b="1" dirty="0">
                <a:latin typeface="Calibri" panose="020F0502020204030204" pitchFamily="34" charset="0"/>
                <a:cs typeface="Calibri" panose="020F0502020204030204" pitchFamily="34" charset="0"/>
              </a:rPr>
              <a:t>Remplir la fiche d’activité B</a:t>
            </a:r>
            <a:r>
              <a:rPr lang="fr-CA" sz="1200" dirty="0">
                <a:latin typeface="Calibri" panose="020F0502020204030204" pitchFamily="34" charset="0"/>
                <a:cs typeface="Calibri" panose="020F0502020204030204" pitchFamily="34" charset="0"/>
              </a:rPr>
              <a:t>. Les élèves doivent dessiner un ou deux os de chaque catégorie, écrire une petite description sur chacun et indiquer le nombre d’os trouvés. Si des élèves ont une idée de la nature de ces os, ils peuvent la noter. Rappeler aux élèves qu’ils doivent noter leurs observations avec beaucoup de soin.</a:t>
            </a:r>
          </a:p>
          <a:p>
            <a:pPr marL="180000" indent="-180000" algn="just">
              <a:spcBef>
                <a:spcPts val="600"/>
              </a:spcBef>
              <a:buFont typeface="Arial" panose="020B0604020202020204" pitchFamily="34" charset="0"/>
              <a:buChar char="•"/>
            </a:pPr>
            <a:r>
              <a:rPr lang="fr-CA" sz="1200" b="1" dirty="0">
                <a:latin typeface="Calibri" panose="020F0502020204030204" pitchFamily="34" charset="0"/>
                <a:cs typeface="Calibri" panose="020F0502020204030204" pitchFamily="34" charset="0"/>
              </a:rPr>
              <a:t>Une fois l’activité complétée, ranger les os</a:t>
            </a:r>
            <a:r>
              <a:rPr lang="fr-CA" sz="1200" dirty="0">
                <a:latin typeface="Calibri" panose="020F0502020204030204" pitchFamily="34" charset="0"/>
                <a:cs typeface="Calibri" panose="020F0502020204030204" pitchFamily="34" charset="0"/>
              </a:rPr>
              <a:t>. Pour préserver le tri, placer chaque groupe d’os sur un mouchoir, replier et déposer dans la boîte de rangement.</a:t>
            </a:r>
          </a:p>
          <a:p>
            <a:pPr marL="180000" indent="-180000" algn="just">
              <a:spcBef>
                <a:spcPts val="600"/>
              </a:spcBef>
            </a:pPr>
            <a:endParaRPr lang="fr-CA" sz="1200" dirty="0">
              <a:latin typeface="Calibri" panose="020F0502020204030204" pitchFamily="34" charset="0"/>
              <a:cs typeface="Calibri" panose="020F0502020204030204" pitchFamily="34" charset="0"/>
            </a:endParaRPr>
          </a:p>
          <a:p>
            <a:pPr indent="-180000" algn="just">
              <a:spcBef>
                <a:spcPts val="600"/>
              </a:spcBef>
            </a:pPr>
            <a:r>
              <a:rPr lang="fr-CA" sz="2400" i="1" dirty="0">
                <a:latin typeface="Calibri" panose="020F0502020204030204" pitchFamily="34" charset="0"/>
                <a:cs typeface="Calibri" panose="020F0502020204030204" pitchFamily="34" charset="0"/>
              </a:rPr>
              <a:t>Discussion et découverte de l’objet mystère </a:t>
            </a:r>
            <a:r>
              <a:rPr lang="fr-CA" sz="1200" dirty="0">
                <a:latin typeface="Calibri" panose="020F0502020204030204" pitchFamily="34" charset="0"/>
                <a:cs typeface="Calibri" panose="020F0502020204030204" pitchFamily="34" charset="0"/>
              </a:rPr>
              <a:t>(10 min.)</a:t>
            </a:r>
          </a:p>
          <a:p>
            <a:pPr indent="-180000" algn="just">
              <a:spcBef>
                <a:spcPts val="600"/>
              </a:spcBef>
            </a:pPr>
            <a:r>
              <a:rPr lang="fr-CA" sz="1200" dirty="0">
                <a:latin typeface="Calibri" panose="020F0502020204030204" pitchFamily="34" charset="0"/>
                <a:cs typeface="Calibri" panose="020F0502020204030204" pitchFamily="34" charset="0"/>
              </a:rPr>
              <a:t>Demander à des volontaires de faire part de leurs découvertes et de leur opinion sur la nature de l’objet mystérieux. Voici des questions pouvant nourrir la discussion :</a:t>
            </a:r>
          </a:p>
          <a:p>
            <a:pPr indent="-180000" algn="ctr">
              <a:spcBef>
                <a:spcPts val="600"/>
              </a:spcBef>
            </a:pPr>
            <a:r>
              <a:rPr lang="fr-CA" sz="1200" b="1" i="1" dirty="0">
                <a:latin typeface="Calibri" panose="020F0502020204030204" pitchFamily="34" charset="0"/>
                <a:cs typeface="Calibri" panose="020F0502020204030204" pitchFamily="34" charset="0"/>
              </a:rPr>
              <a:t>« Quels genres d’os as-tu trouvés ?	Quels genres de groupes ou de catégories as-tu faits ? </a:t>
            </a:r>
          </a:p>
          <a:p>
            <a:pPr indent="-180000" algn="ctr">
              <a:spcBef>
                <a:spcPts val="600"/>
              </a:spcBef>
            </a:pPr>
            <a:r>
              <a:rPr lang="fr-CA" sz="1200" b="1" i="1" dirty="0">
                <a:latin typeface="Calibri" panose="020F0502020204030204" pitchFamily="34" charset="0"/>
                <a:cs typeface="Calibri" panose="020F0502020204030204" pitchFamily="34" charset="0"/>
              </a:rPr>
              <a:t>Quelles sont les caractéristiques de chaque catégorie ?	Combien d’os as-tu trouvés en tout ? </a:t>
            </a:r>
          </a:p>
          <a:p>
            <a:pPr indent="-180000" algn="ctr">
              <a:spcBef>
                <a:spcPts val="600"/>
              </a:spcBef>
            </a:pPr>
            <a:r>
              <a:rPr lang="fr-CA" sz="1200" b="1" i="1" dirty="0">
                <a:latin typeface="Calibri" panose="020F0502020204030204" pitchFamily="34" charset="0"/>
                <a:cs typeface="Calibri" panose="020F0502020204030204" pitchFamily="34" charset="0"/>
              </a:rPr>
              <a:t>Combien par catégorie ?	Quel était l’os le plus bizarre que tu as trouvé ? </a:t>
            </a:r>
          </a:p>
          <a:p>
            <a:pPr indent="-180000" algn="ctr">
              <a:spcBef>
                <a:spcPts val="600"/>
              </a:spcBef>
            </a:pPr>
            <a:r>
              <a:rPr lang="fr-CA" sz="1200" b="1" i="1" dirty="0">
                <a:latin typeface="Calibri" panose="020F0502020204030204" pitchFamily="34" charset="0"/>
                <a:cs typeface="Calibri" panose="020F0502020204030204" pitchFamily="34" charset="0"/>
              </a:rPr>
              <a:t>Qu’as-tu trouvé en dehors des os ?	Comment les os se sont-ils retrouvés dans cet objet ? </a:t>
            </a:r>
          </a:p>
          <a:p>
            <a:pPr indent="-180000" algn="ctr">
              <a:spcBef>
                <a:spcPts val="600"/>
              </a:spcBef>
            </a:pPr>
            <a:r>
              <a:rPr lang="fr-CA" sz="1200" b="1" i="1" dirty="0">
                <a:latin typeface="Calibri" panose="020F0502020204030204" pitchFamily="34" charset="0"/>
                <a:cs typeface="Calibri" panose="020F0502020204030204" pitchFamily="34" charset="0"/>
              </a:rPr>
              <a:t>D’où peuvent-ils provenir ? 	Les os proviennent d’un animal ou de plusieurs animaux ? </a:t>
            </a:r>
          </a:p>
          <a:p>
            <a:pPr indent="-180000" algn="ctr">
              <a:spcBef>
                <a:spcPts val="600"/>
              </a:spcBef>
            </a:pPr>
            <a:r>
              <a:rPr lang="fr-CA" sz="1200" b="1" i="1" dirty="0">
                <a:latin typeface="Calibri" panose="020F0502020204030204" pitchFamily="34" charset="0"/>
                <a:cs typeface="Calibri" panose="020F0502020204030204" pitchFamily="34" charset="0"/>
              </a:rPr>
              <a:t>De quel animal pourrait-il s’agir ? »</a:t>
            </a:r>
          </a:p>
          <a:p>
            <a:pPr marL="355600" indent="-180000">
              <a:spcBef>
                <a:spcPts val="600"/>
              </a:spcBef>
              <a:buFontTx/>
              <a:buChar char="-"/>
            </a:pPr>
            <a:endParaRPr lang="fr-CA" sz="1200" b="1" i="1" dirty="0">
              <a:latin typeface="Calibri" panose="020F0502020204030204" pitchFamily="34" charset="0"/>
              <a:cs typeface="Calibri" panose="020F0502020204030204" pitchFamily="34" charset="0"/>
            </a:endParaRPr>
          </a:p>
          <a:p>
            <a:pPr indent="-180000" algn="just">
              <a:spcBef>
                <a:spcPts val="600"/>
              </a:spcBef>
            </a:pPr>
            <a:r>
              <a:rPr lang="fr-CA" sz="1200" b="1" dirty="0">
                <a:latin typeface="Calibri" panose="020F0502020204030204" pitchFamily="34" charset="0"/>
                <a:cs typeface="Calibri" panose="020F0502020204030204" pitchFamily="34" charset="0"/>
              </a:rPr>
              <a:t>Au moment opportun, lever le mystère</a:t>
            </a:r>
            <a:r>
              <a:rPr lang="fr-CA" sz="1200" dirty="0">
                <a:latin typeface="Calibri" panose="020F0502020204030204" pitchFamily="34" charset="0"/>
                <a:cs typeface="Calibri" panose="020F0502020204030204" pitchFamily="34" charset="0"/>
              </a:rPr>
              <a:t> </a:t>
            </a:r>
            <a:r>
              <a:rPr lang="fr-CA" sz="1200" b="1" dirty="0">
                <a:latin typeface="Calibri" panose="020F0502020204030204" pitchFamily="34" charset="0"/>
                <a:cs typeface="Calibri" panose="020F0502020204030204" pitchFamily="34" charset="0"/>
              </a:rPr>
              <a:t>en dévoilant la nature de l’objet mystérieux</a:t>
            </a:r>
            <a:r>
              <a:rPr lang="fr-CA" sz="1200" dirty="0">
                <a:latin typeface="Calibri" panose="020F0502020204030204" pitchFamily="34" charset="0"/>
                <a:cs typeface="Calibri" panose="020F0502020204030204" pitchFamily="34" charset="0"/>
              </a:rPr>
              <a:t>. Il n’est pas nécessaire de faire durer le suspens trop longtemps !</a:t>
            </a:r>
          </a:p>
          <a:p>
            <a:pPr indent="-180000" algn="just">
              <a:spcBef>
                <a:spcPts val="600"/>
              </a:spcBef>
            </a:pPr>
            <a:r>
              <a:rPr lang="fr-CA" sz="1200" b="1" dirty="0">
                <a:latin typeface="Calibri" panose="020F0502020204030204" pitchFamily="34" charset="0"/>
                <a:cs typeface="Calibri" panose="020F0502020204030204" pitchFamily="34" charset="0"/>
              </a:rPr>
              <a:t>Expliquer que chaque pelote contient un ou plusieurs squelettes de petits animaux que le hibou a mangés</a:t>
            </a:r>
            <a:r>
              <a:rPr lang="fr-CA" sz="1200" dirty="0">
                <a:latin typeface="Calibri" panose="020F0502020204030204" pitchFamily="34" charset="0"/>
                <a:cs typeface="Calibri" panose="020F0502020204030204" pitchFamily="34" charset="0"/>
              </a:rPr>
              <a:t>. Le hibou a digéré les parties tendres de l’animal, alors que les morceaux qu’il ne pouvait digérer se retrouvent dans cette pelote que le hibou a crachée ou régurgitée.</a:t>
            </a:r>
          </a:p>
          <a:p>
            <a:pPr indent="-180000" algn="just">
              <a:spcBef>
                <a:spcPts val="600"/>
              </a:spcBef>
            </a:pPr>
            <a:r>
              <a:rPr lang="fr-CA" altLang="fr-FR" sz="1200" b="1" dirty="0">
                <a:solidFill>
                  <a:prstClr val="black"/>
                </a:solidFill>
                <a:latin typeface="Calibri" panose="020F0502020204030204" pitchFamily="34" charset="0"/>
                <a:ea typeface="Calibri" panose="020F0502020204030204" pitchFamily="34" charset="0"/>
                <a:cs typeface="Calibri" panose="020F0502020204030204" pitchFamily="34" charset="0"/>
              </a:rPr>
              <a:t>Pour terminer, montrer aux élèves la vidéo d’un hibou qui régurgite </a:t>
            </a:r>
            <a:r>
              <a:rPr lang="fr-CA" altLang="fr-FR" sz="1200" dirty="0">
                <a:solidFill>
                  <a:prstClr val="black"/>
                </a:solidFill>
                <a:latin typeface="Calibri" panose="020F0502020204030204" pitchFamily="34" charset="0"/>
                <a:ea typeface="Calibri" panose="020F0502020204030204" pitchFamily="34" charset="0"/>
                <a:cs typeface="Calibri" panose="020F0502020204030204" pitchFamily="34" charset="0"/>
              </a:rPr>
              <a:t>:  </a:t>
            </a:r>
          </a:p>
          <a:p>
            <a:pPr indent="-180000" algn="ctr">
              <a:spcBef>
                <a:spcPts val="600"/>
              </a:spcBef>
            </a:pPr>
            <a:r>
              <a:rPr lang="fr-CA" sz="1200" dirty="0">
                <a:latin typeface="Calibri" panose="020F0502020204030204" pitchFamily="34" charset="0"/>
                <a:cs typeface="Calibri" panose="020F0502020204030204" pitchFamily="34" charset="0"/>
                <a:hlinkClick r:id="rId6"/>
              </a:rPr>
              <a:t>https://www.youtube.com/watch?v=DxhtS_XJiUU</a:t>
            </a:r>
            <a:r>
              <a:rPr lang="fr-CA" sz="1200" dirty="0">
                <a:latin typeface="Calibri" panose="020F0502020204030204" pitchFamily="34" charset="0"/>
                <a:cs typeface="Calibri" panose="020F0502020204030204" pitchFamily="34" charset="0"/>
              </a:rPr>
              <a:t> </a:t>
            </a:r>
          </a:p>
        </p:txBody>
      </p:sp>
      <p:sp>
        <p:nvSpPr>
          <p:cNvPr id="4" name="Title 3"/>
          <p:cNvSpPr>
            <a:spLocks noGrp="1"/>
          </p:cNvSpPr>
          <p:nvPr>
            <p:ph type="title"/>
            <p:custDataLst>
              <p:tags r:id="rId2"/>
            </p:custDataLst>
          </p:nvPr>
        </p:nvSpPr>
        <p:spPr>
          <a:xfrm>
            <a:off x="3755" y="5834"/>
            <a:ext cx="6747674" cy="984766"/>
          </a:xfrm>
        </p:spPr>
        <p:txBody>
          <a:bodyPr/>
          <a:lstStyle/>
          <a:p>
            <a:pPr algn="l"/>
            <a:r>
              <a:rPr lang="en-US" sz="3000" dirty="0" err="1">
                <a:latin typeface="Calibri" panose="020F0502020204030204" pitchFamily="34" charset="0"/>
                <a:cs typeface="Calibri" panose="020F0502020204030204" pitchFamily="34" charset="0"/>
              </a:rPr>
              <a:t>Réalisation</a:t>
            </a:r>
            <a:r>
              <a:rPr lang="en-US" sz="3000" dirty="0">
                <a:latin typeface="Calibri" panose="020F0502020204030204" pitchFamily="34" charset="0"/>
                <a:cs typeface="Calibri" panose="020F0502020204030204" pitchFamily="34" charset="0"/>
              </a:rPr>
              <a:t/>
            </a:r>
            <a:br>
              <a:rPr lang="en-US" sz="3000" dirty="0">
                <a:latin typeface="Calibri" panose="020F0502020204030204" pitchFamily="34" charset="0"/>
                <a:cs typeface="Calibri" panose="020F0502020204030204" pitchFamily="34" charset="0"/>
              </a:rPr>
            </a:br>
            <a:r>
              <a:rPr lang="en-US" sz="2400" dirty="0">
                <a:solidFill>
                  <a:prstClr val="black"/>
                </a:solidFill>
                <a:latin typeface="Calibri" panose="020F0502020204030204" pitchFamily="34" charset="0"/>
                <a:cs typeface="Calibri" panose="020F0502020204030204" pitchFamily="34" charset="0"/>
              </a:rPr>
              <a:t>2. Les indices </a:t>
            </a:r>
            <a:r>
              <a:rPr lang="en-US" sz="2400" dirty="0">
                <a:latin typeface="Calibri" panose="020F0502020204030204" pitchFamily="34" charset="0"/>
                <a:cs typeface="Calibri" panose="020F0502020204030204" pitchFamily="34" charset="0"/>
              </a:rPr>
              <a:t>à </a:t>
            </a:r>
            <a:r>
              <a:rPr lang="en-US" sz="2400" dirty="0" err="1">
                <a:latin typeface="Calibri" panose="020F0502020204030204" pitchFamily="34" charset="0"/>
                <a:cs typeface="Calibri" panose="020F0502020204030204" pitchFamily="34" charset="0"/>
              </a:rPr>
              <a:t>l’intérieur</a:t>
            </a:r>
            <a:r>
              <a:rPr lang="en-US" sz="2400" dirty="0">
                <a:latin typeface="Calibri" panose="020F0502020204030204" pitchFamily="34" charset="0"/>
                <a:cs typeface="Calibri" panose="020F0502020204030204" pitchFamily="34" charset="0"/>
              </a:rPr>
              <a:t> </a:t>
            </a:r>
            <a:r>
              <a:rPr lang="en-US" sz="1800" dirty="0">
                <a:solidFill>
                  <a:prstClr val="black"/>
                </a:solidFill>
                <a:latin typeface="Calibri" panose="020F0502020204030204" pitchFamily="34" charset="0"/>
                <a:cs typeface="Calibri" panose="020F0502020204030204" pitchFamily="34" charset="0"/>
              </a:rPr>
              <a:t>(suite)</a:t>
            </a:r>
            <a:endParaRPr lang="en-US" sz="1800" i="1" dirty="0">
              <a:solidFill>
                <a:schemeClr val="accent1">
                  <a:lumMod val="40000"/>
                  <a:lumOff val="60000"/>
                </a:schemeClr>
              </a:solidFill>
              <a:latin typeface="Calibri" panose="020F0502020204030204" pitchFamily="34" charset="0"/>
              <a:cs typeface="Calibri" panose="020F0502020204030204" pitchFamily="34" charset="0"/>
            </a:endParaRPr>
          </a:p>
        </p:txBody>
      </p:sp>
      <p:sp>
        <p:nvSpPr>
          <p:cNvPr id="2" name="Espace réservé du numéro de diapositive 1"/>
          <p:cNvSpPr>
            <a:spLocks noGrp="1"/>
          </p:cNvSpPr>
          <p:nvPr>
            <p:ph type="sldNum" sz="quarter" idx="12"/>
            <p:custDataLst>
              <p:tags r:id="rId3"/>
            </p:custDataLst>
          </p:nvPr>
        </p:nvSpPr>
        <p:spPr>
          <a:xfrm>
            <a:off x="5484741" y="8008203"/>
            <a:ext cx="1373259" cy="1135797"/>
          </a:xfrm>
        </p:spPr>
        <p:txBody>
          <a:bodyPr/>
          <a:lstStyle/>
          <a:p>
            <a:fld id="{027FB875-5C85-AB42-9DC5-178568A424B8}" type="slidenum">
              <a:rPr lang="en-US" b="1" smtClean="0">
                <a:cs typeface="Times New Roman" panose="02020603050405020304" pitchFamily="18" charset="0"/>
              </a:rPr>
              <a:pPr/>
              <a:t>10</a:t>
            </a:fld>
            <a:endParaRPr lang="en-US" b="1" dirty="0">
              <a:cs typeface="Times New Roman" panose="02020603050405020304" pitchFamily="18" charset="0"/>
            </a:endParaRPr>
          </a:p>
        </p:txBody>
      </p:sp>
      <p:sp>
        <p:nvSpPr>
          <p:cNvPr id="23" name="Rectangle 21"/>
          <p:cNvSpPr>
            <a:spLocks noChangeArrowheads="1"/>
          </p:cNvSpPr>
          <p:nvPr>
            <p:custDataLst>
              <p:tags r:id="rId4"/>
            </p:custDataLst>
          </p:nvPr>
        </p:nvSpPr>
        <p:spPr bwMode="auto">
          <a:xfrm>
            <a:off x="0"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A">
              <a:latin typeface="Times New Roman" panose="02020603050405020304" pitchFamily="18" charset="0"/>
              <a:cs typeface="Times New Roman" panose="02020603050405020304" pitchFamily="18" charset="0"/>
            </a:endParaRPr>
          </a:p>
        </p:txBody>
      </p:sp>
      <p:pic>
        <p:nvPicPr>
          <p:cNvPr id="7" name="Image 6">
            <a:extLst>
              <a:ext uri="{FF2B5EF4-FFF2-40B4-BE49-F238E27FC236}">
                <a16:creationId xmlns:a16="http://schemas.microsoft.com/office/drawing/2014/main" xmlns="" id="{B0F42B0D-8E54-BA5B-A06E-221452F41B47}"/>
              </a:ext>
            </a:extLst>
          </p:cNvPr>
          <p:cNvPicPr>
            <a:picLocks noChangeAspect="1"/>
          </p:cNvPicPr>
          <p:nvPr/>
        </p:nvPicPr>
        <p:blipFill>
          <a:blip r:embed="rId7"/>
          <a:stretch>
            <a:fillRect/>
          </a:stretch>
        </p:blipFill>
        <p:spPr>
          <a:xfrm>
            <a:off x="4302031" y="-463742"/>
            <a:ext cx="2548349" cy="2548349"/>
          </a:xfrm>
          <a:prstGeom prst="rect">
            <a:avLst/>
          </a:prstGeom>
        </p:spPr>
      </p:pic>
    </p:spTree>
    <p:extLst>
      <p:ext uri="{BB962C8B-B14F-4D97-AF65-F5344CB8AC3E}">
        <p14:creationId xmlns:p14="http://schemas.microsoft.com/office/powerpoint/2010/main" xmlns="" val="18529211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custDataLst>
              <p:tags r:id="rId1"/>
            </p:custDataLst>
          </p:nvPr>
        </p:nvSpPr>
        <p:spPr>
          <a:xfrm>
            <a:off x="1783079" y="1288381"/>
            <a:ext cx="5040000" cy="7825140"/>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spAutoFit/>
          </a:bodyPr>
          <a:lstStyle/>
          <a:p>
            <a:pPr algn="just">
              <a:spcBef>
                <a:spcPts val="600"/>
              </a:spcBef>
              <a:spcAft>
                <a:spcPts val="600"/>
              </a:spcAft>
            </a:pPr>
            <a:r>
              <a:rPr lang="fr-CA" sz="2400" i="1" dirty="0">
                <a:latin typeface="Calibri" panose="020F0502020204030204" pitchFamily="34" charset="0"/>
                <a:cs typeface="Calibri" panose="020F0502020204030204" pitchFamily="34" charset="0"/>
              </a:rPr>
              <a:t>Vue d’ensemble</a:t>
            </a:r>
          </a:p>
          <a:p>
            <a:pPr algn="just">
              <a:spcBef>
                <a:spcPts val="600"/>
              </a:spcBef>
            </a:pPr>
            <a:r>
              <a:rPr lang="fr-CA" sz="1200" dirty="0">
                <a:latin typeface="Calibri" panose="020F0502020204030204" pitchFamily="34" charset="0"/>
                <a:cs typeface="Calibri" panose="020F0502020204030204" pitchFamily="34" charset="0"/>
              </a:rPr>
              <a:t>Les élèves devront dessiner tous les os qu’ils connaissent sur le corps humain. En discutant, ils mettront ensuite en commun leurs connaissances des os humains et des squelettes.</a:t>
            </a:r>
          </a:p>
          <a:p>
            <a:pPr algn="just">
              <a:spcBef>
                <a:spcPts val="600"/>
              </a:spcBef>
              <a:spcAft>
                <a:spcPts val="600"/>
              </a:spcAft>
            </a:pPr>
            <a:r>
              <a:rPr lang="fr-CA" sz="2400" i="1" dirty="0">
                <a:latin typeface="Calibri" panose="020F0502020204030204" pitchFamily="34" charset="0"/>
                <a:cs typeface="Calibri" panose="020F0502020204030204" pitchFamily="34" charset="0"/>
              </a:rPr>
              <a:t>Introduction</a:t>
            </a:r>
            <a:r>
              <a:rPr lang="fr-CA" b="1" i="1" dirty="0">
                <a:latin typeface="Calibri" panose="020F0502020204030204" pitchFamily="34" charset="0"/>
                <a:cs typeface="Calibri" panose="020F0502020204030204" pitchFamily="34" charset="0"/>
              </a:rPr>
              <a:t> </a:t>
            </a:r>
            <a:r>
              <a:rPr lang="fr-CA" sz="1200" dirty="0">
                <a:latin typeface="Calibri" panose="020F0502020204030204" pitchFamily="34" charset="0"/>
                <a:cs typeface="Calibri" panose="020F0502020204030204" pitchFamily="34" charset="0"/>
              </a:rPr>
              <a:t>(5 min.)</a:t>
            </a:r>
          </a:p>
          <a:p>
            <a:pPr algn="ctr">
              <a:spcBef>
                <a:spcPts val="600"/>
              </a:spcBef>
              <a:spcAft>
                <a:spcPts val="600"/>
              </a:spcAft>
            </a:pPr>
            <a:r>
              <a:rPr lang="fr-CA" sz="1200" b="1" i="1" dirty="0">
                <a:latin typeface="Calibri" panose="020F0502020204030204" pitchFamily="34" charset="0"/>
                <a:cs typeface="Calibri" panose="020F0502020204030204" pitchFamily="34" charset="0"/>
              </a:rPr>
              <a:t>« Aujourd’hui – et pour les deux séances suivantes – nous allons mettre la pelote de côté. L’idée, c’est que si on veut identifier ce que les hiboux ont mangé, il faut connaître un peu les squelettes – surtout les squelettes de mammifères. Nous allons donc nous intéresser au squelette du mammifère que vous connaissez le mieux : vous ! »</a:t>
            </a:r>
          </a:p>
          <a:p>
            <a:pPr algn="just">
              <a:spcBef>
                <a:spcPts val="600"/>
              </a:spcBef>
              <a:spcAft>
                <a:spcPts val="600"/>
              </a:spcAft>
            </a:pPr>
            <a:r>
              <a:rPr lang="fr-CA" sz="2400" i="1" dirty="0">
                <a:latin typeface="Calibri" panose="020F0502020204030204" pitchFamily="34" charset="0"/>
                <a:cs typeface="Calibri" panose="020F0502020204030204" pitchFamily="34" charset="0"/>
              </a:rPr>
              <a:t>Connaissances initiales </a:t>
            </a:r>
            <a:r>
              <a:rPr lang="fr-CA" sz="1200" dirty="0">
                <a:latin typeface="Calibri" panose="020F0502020204030204" pitchFamily="34" charset="0"/>
                <a:cs typeface="Calibri" panose="020F0502020204030204" pitchFamily="34" charset="0"/>
              </a:rPr>
              <a:t>(15-25 min.)</a:t>
            </a:r>
            <a:endParaRPr lang="fr-CA" i="1" dirty="0">
              <a:latin typeface="Calibri" panose="020F0502020204030204" pitchFamily="34" charset="0"/>
              <a:cs typeface="Calibri" panose="020F0502020204030204" pitchFamily="34" charset="0"/>
            </a:endParaRPr>
          </a:p>
          <a:p>
            <a:pPr marL="228600" indent="-228600" algn="just">
              <a:spcBef>
                <a:spcPts val="600"/>
              </a:spcBef>
              <a:buFont typeface="+mj-lt"/>
              <a:buAutoNum type="arabicPeriod"/>
            </a:pPr>
            <a:r>
              <a:rPr lang="fr-CA" sz="1200" b="1" dirty="0">
                <a:latin typeface="Calibri" panose="020F0502020204030204" pitchFamily="34" charset="0"/>
                <a:cs typeface="Calibri" panose="020F0502020204030204" pitchFamily="34" charset="0"/>
              </a:rPr>
              <a:t>Distribuer la fiche d’activité C. </a:t>
            </a:r>
            <a:r>
              <a:rPr lang="fr-CA" sz="1200" dirty="0">
                <a:latin typeface="Calibri" panose="020F0502020204030204" pitchFamily="34" charset="0"/>
                <a:cs typeface="Calibri" panose="020F0502020204030204" pitchFamily="34" charset="0"/>
              </a:rPr>
              <a:t>Voir encart.</a:t>
            </a:r>
          </a:p>
          <a:p>
            <a:pPr marL="228600" indent="-228600" algn="just">
              <a:spcBef>
                <a:spcPts val="600"/>
              </a:spcBef>
              <a:buFont typeface="+mj-lt"/>
              <a:buAutoNum type="arabicPeriod"/>
            </a:pPr>
            <a:r>
              <a:rPr lang="fr-CA" sz="1200" b="1" dirty="0">
                <a:latin typeface="Calibri" panose="020F0502020204030204" pitchFamily="34" charset="0"/>
                <a:cs typeface="Calibri" panose="020F0502020204030204" pitchFamily="34" charset="0"/>
              </a:rPr>
              <a:t>Demander aux élèves de dessiner les os du squelette humain qu’ils connaissent</a:t>
            </a:r>
            <a:r>
              <a:rPr lang="fr-CA" sz="1200" dirty="0">
                <a:latin typeface="Calibri" panose="020F0502020204030204" pitchFamily="34" charset="0"/>
                <a:cs typeface="Calibri" panose="020F0502020204030204" pitchFamily="34" charset="0"/>
              </a:rPr>
              <a:t>. Les élèves peuvent travailler individuellement ou en équipe. </a:t>
            </a:r>
          </a:p>
          <a:p>
            <a:pPr marL="171450" indent="-171450" algn="just">
              <a:spcBef>
                <a:spcPts val="600"/>
              </a:spcBef>
              <a:buFont typeface="Arial" pitchFamily="34" charset="0"/>
              <a:buChar char="•"/>
            </a:pPr>
            <a:r>
              <a:rPr lang="fr-CA" sz="1200" dirty="0">
                <a:latin typeface="Calibri" panose="020F0502020204030204" pitchFamily="34" charset="0"/>
                <a:cs typeface="Calibri" panose="020F0502020204030204" pitchFamily="34" charset="0"/>
              </a:rPr>
              <a:t>S’assurer que les élèves ne dessinent que le squelette. Il s’agit des parties dures du corps; les muscles et les organes sont mous.</a:t>
            </a:r>
            <a:endParaRPr lang="fr-CA" sz="800" dirty="0">
              <a:latin typeface="Calibri" panose="020F0502020204030204" pitchFamily="34" charset="0"/>
              <a:cs typeface="Calibri" panose="020F0502020204030204" pitchFamily="34" charset="0"/>
            </a:endParaRPr>
          </a:p>
          <a:p>
            <a:pPr marL="171450" indent="-171450" algn="just">
              <a:spcBef>
                <a:spcPts val="600"/>
              </a:spcBef>
              <a:buFont typeface="Arial" pitchFamily="34" charset="0"/>
              <a:buChar char="•"/>
            </a:pPr>
            <a:r>
              <a:rPr lang="fr-CA" sz="1200" dirty="0">
                <a:latin typeface="Calibri" panose="020F0502020204030204" pitchFamily="34" charset="0"/>
                <a:cs typeface="Calibri" panose="020F0502020204030204" pitchFamily="34" charset="0"/>
              </a:rPr>
              <a:t>Encourager les élèves à se palper et à sentir leurs os.</a:t>
            </a:r>
          </a:p>
          <a:p>
            <a:pPr algn="ctr">
              <a:spcBef>
                <a:spcPts val="600"/>
              </a:spcBef>
            </a:pPr>
            <a:r>
              <a:rPr lang="fr-CA" sz="1200" b="1" i="1" dirty="0">
                <a:latin typeface="Calibri" panose="020F0502020204030204" pitchFamily="34" charset="0"/>
                <a:cs typeface="Calibri" panose="020F0502020204030204" pitchFamily="34" charset="0"/>
              </a:rPr>
              <a:t>« À ton avis, quelles formes peuvent avoir les os de la poitrine ? De tes bras? De ta tête ? Tâte et essaye de bouger plusieurs parties de ton corps. Que sens-tu ? Que se passe-t-il ? »</a:t>
            </a:r>
          </a:p>
          <a:p>
            <a:pPr marL="171450" indent="-171450" algn="just">
              <a:spcBef>
                <a:spcPts val="600"/>
              </a:spcBef>
            </a:pPr>
            <a:r>
              <a:rPr lang="fr-CA" sz="2400" i="1" dirty="0">
                <a:latin typeface="Calibri" panose="020F0502020204030204" pitchFamily="34" charset="0"/>
                <a:cs typeface="Calibri" panose="020F0502020204030204" pitchFamily="34" charset="0"/>
              </a:rPr>
              <a:t>Nommer les os </a:t>
            </a:r>
            <a:r>
              <a:rPr lang="fr-CA" sz="1200" dirty="0">
                <a:latin typeface="Calibri" panose="020F0502020204030204" pitchFamily="34" charset="0"/>
                <a:cs typeface="Calibri" panose="020F0502020204030204" pitchFamily="34" charset="0"/>
              </a:rPr>
              <a:t>(15-20 min.)</a:t>
            </a:r>
            <a:endParaRPr lang="fr-CA" i="1" dirty="0">
              <a:latin typeface="Calibri" panose="020F0502020204030204" pitchFamily="34" charset="0"/>
              <a:cs typeface="Calibri" panose="020F0502020204030204" pitchFamily="34" charset="0"/>
            </a:endParaRPr>
          </a:p>
          <a:p>
            <a:pPr marL="228600" indent="-228600" algn="just">
              <a:spcBef>
                <a:spcPts val="600"/>
              </a:spcBef>
              <a:buFont typeface="+mj-lt"/>
              <a:buAutoNum type="arabicPeriod"/>
            </a:pPr>
            <a:r>
              <a:rPr lang="fr-CA" sz="1200" b="1" dirty="0">
                <a:latin typeface="Calibri" panose="020F0502020204030204" pitchFamily="34" charset="0"/>
                <a:cs typeface="Calibri" panose="020F0502020204030204" pitchFamily="34" charset="0"/>
              </a:rPr>
              <a:t>Sélectionner le dessin qui semble le plus complet. </a:t>
            </a:r>
            <a:r>
              <a:rPr lang="fr-CA" sz="1200" dirty="0">
                <a:latin typeface="Calibri" panose="020F0502020204030204" pitchFamily="34" charset="0"/>
                <a:cs typeface="Calibri" panose="020F0502020204030204" pitchFamily="34" charset="0"/>
              </a:rPr>
              <a:t>Montrer à la classe et demander si des élèves sont capables de </a:t>
            </a:r>
            <a:r>
              <a:rPr lang="fr-CA" sz="1200" u="sng" dirty="0">
                <a:latin typeface="Calibri" panose="020F0502020204030204" pitchFamily="34" charset="0"/>
                <a:cs typeface="Calibri" panose="020F0502020204030204" pitchFamily="34" charset="0"/>
              </a:rPr>
              <a:t>nommer</a:t>
            </a:r>
            <a:r>
              <a:rPr lang="fr-CA" sz="1200" dirty="0">
                <a:latin typeface="Calibri" panose="020F0502020204030204" pitchFamily="34" charset="0"/>
                <a:cs typeface="Calibri" panose="020F0502020204030204" pitchFamily="34" charset="0"/>
              </a:rPr>
              <a:t> certains des os qui apparaissent.</a:t>
            </a:r>
          </a:p>
          <a:p>
            <a:pPr marL="228600" indent="-228600" algn="just">
              <a:spcBef>
                <a:spcPts val="600"/>
              </a:spcBef>
              <a:buFont typeface="+mj-lt"/>
              <a:buAutoNum type="arabicPeriod"/>
            </a:pPr>
            <a:r>
              <a:rPr lang="fr-CA" sz="1200" b="1" dirty="0">
                <a:latin typeface="Calibri" panose="020F0502020204030204" pitchFamily="34" charset="0"/>
                <a:cs typeface="Calibri" panose="020F0502020204030204" pitchFamily="34" charset="0"/>
              </a:rPr>
              <a:t>Afficher la fiche TNI-1. </a:t>
            </a:r>
            <a:r>
              <a:rPr lang="fr-CA" sz="1200" dirty="0">
                <a:latin typeface="Calibri" panose="020F0502020204030204" pitchFamily="34" charset="0"/>
                <a:cs typeface="Calibri" panose="020F0502020204030204" pitchFamily="34" charset="0"/>
              </a:rPr>
              <a:t>Laisser aux élèves quelques minutes pour comparer leur dessin à la réalité, puis faire un retour sur le nom des os. La porte est ouverte pour une discussion :</a:t>
            </a:r>
          </a:p>
          <a:p>
            <a:pPr algn="ctr">
              <a:spcBef>
                <a:spcPts val="600"/>
              </a:spcBef>
            </a:pPr>
            <a:r>
              <a:rPr lang="fr-CA" sz="1200" b="1" i="1" dirty="0">
                <a:latin typeface="Calibri" panose="020F0502020204030204" pitchFamily="34" charset="0"/>
                <a:cs typeface="Calibri" panose="020F0502020204030204" pitchFamily="34" charset="0"/>
              </a:rPr>
              <a:t>« Est-ce qu’il y a des choses qui vous surprennent ? Quel est le plus gros os? </a:t>
            </a:r>
            <a:r>
              <a:rPr lang="fr-CA" sz="1200" dirty="0">
                <a:latin typeface="Calibri" panose="020F0502020204030204" pitchFamily="34" charset="0"/>
                <a:cs typeface="Calibri" panose="020F0502020204030204" pitchFamily="34" charset="0"/>
              </a:rPr>
              <a:t>(</a:t>
            </a:r>
            <a:r>
              <a:rPr lang="fr-CA" sz="1200" dirty="0" err="1">
                <a:latin typeface="Calibri" panose="020F0502020204030204" pitchFamily="34" charset="0"/>
                <a:cs typeface="Calibri" panose="020F0502020204030204" pitchFamily="34" charset="0"/>
              </a:rPr>
              <a:t>rép</a:t>
            </a:r>
            <a:r>
              <a:rPr lang="fr-CA" sz="1200" dirty="0">
                <a:latin typeface="Calibri" panose="020F0502020204030204" pitchFamily="34" charset="0"/>
                <a:cs typeface="Calibri" panose="020F0502020204030204" pitchFamily="34" charset="0"/>
              </a:rPr>
              <a:t>. le fémur) </a:t>
            </a:r>
            <a:r>
              <a:rPr lang="fr-CA" sz="1200" b="1" i="1" dirty="0">
                <a:latin typeface="Calibri" panose="020F0502020204030204" pitchFamily="34" charset="0"/>
                <a:cs typeface="Calibri" panose="020F0502020204030204" pitchFamily="34" charset="0"/>
              </a:rPr>
              <a:t>Quelqu’un s’est déjà fracturé l’un de ces os ? Vous vous êtes déjà cassé autre chose ? »</a:t>
            </a:r>
          </a:p>
        </p:txBody>
      </p:sp>
      <p:sp>
        <p:nvSpPr>
          <p:cNvPr id="13" name="Title 3"/>
          <p:cNvSpPr>
            <a:spLocks noGrp="1"/>
          </p:cNvSpPr>
          <p:nvPr>
            <p:ph type="title"/>
            <p:custDataLst>
              <p:tags r:id="rId2"/>
            </p:custDataLst>
          </p:nvPr>
        </p:nvSpPr>
        <p:spPr>
          <a:xfrm>
            <a:off x="57223" y="1"/>
            <a:ext cx="4274057" cy="1019174"/>
          </a:xfrm>
        </p:spPr>
        <p:txBody>
          <a:bodyPr/>
          <a:lstStyle/>
          <a:p>
            <a:pPr algn="l"/>
            <a:r>
              <a:rPr lang="en-US" sz="3000" dirty="0" err="1">
                <a:latin typeface="Calibri" panose="020F0502020204030204" pitchFamily="34" charset="0"/>
                <a:cs typeface="Calibri" panose="020F0502020204030204" pitchFamily="34" charset="0"/>
              </a:rPr>
              <a:t>Réalisation</a:t>
            </a:r>
            <a:r>
              <a:rPr lang="en-US" sz="3000" dirty="0">
                <a:latin typeface="Calibri" panose="020F0502020204030204" pitchFamily="34" charset="0"/>
                <a:cs typeface="Calibri" panose="020F0502020204030204" pitchFamily="34" charset="0"/>
              </a:rPr>
              <a:t/>
            </a:r>
            <a:br>
              <a:rPr lang="en-US" sz="30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3. Les </a:t>
            </a:r>
            <a:r>
              <a:rPr lang="en-US" sz="2400" dirty="0" err="1">
                <a:latin typeface="Calibri" panose="020F0502020204030204" pitchFamily="34" charset="0"/>
                <a:cs typeface="Calibri" panose="020F0502020204030204" pitchFamily="34" charset="0"/>
              </a:rPr>
              <a:t>os</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humains</a:t>
            </a:r>
            <a:endParaRPr lang="en-US" sz="3000" i="1" dirty="0">
              <a:latin typeface="Calibri" panose="020F0502020204030204" pitchFamily="34" charset="0"/>
              <a:cs typeface="Calibri" panose="020F0502020204030204" pitchFamily="34" charset="0"/>
            </a:endParaRPr>
          </a:p>
        </p:txBody>
      </p:sp>
      <p:graphicFrame>
        <p:nvGraphicFramePr>
          <p:cNvPr id="10" name="Espace réservé du contenu 5"/>
          <p:cNvGraphicFramePr>
            <a:graphicFrameLocks noGrp="1"/>
          </p:cNvGraphicFramePr>
          <p:nvPr>
            <p:ph sz="half" idx="1"/>
            <p:custDataLst>
              <p:tags r:id="rId3"/>
            </p:custDataLst>
            <p:extLst>
              <p:ext uri="{D42A27DB-BD31-4B8C-83A1-F6EECF244321}">
                <p14:modId xmlns:p14="http://schemas.microsoft.com/office/powerpoint/2010/main" xmlns="" val="480137292"/>
              </p:ext>
            </p:extLst>
          </p:nvPr>
        </p:nvGraphicFramePr>
        <p:xfrm>
          <a:off x="38101" y="1669383"/>
          <a:ext cx="1722120" cy="1670404"/>
        </p:xfrm>
        <a:graphic>
          <a:graphicData uri="http://schemas.openxmlformats.org/drawingml/2006/table">
            <a:tbl>
              <a:tblPr firstRow="1" bandRow="1">
                <a:tableStyleId>{5C22544A-7EE6-4342-B048-85BDC9FD1C3A}</a:tableStyleId>
              </a:tblPr>
              <a:tblGrid>
                <a:gridCol w="1722120">
                  <a:extLst>
                    <a:ext uri="{9D8B030D-6E8A-4147-A177-3AD203B41FA5}">
                      <a16:colId xmlns:a16="http://schemas.microsoft.com/office/drawing/2014/main" xmlns="" val="20000"/>
                    </a:ext>
                  </a:extLst>
                </a:gridCol>
              </a:tblGrid>
              <a:tr h="213875">
                <a:tc>
                  <a:txBody>
                    <a:bodyPr/>
                    <a:lstStyle/>
                    <a:p>
                      <a:pPr algn="ctr">
                        <a:spcBef>
                          <a:spcPts val="600"/>
                        </a:spcBef>
                      </a:pPr>
                      <a:r>
                        <a:rPr lang="fr-FR" sz="1400" dirty="0">
                          <a:latin typeface="Calibri" pitchFamily="34" charset="0"/>
                          <a:cs typeface="Calibri" pitchFamily="34" charset="0"/>
                        </a:rPr>
                        <a:t>Matériel</a:t>
                      </a:r>
                      <a:r>
                        <a:rPr lang="fr-FR" sz="1400" baseline="0" dirty="0">
                          <a:latin typeface="Calibri" pitchFamily="34" charset="0"/>
                          <a:cs typeface="Calibri" pitchFamily="34" charset="0"/>
                        </a:rPr>
                        <a:t> nécessaire</a:t>
                      </a:r>
                      <a:endParaRPr lang="fr-FR" sz="1400" dirty="0">
                        <a:latin typeface="Calibri" pitchFamily="34" charset="0"/>
                        <a:cs typeface="Calibri" pitchFamily="34" charset="0"/>
                      </a:endParaRPr>
                    </a:p>
                  </a:txBody>
                  <a:tcPr/>
                </a:tc>
                <a:extLst>
                  <a:ext uri="{0D108BD9-81ED-4DB2-BD59-A6C34878D82A}">
                    <a16:rowId xmlns:a16="http://schemas.microsoft.com/office/drawing/2014/main" xmlns="" val="10000"/>
                  </a:ext>
                </a:extLst>
              </a:tr>
              <a:tr h="192488">
                <a:tc>
                  <a:txBody>
                    <a:bodyPr/>
                    <a:lstStyle/>
                    <a:p>
                      <a:pPr algn="ctr">
                        <a:spcBef>
                          <a:spcPts val="600"/>
                        </a:spcBef>
                      </a:pPr>
                      <a:r>
                        <a:rPr lang="fr-FR" sz="1200" dirty="0">
                          <a:latin typeface="Calibri" pitchFamily="34" charset="0"/>
                          <a:cs typeface="Calibri" pitchFamily="34" charset="0"/>
                        </a:rPr>
                        <a:t>Par élève</a:t>
                      </a:r>
                      <a:endParaRPr lang="fr-FR" sz="1200" b="1" dirty="0">
                        <a:latin typeface="Calibri" pitchFamily="34" charset="0"/>
                        <a:cs typeface="Calibri" pitchFamily="34" charset="0"/>
                      </a:endParaRPr>
                    </a:p>
                  </a:txBody>
                  <a:tcPr/>
                </a:tc>
                <a:extLst>
                  <a:ext uri="{0D108BD9-81ED-4DB2-BD59-A6C34878D82A}">
                    <a16:rowId xmlns:a16="http://schemas.microsoft.com/office/drawing/2014/main" xmlns="" val="10001"/>
                  </a:ext>
                </a:extLst>
              </a:tr>
              <a:tr h="283564">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fr-CA" sz="1200" dirty="0">
                          <a:latin typeface="Calibri" pitchFamily="34" charset="0"/>
                          <a:cs typeface="Calibri" pitchFamily="34" charset="0"/>
                          <a:hlinkClick r:id="rId9" action="ppaction://hlinksldjump"/>
                        </a:rPr>
                        <a:t>Fiche d’activité C</a:t>
                      </a:r>
                      <a:endParaRPr lang="fr-CA" sz="1200" dirty="0">
                        <a:latin typeface="Calibri" pitchFamily="34" charset="0"/>
                        <a:cs typeface="Calibri" pitchFamily="34" charset="0"/>
                      </a:endParaRPr>
                    </a:p>
                  </a:txBody>
                  <a:tcPr/>
                </a:tc>
                <a:extLst>
                  <a:ext uri="{0D108BD9-81ED-4DB2-BD59-A6C34878D82A}">
                    <a16:rowId xmlns:a16="http://schemas.microsoft.com/office/drawing/2014/main" xmlns="" val="10002"/>
                  </a:ext>
                </a:extLst>
              </a:tr>
              <a:tr h="192488">
                <a:tc>
                  <a:txBody>
                    <a:bodyPr/>
                    <a:lstStyle/>
                    <a:p>
                      <a:pPr algn="ctr">
                        <a:spcBef>
                          <a:spcPts val="600"/>
                        </a:spcBef>
                      </a:pPr>
                      <a:r>
                        <a:rPr lang="fr-FR" sz="1200" b="1" dirty="0">
                          <a:latin typeface="Calibri" pitchFamily="34" charset="0"/>
                          <a:cs typeface="Calibri" pitchFamily="34" charset="0"/>
                        </a:rPr>
                        <a:t>Pour l’</a:t>
                      </a:r>
                      <a:r>
                        <a:rPr lang="fr-FR" sz="1200" b="1" dirty="0" err="1">
                          <a:latin typeface="Calibri" pitchFamily="34" charset="0"/>
                          <a:cs typeface="Calibri" pitchFamily="34" charset="0"/>
                        </a:rPr>
                        <a:t>enseignant.e</a:t>
                      </a:r>
                      <a:endParaRPr lang="fr-FR" sz="1200" b="1" dirty="0">
                        <a:latin typeface="Calibri" pitchFamily="34" charset="0"/>
                        <a:cs typeface="Calibri" pitchFamily="34" charset="0"/>
                      </a:endParaRPr>
                    </a:p>
                  </a:txBody>
                  <a:tcPr/>
                </a:tc>
                <a:extLst>
                  <a:ext uri="{0D108BD9-81ED-4DB2-BD59-A6C34878D82A}">
                    <a16:rowId xmlns:a16="http://schemas.microsoft.com/office/drawing/2014/main" xmlns="" val="10003"/>
                  </a:ext>
                </a:extLst>
              </a:tr>
              <a:tr h="374282">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fr-CA" sz="1200" dirty="0">
                          <a:latin typeface="Calibri" pitchFamily="34" charset="0"/>
                          <a:cs typeface="Calibri" pitchFamily="34" charset="0"/>
                          <a:hlinkClick r:id="rId10" action="ppaction://hlinksldjump"/>
                        </a:rPr>
                        <a:t>Fiche théorique 2</a:t>
                      </a:r>
                      <a:endParaRPr lang="fr-CA" sz="1200" dirty="0">
                        <a:latin typeface="Calibri" pitchFamily="34" charset="0"/>
                        <a:cs typeface="Calibri" pitchFamily="34" charset="0"/>
                      </a:endParaRPr>
                    </a:p>
                    <a:p>
                      <a:pPr marL="0" marR="0" indent="0" algn="l" defTabSz="914400" rtl="0" eaLnBrk="1" fontAlgn="auto" latinLnBrk="0" hangingPunct="1">
                        <a:lnSpc>
                          <a:spcPct val="100000"/>
                        </a:lnSpc>
                        <a:spcBef>
                          <a:spcPts val="600"/>
                        </a:spcBef>
                        <a:spcAft>
                          <a:spcPts val="0"/>
                        </a:spcAft>
                        <a:buClrTx/>
                        <a:buSzTx/>
                        <a:buFontTx/>
                        <a:buNone/>
                        <a:tabLst/>
                        <a:defRPr/>
                      </a:pPr>
                      <a:r>
                        <a:rPr lang="fr-CA" sz="1200" dirty="0">
                          <a:latin typeface="Calibri" pitchFamily="34" charset="0"/>
                          <a:cs typeface="Calibri" pitchFamily="34" charset="0"/>
                          <a:hlinkClick r:id="rId11" action="ppaction://hlinksldjump"/>
                        </a:rPr>
                        <a:t>Fiche TNI-1</a:t>
                      </a:r>
                      <a:endParaRPr lang="fr-CA" sz="1200" b="0" dirty="0">
                        <a:latin typeface="Calibri" pitchFamily="34" charset="0"/>
                        <a:cs typeface="Calibri" pitchFamily="34" charset="0"/>
                      </a:endParaRPr>
                    </a:p>
                  </a:txBody>
                  <a:tcPr/>
                </a:tc>
                <a:extLst>
                  <a:ext uri="{0D108BD9-81ED-4DB2-BD59-A6C34878D82A}">
                    <a16:rowId xmlns:a16="http://schemas.microsoft.com/office/drawing/2014/main" xmlns="" val="10004"/>
                  </a:ext>
                </a:extLst>
              </a:tr>
            </a:tbl>
          </a:graphicData>
        </a:graphic>
      </p:graphicFrame>
      <p:sp>
        <p:nvSpPr>
          <p:cNvPr id="2" name="Espace réservé du numéro de diapositive 1"/>
          <p:cNvSpPr>
            <a:spLocks noGrp="1"/>
          </p:cNvSpPr>
          <p:nvPr>
            <p:ph type="sldNum" sz="quarter" idx="12"/>
            <p:custDataLst>
              <p:tags r:id="rId4"/>
            </p:custDataLst>
          </p:nvPr>
        </p:nvSpPr>
        <p:spPr>
          <a:xfrm>
            <a:off x="5476874" y="8188038"/>
            <a:ext cx="1381126" cy="955962"/>
          </a:xfrm>
        </p:spPr>
        <p:txBody>
          <a:bodyPr/>
          <a:lstStyle/>
          <a:p>
            <a:fld id="{027FB875-5C85-AB42-9DC5-178568A424B8}" type="slidenum">
              <a:rPr lang="en-US" b="1" smtClean="0">
                <a:cs typeface="Times New Roman" panose="02020603050405020304" pitchFamily="18" charset="0"/>
              </a:rPr>
              <a:pPr/>
              <a:t>11</a:t>
            </a:fld>
            <a:endParaRPr lang="en-US" b="1" dirty="0">
              <a:cs typeface="Times New Roman" panose="02020603050405020304" pitchFamily="18" charset="0"/>
            </a:endParaRPr>
          </a:p>
        </p:txBody>
      </p:sp>
      <p:sp>
        <p:nvSpPr>
          <p:cNvPr id="7" name="Rectangle 6"/>
          <p:cNvSpPr/>
          <p:nvPr>
            <p:custDataLst>
              <p:tags r:id="rId5"/>
            </p:custDataLst>
          </p:nvPr>
        </p:nvSpPr>
        <p:spPr>
          <a:xfrm>
            <a:off x="45720" y="3672840"/>
            <a:ext cx="1701413" cy="3077766"/>
          </a:xfrm>
          <a:prstGeom prst="rect">
            <a:avLst/>
          </a:prstGeom>
          <a:solidFill>
            <a:schemeClr val="tx2">
              <a:lumMod val="20000"/>
              <a:lumOff val="80000"/>
            </a:schemeClr>
          </a:solidFill>
          <a:ln>
            <a:solidFill>
              <a:schemeClr val="tx1"/>
            </a:solidFill>
          </a:ln>
        </p:spPr>
        <p:txBody>
          <a:bodyPr wrap="square">
            <a:spAutoFit/>
          </a:bodyPr>
          <a:lstStyle/>
          <a:p>
            <a:pPr algn="ctr">
              <a:spcBef>
                <a:spcPts val="600"/>
              </a:spcBef>
            </a:pPr>
            <a:r>
              <a:rPr lang="fr-CA" altLang="fr-FR" sz="1400" b="1" dirty="0">
                <a:latin typeface="Calibri" panose="020F0502020204030204" pitchFamily="34" charset="0"/>
                <a:ea typeface="Calibri" panose="020F0502020204030204" pitchFamily="34" charset="0"/>
                <a:cs typeface="Calibri" panose="020F0502020204030204" pitchFamily="34" charset="0"/>
              </a:rPr>
              <a:t>Hypothèse grandeur nature !</a:t>
            </a:r>
          </a:p>
          <a:p>
            <a:pPr>
              <a:spcBef>
                <a:spcPts val="600"/>
              </a:spcBef>
            </a:pPr>
            <a:r>
              <a:rPr lang="fr-CA" altLang="fr-FR" sz="1200" dirty="0">
                <a:latin typeface="Calibri" panose="020F0502020204030204" pitchFamily="34" charset="0"/>
                <a:ea typeface="Calibri" panose="020F0502020204030204" pitchFamily="34" charset="0"/>
                <a:cs typeface="Calibri" panose="020F0502020204030204" pitchFamily="34" charset="0"/>
              </a:rPr>
              <a:t>Au lieu d’utiliser la fiche d’activité C, </a:t>
            </a:r>
            <a:r>
              <a:rPr lang="fr-CA" altLang="fr-FR" sz="1200" dirty="0">
                <a:latin typeface="Calibri" panose="020F0502020204030204" pitchFamily="34" charset="0"/>
                <a:cs typeface="Calibri" panose="020F0502020204030204" pitchFamily="34" charset="0"/>
              </a:rPr>
              <a:t>i</a:t>
            </a:r>
            <a:r>
              <a:rPr lang="fr-CA" sz="1200" dirty="0">
                <a:latin typeface="Calibri" panose="020F0502020204030204" pitchFamily="34" charset="0"/>
                <a:cs typeface="Calibri" panose="020F0502020204030204" pitchFamily="34" charset="0"/>
              </a:rPr>
              <a:t>l est possible de faire cette activité sur une affiche géante (par exemple, rouleau de papier « </a:t>
            </a:r>
            <a:r>
              <a:rPr lang="fr-CA" sz="1200" dirty="0" err="1">
                <a:latin typeface="Calibri" panose="020F0502020204030204" pitchFamily="34" charset="0"/>
                <a:cs typeface="Calibri" panose="020F0502020204030204" pitchFamily="34" charset="0"/>
              </a:rPr>
              <a:t>craft</a:t>
            </a:r>
            <a:r>
              <a:rPr lang="fr-CA" sz="1200" dirty="0">
                <a:latin typeface="Calibri" panose="020F0502020204030204" pitchFamily="34" charset="0"/>
                <a:cs typeface="Calibri" panose="020F0502020204030204" pitchFamily="34" charset="0"/>
              </a:rPr>
              <a:t> »). </a:t>
            </a:r>
          </a:p>
          <a:p>
            <a:pPr>
              <a:spcBef>
                <a:spcPts val="600"/>
              </a:spcBef>
            </a:pPr>
            <a:r>
              <a:rPr lang="fr-CA" sz="1200" dirty="0">
                <a:latin typeface="Calibri" panose="020F0502020204030204" pitchFamily="34" charset="0"/>
                <a:cs typeface="Calibri" panose="020F0502020204030204" pitchFamily="34" charset="0"/>
              </a:rPr>
              <a:t>En équipe de 3 ou 4, on trace la silhouette d’un des élèves (couché sur le papier), puis on utilise cette silhouette pour dessiner les os.</a:t>
            </a:r>
            <a:endParaRPr lang="fr-CA" altLang="fr-FR" sz="1200" dirty="0">
              <a:latin typeface="Calibri" panose="020F0502020204030204" pitchFamily="34" charset="0"/>
              <a:ea typeface="Calibri" panose="020F0502020204030204" pitchFamily="34" charset="0"/>
              <a:cs typeface="Calibri" panose="020F0502020204030204" pitchFamily="34" charset="0"/>
            </a:endParaRPr>
          </a:p>
        </p:txBody>
      </p:sp>
      <p:sp>
        <p:nvSpPr>
          <p:cNvPr id="9" name="Flèche droite 8"/>
          <p:cNvSpPr/>
          <p:nvPr>
            <p:custDataLst>
              <p:tags r:id="rId6"/>
            </p:custDataLst>
          </p:nvPr>
        </p:nvSpPr>
        <p:spPr>
          <a:xfrm>
            <a:off x="38100" y="6948726"/>
            <a:ext cx="1866900" cy="2130852"/>
          </a:xfrm>
          <a:prstGeom prst="rightArrow">
            <a:avLst>
              <a:gd name="adj1" fmla="val 93055"/>
              <a:gd name="adj2" fmla="val 22255"/>
            </a:avLst>
          </a:prstGeom>
          <a:solidFill>
            <a:schemeClr val="tx2">
              <a:lumMod val="20000"/>
              <a:lumOff val="80000"/>
            </a:schemeClr>
          </a:solidFill>
        </p:spPr>
        <p:style>
          <a:lnRef idx="3">
            <a:schemeClr val="lt1"/>
          </a:lnRef>
          <a:fillRef idx="1">
            <a:schemeClr val="accent2"/>
          </a:fillRef>
          <a:effectRef idx="1">
            <a:schemeClr val="accent2"/>
          </a:effectRef>
          <a:fontRef idx="minor">
            <a:schemeClr val="lt1"/>
          </a:fontRef>
        </p:style>
        <p:txBody>
          <a:bodyPr rtlCol="0" anchor="ctr"/>
          <a:lstStyle/>
          <a:p>
            <a:pPr lvl="0" algn="ctr">
              <a:spcBef>
                <a:spcPts val="600"/>
              </a:spcBef>
            </a:pPr>
            <a:r>
              <a:rPr lang="fr-CA" sz="1400" b="1" dirty="0">
                <a:solidFill>
                  <a:prstClr val="black"/>
                </a:solidFill>
                <a:latin typeface="Calibri" panose="020F0502020204030204" pitchFamily="34" charset="0"/>
                <a:cs typeface="Calibri" panose="020F0502020204030204" pitchFamily="34" charset="0"/>
              </a:rPr>
              <a:t>Version détaillée</a:t>
            </a:r>
          </a:p>
          <a:p>
            <a:pPr lvl="0">
              <a:spcBef>
                <a:spcPts val="600"/>
              </a:spcBef>
            </a:pPr>
            <a:r>
              <a:rPr lang="fr-CA" sz="1200" dirty="0">
                <a:solidFill>
                  <a:prstClr val="black"/>
                </a:solidFill>
                <a:latin typeface="Calibri" panose="020F0502020204030204" pitchFamily="34" charset="0"/>
                <a:cs typeface="Calibri" panose="020F0502020204030204" pitchFamily="34" charset="0"/>
              </a:rPr>
              <a:t>Ne faire appel à la fiche théorique que si une question pertinente ne peut être répondue avec la fiche TNI.</a:t>
            </a:r>
          </a:p>
        </p:txBody>
      </p:sp>
      <p:pic>
        <p:nvPicPr>
          <p:cNvPr id="11" name="Image 10">
            <a:extLst>
              <a:ext uri="{FF2B5EF4-FFF2-40B4-BE49-F238E27FC236}">
                <a16:creationId xmlns:a16="http://schemas.microsoft.com/office/drawing/2014/main" xmlns="" id="{01A77CCD-C63F-B2A2-C063-E07225F62BC9}"/>
              </a:ext>
            </a:extLst>
          </p:cNvPr>
          <p:cNvPicPr>
            <a:picLocks noChangeAspect="1"/>
          </p:cNvPicPr>
          <p:nvPr/>
        </p:nvPicPr>
        <p:blipFill>
          <a:blip r:embed="rId12"/>
          <a:stretch>
            <a:fillRect/>
          </a:stretch>
        </p:blipFill>
        <p:spPr>
          <a:xfrm>
            <a:off x="4302031" y="-463742"/>
            <a:ext cx="2548349" cy="2548349"/>
          </a:xfrm>
          <a:prstGeom prst="rect">
            <a:avLst/>
          </a:prstGeom>
        </p:spPr>
      </p:pic>
      <p:graphicFrame>
        <p:nvGraphicFramePr>
          <p:cNvPr id="12" name="Tableau 11"/>
          <p:cNvGraphicFramePr>
            <a:graphicFrameLocks noGrp="1"/>
          </p:cNvGraphicFramePr>
          <p:nvPr>
            <p:custDataLst>
              <p:tags r:id="rId7"/>
            </p:custDataLst>
            <p:extLst>
              <p:ext uri="{D42A27DB-BD31-4B8C-83A1-F6EECF244321}">
                <p14:modId xmlns="" xmlns:p14="http://schemas.microsoft.com/office/powerpoint/2010/main" val="3094342963"/>
              </p:ext>
            </p:extLst>
          </p:nvPr>
        </p:nvGraphicFramePr>
        <p:xfrm>
          <a:off x="46783" y="1280563"/>
          <a:ext cx="1674790" cy="304800"/>
        </p:xfrm>
        <a:graphic>
          <a:graphicData uri="http://schemas.openxmlformats.org/drawingml/2006/table">
            <a:tbl>
              <a:tblPr firstRow="1" bandRow="1">
                <a:tableStyleId>{69CF1AB2-1976-4502-BF36-3FF5EA218861}</a:tableStyleId>
              </a:tblPr>
              <a:tblGrid>
                <a:gridCol w="1674790">
                  <a:extLst>
                    <a:ext uri="{9D8B030D-6E8A-4147-A177-3AD203B41FA5}">
                      <a16:colId xmlns:a16="http://schemas.microsoft.com/office/drawing/2014/main" xmlns="" val="20000"/>
                    </a:ext>
                  </a:extLst>
                </a:gridCol>
              </a:tblGrid>
              <a:tr h="293918">
                <a:tc>
                  <a:txBody>
                    <a:bodyPr/>
                    <a:lstStyle/>
                    <a:p>
                      <a:pPr algn="ctr"/>
                      <a:r>
                        <a:rPr lang="fr-FR" sz="1400" dirty="0">
                          <a:latin typeface="Calibri" pitchFamily="34" charset="0"/>
                          <a:cs typeface="Calibri" pitchFamily="34" charset="0"/>
                        </a:rPr>
                        <a:t>Durée </a:t>
                      </a:r>
                      <a:r>
                        <a:rPr lang="fr-FR" sz="1400" dirty="0" smtClean="0">
                          <a:latin typeface="Calibri" pitchFamily="34" charset="0"/>
                          <a:cs typeface="Calibri" pitchFamily="34" charset="0"/>
                        </a:rPr>
                        <a:t>: </a:t>
                      </a:r>
                      <a:r>
                        <a:rPr lang="fr-FR" sz="1400" b="0" dirty="0" smtClean="0">
                          <a:latin typeface="Calibri" pitchFamily="34" charset="0"/>
                          <a:cs typeface="Calibri" pitchFamily="34" charset="0"/>
                        </a:rPr>
                        <a:t>45 minutes</a:t>
                      </a:r>
                      <a:endParaRPr lang="fr-FR" sz="1400" b="0" dirty="0">
                        <a:latin typeface="Calibri" pitchFamily="34" charset="0"/>
                        <a:cs typeface="Calibri" pitchFamily="34" charset="0"/>
                      </a:endParaRPr>
                    </a:p>
                  </a:txBody>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xmlns="" val="6182092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custDataLst>
              <p:tags r:id="rId1"/>
            </p:custDataLst>
          </p:nvPr>
        </p:nvSpPr>
        <p:spPr>
          <a:xfrm>
            <a:off x="2103120" y="1280563"/>
            <a:ext cx="4712340" cy="7740581"/>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spAutoFit/>
          </a:bodyPr>
          <a:lstStyle/>
          <a:p>
            <a:pPr algn="just">
              <a:spcBef>
                <a:spcPts val="600"/>
              </a:spcBef>
              <a:spcAft>
                <a:spcPts val="600"/>
              </a:spcAft>
            </a:pPr>
            <a:r>
              <a:rPr lang="fr-CA" sz="2400" i="1" dirty="0">
                <a:latin typeface="Calibri" panose="020F0502020204030204" pitchFamily="34" charset="0"/>
                <a:cs typeface="Calibri" panose="020F0502020204030204" pitchFamily="34" charset="0"/>
              </a:rPr>
              <a:t>Vue d’ensemble</a:t>
            </a:r>
          </a:p>
          <a:p>
            <a:pPr algn="just">
              <a:spcBef>
                <a:spcPts val="600"/>
              </a:spcBef>
            </a:pPr>
            <a:r>
              <a:rPr lang="fr-CA" sz="1200" dirty="0">
                <a:solidFill>
                  <a:prstClr val="black"/>
                </a:solidFill>
                <a:latin typeface="Calibri" panose="020F0502020204030204" pitchFamily="34" charset="0"/>
                <a:cs typeface="Calibri" panose="020F0502020204030204" pitchFamily="34" charset="0"/>
              </a:rPr>
              <a:t>Les élèves vont identifier les principaux groupes d’os de leur corps et découvrir la fonction de chacun d’eux.</a:t>
            </a:r>
          </a:p>
          <a:p>
            <a:pPr algn="just">
              <a:spcBef>
                <a:spcPts val="600"/>
              </a:spcBef>
            </a:pPr>
            <a:r>
              <a:rPr lang="fr-CA" sz="2400" i="1" dirty="0">
                <a:latin typeface="Calibri" panose="020F0502020204030204" pitchFamily="34" charset="0"/>
                <a:cs typeface="Calibri" panose="020F0502020204030204" pitchFamily="34" charset="0"/>
              </a:rPr>
              <a:t>Identification des groupes </a:t>
            </a:r>
            <a:r>
              <a:rPr lang="fr-CA" sz="1200" dirty="0">
                <a:latin typeface="Calibri" panose="020F0502020204030204" pitchFamily="34" charset="0"/>
                <a:cs typeface="Calibri" panose="020F0502020204030204" pitchFamily="34" charset="0"/>
              </a:rPr>
              <a:t>(15-20 min.)</a:t>
            </a:r>
          </a:p>
          <a:p>
            <a:pPr algn="ctr">
              <a:spcBef>
                <a:spcPts val="600"/>
              </a:spcBef>
            </a:pPr>
            <a:r>
              <a:rPr lang="fr-CA" sz="1200" b="1" i="1" dirty="0">
                <a:solidFill>
                  <a:prstClr val="black"/>
                </a:solidFill>
                <a:latin typeface="Calibri" panose="020F0502020204030204" pitchFamily="34" charset="0"/>
                <a:cs typeface="Calibri" panose="020F0502020204030204" pitchFamily="34" charset="0"/>
              </a:rPr>
              <a:t>« Jusqu’à maintenant, nous avons parlé des os de manière individuelle. Maintenant, nous allons voir comment nous pouvons regrouper certains os ensemble. »</a:t>
            </a:r>
          </a:p>
          <a:p>
            <a:pPr marL="228600" indent="-228600" algn="just">
              <a:spcBef>
                <a:spcPts val="600"/>
              </a:spcBef>
              <a:buFont typeface="+mj-lt"/>
              <a:buAutoNum type="arabicPeriod"/>
            </a:pPr>
            <a:r>
              <a:rPr lang="fr-CA" sz="1200" b="1" dirty="0">
                <a:latin typeface="Calibri" panose="020F0502020204030204" pitchFamily="34" charset="0"/>
                <a:cs typeface="Calibri" panose="020F0502020204030204" pitchFamily="34" charset="0"/>
              </a:rPr>
              <a:t>Distribuer la fiche d’activité D et demander aux élèves de remplir la page 1. </a:t>
            </a:r>
            <a:r>
              <a:rPr lang="fr-CA" sz="1200" dirty="0">
                <a:latin typeface="Calibri" panose="020F0502020204030204" pitchFamily="34" charset="0"/>
                <a:cs typeface="Calibri" panose="020F0502020204030204" pitchFamily="34" charset="0"/>
              </a:rPr>
              <a:t>Ils peuvent travailler individuellement ou en équipe, à la discrétion de l’</a:t>
            </a:r>
            <a:r>
              <a:rPr lang="fr-CA" sz="1200" dirty="0" err="1">
                <a:latin typeface="Calibri" panose="020F0502020204030204" pitchFamily="34" charset="0"/>
                <a:cs typeface="Calibri" panose="020F0502020204030204" pitchFamily="34" charset="0"/>
              </a:rPr>
              <a:t>enseignant.e</a:t>
            </a:r>
            <a:r>
              <a:rPr lang="fr-CA" sz="1200" dirty="0">
                <a:latin typeface="Calibri" panose="020F0502020204030204" pitchFamily="34" charset="0"/>
                <a:cs typeface="Calibri" panose="020F0502020204030204" pitchFamily="34" charset="0"/>
              </a:rPr>
              <a:t>.</a:t>
            </a:r>
          </a:p>
          <a:p>
            <a:pPr marL="228600" indent="-228600" algn="just">
              <a:spcBef>
                <a:spcPts val="600"/>
              </a:spcBef>
              <a:buFont typeface="+mj-lt"/>
              <a:buAutoNum type="arabicPeriod"/>
            </a:pPr>
            <a:r>
              <a:rPr lang="fr-CA" sz="1200" b="1" dirty="0">
                <a:latin typeface="Calibri" panose="020F0502020204030204" pitchFamily="34" charset="0"/>
                <a:cs typeface="Calibri" panose="020F0502020204030204" pitchFamily="34" charset="0"/>
              </a:rPr>
              <a:t>Faire un retour en grand groupe</a:t>
            </a:r>
            <a:r>
              <a:rPr lang="fr-CA" sz="1200" dirty="0">
                <a:latin typeface="Calibri" panose="020F0502020204030204" pitchFamily="34" charset="0"/>
                <a:cs typeface="Calibri" panose="020F0502020204030204" pitchFamily="34" charset="0"/>
              </a:rPr>
              <a:t>. À ce stade, il est intéressant de se demander si tous les mammifères ont les mêmes groupes d’os. (La réponse est oui, comme nous verrons dans la toute dernière semaine d’activité.)</a:t>
            </a:r>
          </a:p>
          <a:p>
            <a:pPr marL="180000" indent="-180000" algn="just">
              <a:spcBef>
                <a:spcPts val="600"/>
              </a:spcBef>
            </a:pPr>
            <a:r>
              <a:rPr lang="fr-CA" sz="2400" i="1" dirty="0">
                <a:latin typeface="Calibri" panose="020F0502020204030204" pitchFamily="34" charset="0"/>
                <a:cs typeface="Calibri" panose="020F0502020204030204" pitchFamily="34" charset="0"/>
              </a:rPr>
              <a:t>Fonction des groupes d’os </a:t>
            </a:r>
            <a:r>
              <a:rPr lang="fr-CA" sz="1200" dirty="0">
                <a:latin typeface="Calibri" panose="020F0502020204030204" pitchFamily="34" charset="0"/>
                <a:cs typeface="Calibri" panose="020F0502020204030204" pitchFamily="34" charset="0"/>
              </a:rPr>
              <a:t>(25-30 min.)</a:t>
            </a:r>
          </a:p>
          <a:p>
            <a:pPr marL="177800" indent="-177800" algn="ctr">
              <a:spcBef>
                <a:spcPts val="600"/>
              </a:spcBef>
            </a:pPr>
            <a:r>
              <a:rPr lang="fr-CA" sz="1200" b="1" i="1" dirty="0">
                <a:latin typeface="Calibri" panose="020F0502020204030204" pitchFamily="34" charset="0"/>
                <a:cs typeface="Calibri" panose="020F0502020204030204" pitchFamily="34" charset="0"/>
              </a:rPr>
              <a:t>« Nous allons maintenant nous questionner sur les fonctions du squelette.  En d’autres mots, à quoi ça sert des os ? Quelles sont les fonctions du squelette ? »</a:t>
            </a:r>
          </a:p>
          <a:p>
            <a:pPr marL="228600" indent="-228600" algn="just">
              <a:spcBef>
                <a:spcPts val="600"/>
              </a:spcBef>
              <a:buFont typeface="+mj-lt"/>
              <a:buAutoNum type="arabicPeriod"/>
            </a:pPr>
            <a:r>
              <a:rPr lang="fr-CA" sz="1200" b="1" dirty="0">
                <a:latin typeface="Calibri" panose="020F0502020204030204" pitchFamily="34" charset="0"/>
                <a:cs typeface="Calibri" panose="020F0502020204030204" pitchFamily="34" charset="0"/>
              </a:rPr>
              <a:t>En discutant, orienter les élèves vers l’identification des trois fonctions suivantes des os </a:t>
            </a:r>
            <a:r>
              <a:rPr lang="fr-CA" sz="1200" dirty="0">
                <a:latin typeface="Calibri" panose="020F0502020204030204" pitchFamily="34" charset="0"/>
                <a:cs typeface="Calibri" panose="020F0502020204030204" pitchFamily="34" charset="0"/>
              </a:rPr>
              <a:t>: a) </a:t>
            </a:r>
            <a:r>
              <a:rPr lang="fr-FR" sz="1200" dirty="0">
                <a:latin typeface="Calibri" panose="020F0502020204030204" pitchFamily="34" charset="0"/>
                <a:cs typeface="Calibri" panose="020F0502020204030204" pitchFamily="34" charset="0"/>
              </a:rPr>
              <a:t>Structure de soutien, b) En conjonction avec les muscles, permet le mouvement, et c) Protection des organes. </a:t>
            </a:r>
            <a:r>
              <a:rPr lang="fr-CA" sz="1200" u="sng" dirty="0">
                <a:solidFill>
                  <a:prstClr val="black"/>
                </a:solidFill>
                <a:latin typeface="Calibri" panose="020F0502020204030204" pitchFamily="34" charset="0"/>
                <a:cs typeface="Calibri" panose="020F0502020204030204" pitchFamily="34" charset="0"/>
              </a:rPr>
              <a:t>Écrire au tableau les trois fonctions : </a:t>
            </a:r>
            <a:r>
              <a:rPr lang="fr-CA" sz="1200" i="1" u="sng" dirty="0">
                <a:solidFill>
                  <a:prstClr val="black"/>
                </a:solidFill>
                <a:latin typeface="Calibri" panose="020F0502020204030204" pitchFamily="34" charset="0"/>
                <a:cs typeface="Calibri" panose="020F0502020204030204" pitchFamily="34" charset="0"/>
              </a:rPr>
              <a:t>soutien, mouvement et protection.</a:t>
            </a:r>
          </a:p>
          <a:p>
            <a:pPr marL="228600" indent="-228600" algn="just">
              <a:spcBef>
                <a:spcPts val="600"/>
              </a:spcBef>
              <a:buFont typeface="+mj-lt"/>
              <a:buAutoNum type="arabicPeriod"/>
            </a:pPr>
            <a:r>
              <a:rPr lang="fr-CA" sz="1200" b="1" dirty="0">
                <a:solidFill>
                  <a:prstClr val="black"/>
                </a:solidFill>
                <a:latin typeface="Calibri" panose="020F0502020204030204" pitchFamily="34" charset="0"/>
                <a:cs typeface="Calibri" panose="020F0502020204030204" pitchFamily="34" charset="0"/>
              </a:rPr>
              <a:t>Demander aux élèves de remplir la page 2 de la fiche d’activité</a:t>
            </a:r>
            <a:r>
              <a:rPr lang="fr-CA" sz="1200" dirty="0">
                <a:solidFill>
                  <a:prstClr val="black"/>
                </a:solidFill>
                <a:latin typeface="Calibri" panose="020F0502020204030204" pitchFamily="34" charset="0"/>
                <a:cs typeface="Calibri" panose="020F0502020204030204" pitchFamily="34" charset="0"/>
              </a:rPr>
              <a:t>. Les élèves devront trouver la ou les fonctions de chacun des groupes d’os.</a:t>
            </a:r>
          </a:p>
          <a:p>
            <a:pPr marL="228600" indent="-228600" algn="just">
              <a:spcBef>
                <a:spcPts val="600"/>
              </a:spcBef>
              <a:buFont typeface="+mj-lt"/>
              <a:buAutoNum type="arabicPeriod"/>
            </a:pPr>
            <a:r>
              <a:rPr lang="fr-CA" sz="1200" b="1" dirty="0">
                <a:solidFill>
                  <a:prstClr val="black"/>
                </a:solidFill>
                <a:latin typeface="Calibri" panose="020F0502020204030204" pitchFamily="34" charset="0"/>
                <a:cs typeface="Calibri" panose="020F0502020204030204" pitchFamily="34" charset="0"/>
              </a:rPr>
              <a:t>Faire un retour en grand groupe</a:t>
            </a:r>
            <a:r>
              <a:rPr lang="fr-CA" sz="1200" dirty="0">
                <a:solidFill>
                  <a:prstClr val="black"/>
                </a:solidFill>
                <a:latin typeface="Calibri" panose="020F0502020204030204" pitchFamily="34" charset="0"/>
                <a:cs typeface="Calibri" panose="020F0502020204030204" pitchFamily="34" charset="0"/>
              </a:rPr>
              <a:t>. Les fonctions des os sont un sujet fertile en questionnements* :</a:t>
            </a:r>
          </a:p>
          <a:p>
            <a:pPr marL="171450" indent="-171450" algn="ctr">
              <a:spcBef>
                <a:spcPts val="600"/>
              </a:spcBef>
            </a:pPr>
            <a:r>
              <a:rPr lang="fr-CA" sz="1200" b="1" i="1" dirty="0">
                <a:solidFill>
                  <a:schemeClr val="tx1"/>
                </a:solidFill>
                <a:latin typeface="Calibri" panose="020F0502020204030204" pitchFamily="34" charset="0"/>
                <a:cs typeface="Calibri" panose="020F0502020204030204" pitchFamily="34" charset="0"/>
              </a:rPr>
              <a:t>« Quelle est la fonction  de tel groupe au sein du corps ? Protection contre quoi ? Soutenir quoi ? Quel type de mouvement ? Pour chaque fonction, quelles caractéristiques sont importantes ? »</a:t>
            </a:r>
          </a:p>
          <a:p>
            <a:pPr marL="171450" indent="-171450" algn="just">
              <a:spcBef>
                <a:spcPts val="600"/>
              </a:spcBef>
            </a:pPr>
            <a:r>
              <a:rPr lang="fr-CA" sz="1200" dirty="0">
                <a:solidFill>
                  <a:schemeClr val="tx1"/>
                </a:solidFill>
                <a:latin typeface="Calibri" panose="020F0502020204030204" pitchFamily="34" charset="0"/>
                <a:cs typeface="Calibri" panose="020F0502020204030204" pitchFamily="34" charset="0"/>
              </a:rPr>
              <a:t>* Ces questionnements sont </a:t>
            </a:r>
            <a:r>
              <a:rPr lang="fr-CA" sz="1200" b="1" i="1" dirty="0">
                <a:solidFill>
                  <a:schemeClr val="tx1"/>
                </a:solidFill>
                <a:latin typeface="Calibri" panose="020F0502020204030204" pitchFamily="34" charset="0"/>
                <a:cs typeface="Calibri" panose="020F0502020204030204" pitchFamily="34" charset="0"/>
              </a:rPr>
              <a:t>optionnels</a:t>
            </a:r>
            <a:r>
              <a:rPr lang="fr-CA" sz="1200" dirty="0">
                <a:solidFill>
                  <a:schemeClr val="tx1"/>
                </a:solidFill>
                <a:latin typeface="Calibri" panose="020F0502020204030204" pitchFamily="34" charset="0"/>
                <a:cs typeface="Calibri" panose="020F0502020204030204" pitchFamily="34" charset="0"/>
              </a:rPr>
              <a:t> (il faut que toute la classe soit réceptive). Voir encart pour exemples de réponses.</a:t>
            </a:r>
            <a:endParaRPr lang="fr-CA" sz="1200" i="1" dirty="0">
              <a:solidFill>
                <a:schemeClr val="tx1"/>
              </a:solidFill>
              <a:latin typeface="Calibri" panose="020F0502020204030204" pitchFamily="34" charset="0"/>
              <a:cs typeface="Calibri" panose="020F0502020204030204" pitchFamily="34" charset="0"/>
            </a:endParaRPr>
          </a:p>
        </p:txBody>
      </p:sp>
      <p:sp>
        <p:nvSpPr>
          <p:cNvPr id="13" name="Title 3"/>
          <p:cNvSpPr>
            <a:spLocks noGrp="1"/>
          </p:cNvSpPr>
          <p:nvPr>
            <p:ph type="title"/>
            <p:custDataLst>
              <p:tags r:id="rId2"/>
            </p:custDataLst>
          </p:nvPr>
        </p:nvSpPr>
        <p:spPr>
          <a:xfrm>
            <a:off x="34672" y="0"/>
            <a:ext cx="4274057" cy="1019175"/>
          </a:xfrm>
        </p:spPr>
        <p:txBody>
          <a:bodyPr/>
          <a:lstStyle/>
          <a:p>
            <a:pPr algn="l"/>
            <a:r>
              <a:rPr lang="en-US" sz="3000" dirty="0" err="1">
                <a:latin typeface="Calibri" panose="020F0502020204030204" pitchFamily="34" charset="0"/>
                <a:cs typeface="Calibri" panose="020F0502020204030204" pitchFamily="34" charset="0"/>
              </a:rPr>
              <a:t>Réalisation</a:t>
            </a:r>
            <a:r>
              <a:rPr lang="fr-CA" sz="3000" i="1" dirty="0">
                <a:latin typeface="Calibri" panose="020F0502020204030204" pitchFamily="34" charset="0"/>
                <a:cs typeface="Calibri" panose="020F0502020204030204" pitchFamily="34" charset="0"/>
              </a:rPr>
              <a:t/>
            </a:r>
            <a:br>
              <a:rPr lang="fr-CA" sz="3000" i="1" dirty="0">
                <a:latin typeface="Calibri" panose="020F0502020204030204" pitchFamily="34" charset="0"/>
                <a:cs typeface="Calibri" panose="020F0502020204030204" pitchFamily="34" charset="0"/>
              </a:rPr>
            </a:br>
            <a:r>
              <a:rPr lang="fr-CA" sz="2400" dirty="0">
                <a:latin typeface="Calibri" panose="020F0502020204030204" pitchFamily="34" charset="0"/>
                <a:cs typeface="Calibri" panose="020F0502020204030204" pitchFamily="34" charset="0"/>
              </a:rPr>
              <a:t>4. Les principaux groupes d’os</a:t>
            </a:r>
            <a:endParaRPr lang="en-US" sz="3000" i="1" dirty="0">
              <a:latin typeface="Calibri" panose="020F0502020204030204" pitchFamily="34" charset="0"/>
              <a:cs typeface="Calibri" panose="020F0502020204030204" pitchFamily="34" charset="0"/>
            </a:endParaRPr>
          </a:p>
        </p:txBody>
      </p:sp>
      <p:graphicFrame>
        <p:nvGraphicFramePr>
          <p:cNvPr id="9" name="Espace réservé du contenu 5"/>
          <p:cNvGraphicFramePr>
            <a:graphicFrameLocks noGrp="1"/>
          </p:cNvGraphicFramePr>
          <p:nvPr>
            <p:ph sz="half" idx="1"/>
            <p:custDataLst>
              <p:tags r:id="rId3"/>
            </p:custDataLst>
            <p:extLst>
              <p:ext uri="{D42A27DB-BD31-4B8C-83A1-F6EECF244321}">
                <p14:modId xmlns:p14="http://schemas.microsoft.com/office/powerpoint/2010/main" xmlns="" val="470638686"/>
              </p:ext>
            </p:extLst>
          </p:nvPr>
        </p:nvGraphicFramePr>
        <p:xfrm>
          <a:off x="53341" y="1688430"/>
          <a:ext cx="1958338" cy="1554480"/>
        </p:xfrm>
        <a:graphic>
          <a:graphicData uri="http://schemas.openxmlformats.org/drawingml/2006/table">
            <a:tbl>
              <a:tblPr firstRow="1" bandRow="1">
                <a:tableStyleId>{5C22544A-7EE6-4342-B048-85BDC9FD1C3A}</a:tableStyleId>
              </a:tblPr>
              <a:tblGrid>
                <a:gridCol w="1958338">
                  <a:extLst>
                    <a:ext uri="{9D8B030D-6E8A-4147-A177-3AD203B41FA5}">
                      <a16:colId xmlns:a16="http://schemas.microsoft.com/office/drawing/2014/main" xmlns="" val="20000"/>
                    </a:ext>
                  </a:extLst>
                </a:gridCol>
              </a:tblGrid>
              <a:tr h="244847">
                <a:tc>
                  <a:txBody>
                    <a:bodyPr/>
                    <a:lstStyle/>
                    <a:p>
                      <a:pPr algn="ctr">
                        <a:spcBef>
                          <a:spcPts val="600"/>
                        </a:spcBef>
                      </a:pPr>
                      <a:r>
                        <a:rPr lang="fr-FR" sz="1400" dirty="0">
                          <a:latin typeface="Calibri" pitchFamily="34" charset="0"/>
                          <a:cs typeface="Calibri" pitchFamily="34" charset="0"/>
                        </a:rPr>
                        <a:t>Matériel</a:t>
                      </a:r>
                      <a:r>
                        <a:rPr lang="fr-FR" sz="1400" baseline="0" dirty="0">
                          <a:latin typeface="Calibri" pitchFamily="34" charset="0"/>
                          <a:cs typeface="Calibri" pitchFamily="34" charset="0"/>
                        </a:rPr>
                        <a:t> nécessaire</a:t>
                      </a:r>
                      <a:endParaRPr lang="fr-FR" sz="1400" dirty="0">
                        <a:latin typeface="Calibri" pitchFamily="34" charset="0"/>
                        <a:cs typeface="Calibri" pitchFamily="34" charset="0"/>
                      </a:endParaRPr>
                    </a:p>
                  </a:txBody>
                  <a:tcPr/>
                </a:tc>
                <a:extLst>
                  <a:ext uri="{0D108BD9-81ED-4DB2-BD59-A6C34878D82A}">
                    <a16:rowId xmlns:a16="http://schemas.microsoft.com/office/drawing/2014/main" xmlns="" val="10000"/>
                  </a:ext>
                </a:extLst>
              </a:tr>
              <a:tr h="220363">
                <a:tc>
                  <a:txBody>
                    <a:bodyPr/>
                    <a:lstStyle/>
                    <a:p>
                      <a:pPr algn="ctr">
                        <a:spcBef>
                          <a:spcPts val="600"/>
                        </a:spcBef>
                      </a:pPr>
                      <a:r>
                        <a:rPr lang="fr-FR" sz="1200" b="1" dirty="0">
                          <a:latin typeface="Calibri" pitchFamily="34" charset="0"/>
                          <a:cs typeface="Calibri" pitchFamily="34" charset="0"/>
                        </a:rPr>
                        <a:t>Par élève</a:t>
                      </a:r>
                    </a:p>
                  </a:txBody>
                  <a:tcPr/>
                </a:tc>
                <a:extLst>
                  <a:ext uri="{0D108BD9-81ED-4DB2-BD59-A6C34878D82A}">
                    <a16:rowId xmlns:a16="http://schemas.microsoft.com/office/drawing/2014/main" xmlns="" val="10001"/>
                  </a:ext>
                </a:extLst>
              </a:tr>
              <a:tr h="342786">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fr-CA" sz="1200" dirty="0">
                          <a:latin typeface="Calibri" pitchFamily="34" charset="0"/>
                          <a:cs typeface="Calibri" pitchFamily="34" charset="0"/>
                          <a:hlinkClick r:id="rId9" action="ppaction://hlinksldjump"/>
                        </a:rPr>
                        <a:t>Fiche d’activité D </a:t>
                      </a:r>
                      <a:r>
                        <a:rPr lang="fr-CA" sz="1000" b="0" dirty="0">
                          <a:latin typeface="Calibri" pitchFamily="34" charset="0"/>
                          <a:cs typeface="Calibri" pitchFamily="34" charset="0"/>
                        </a:rPr>
                        <a:t>(D.1 et D.2 imprimées recto-verso)</a:t>
                      </a:r>
                    </a:p>
                  </a:txBody>
                  <a:tcPr/>
                </a:tc>
                <a:extLst>
                  <a:ext uri="{0D108BD9-81ED-4DB2-BD59-A6C34878D82A}">
                    <a16:rowId xmlns:a16="http://schemas.microsoft.com/office/drawing/2014/main" xmlns="" val="10002"/>
                  </a:ext>
                </a:extLst>
              </a:tr>
              <a:tr h="260547">
                <a:tc>
                  <a:txBody>
                    <a:bodyPr/>
                    <a:lstStyle/>
                    <a:p>
                      <a:pPr algn="ctr">
                        <a:spcBef>
                          <a:spcPts val="600"/>
                        </a:spcBef>
                      </a:pPr>
                      <a:r>
                        <a:rPr lang="fr-CA" sz="1200" b="1" dirty="0">
                          <a:latin typeface="Calibri" pitchFamily="34" charset="0"/>
                          <a:cs typeface="Calibri" pitchFamily="34" charset="0"/>
                        </a:rPr>
                        <a:t>Pour l’</a:t>
                      </a:r>
                      <a:r>
                        <a:rPr lang="fr-CA" sz="1200" b="1" dirty="0" err="1">
                          <a:latin typeface="Calibri" pitchFamily="34" charset="0"/>
                          <a:cs typeface="Calibri" pitchFamily="34" charset="0"/>
                        </a:rPr>
                        <a:t>enseignant.e</a:t>
                      </a:r>
                      <a:endParaRPr lang="fr-FR" sz="1200" b="1" dirty="0">
                        <a:latin typeface="Calibri" pitchFamily="34" charset="0"/>
                        <a:cs typeface="Calibri" pitchFamily="34" charset="0"/>
                      </a:endParaRPr>
                    </a:p>
                  </a:txBody>
                  <a:tcPr/>
                </a:tc>
                <a:extLst>
                  <a:ext uri="{0D108BD9-81ED-4DB2-BD59-A6C34878D82A}">
                    <a16:rowId xmlns:a16="http://schemas.microsoft.com/office/drawing/2014/main" xmlns="" val="10003"/>
                  </a:ext>
                </a:extLst>
              </a:tr>
              <a:tr h="260547">
                <a:tc>
                  <a:txBody>
                    <a:bodyPr/>
                    <a:lstStyle/>
                    <a:p>
                      <a:pPr algn="l">
                        <a:spcBef>
                          <a:spcPts val="600"/>
                        </a:spcBef>
                      </a:pPr>
                      <a:r>
                        <a:rPr lang="fr-FR" sz="1200" dirty="0">
                          <a:latin typeface="Calibri" pitchFamily="34" charset="0"/>
                          <a:cs typeface="Calibri" pitchFamily="34" charset="0"/>
                          <a:hlinkClick r:id="rId10" action="ppaction://hlinksldjump"/>
                        </a:rPr>
                        <a:t>Fiche théorique 3</a:t>
                      </a:r>
                      <a:endParaRPr lang="fr-FR" sz="1200" dirty="0">
                        <a:latin typeface="Calibri" pitchFamily="34" charset="0"/>
                        <a:cs typeface="Calibri" pitchFamily="34" charset="0"/>
                      </a:endParaRPr>
                    </a:p>
                  </a:txBody>
                  <a:tcPr/>
                </a:tc>
                <a:extLst>
                  <a:ext uri="{0D108BD9-81ED-4DB2-BD59-A6C34878D82A}">
                    <a16:rowId xmlns:a16="http://schemas.microsoft.com/office/drawing/2014/main" xmlns="" val="10004"/>
                  </a:ext>
                </a:extLst>
              </a:tr>
            </a:tbl>
          </a:graphicData>
        </a:graphic>
      </p:graphicFrame>
      <p:sp>
        <p:nvSpPr>
          <p:cNvPr id="2" name="Espace réservé du numéro de diapositive 1"/>
          <p:cNvSpPr>
            <a:spLocks noGrp="1"/>
          </p:cNvSpPr>
          <p:nvPr>
            <p:ph type="sldNum" sz="quarter" idx="12"/>
            <p:custDataLst>
              <p:tags r:id="rId4"/>
            </p:custDataLst>
          </p:nvPr>
        </p:nvSpPr>
        <p:spPr>
          <a:xfrm>
            <a:off x="5519815" y="8008203"/>
            <a:ext cx="1338185" cy="1135797"/>
          </a:xfrm>
        </p:spPr>
        <p:txBody>
          <a:bodyPr/>
          <a:lstStyle/>
          <a:p>
            <a:fld id="{027FB875-5C85-AB42-9DC5-178568A424B8}" type="slidenum">
              <a:rPr lang="en-US" b="1" smtClean="0">
                <a:cs typeface="Times New Roman" panose="02020603050405020304" pitchFamily="18" charset="0"/>
              </a:rPr>
              <a:pPr/>
              <a:t>12</a:t>
            </a:fld>
            <a:endParaRPr lang="en-US" b="1" dirty="0">
              <a:cs typeface="Times New Roman" panose="02020603050405020304" pitchFamily="18" charset="0"/>
            </a:endParaRPr>
          </a:p>
        </p:txBody>
      </p:sp>
      <p:sp>
        <p:nvSpPr>
          <p:cNvPr id="18" name="Rectangle 17"/>
          <p:cNvSpPr/>
          <p:nvPr>
            <p:custDataLst>
              <p:tags r:id="rId5"/>
            </p:custDataLst>
          </p:nvPr>
        </p:nvSpPr>
        <p:spPr>
          <a:xfrm>
            <a:off x="59066" y="4667850"/>
            <a:ext cx="1952614" cy="4355038"/>
          </a:xfrm>
          <a:prstGeom prst="rect">
            <a:avLst/>
          </a:prstGeom>
          <a:solidFill>
            <a:schemeClr val="tx2">
              <a:lumMod val="20000"/>
              <a:lumOff val="80000"/>
            </a:schemeClr>
          </a:solidFill>
          <a:ln>
            <a:solidFill>
              <a:schemeClr val="tx1"/>
            </a:solidFill>
          </a:ln>
        </p:spPr>
        <p:txBody>
          <a:bodyPr wrap="square">
            <a:spAutoFit/>
          </a:bodyPr>
          <a:lstStyle/>
          <a:p>
            <a:pPr marL="171450" indent="-171450">
              <a:spcBef>
                <a:spcPts val="600"/>
              </a:spcBef>
              <a:buFont typeface="Arial" pitchFamily="34" charset="0"/>
              <a:buChar char="•"/>
            </a:pPr>
            <a:r>
              <a:rPr lang="fr-CA" sz="1200" dirty="0">
                <a:latin typeface="Calibri" panose="020F0502020204030204" pitchFamily="34" charset="0"/>
                <a:cs typeface="Calibri" panose="020F0502020204030204" pitchFamily="34" charset="0"/>
              </a:rPr>
              <a:t>Les côtes sont flexibles, ainsi nous pouvons respirer et nous pencher. </a:t>
            </a:r>
          </a:p>
          <a:p>
            <a:pPr marL="171450" indent="-171450">
              <a:spcBef>
                <a:spcPts val="600"/>
              </a:spcBef>
              <a:buFont typeface="Arial" pitchFamily="34" charset="0"/>
              <a:buChar char="•"/>
            </a:pPr>
            <a:r>
              <a:rPr lang="fr-CA" sz="1200" dirty="0">
                <a:latin typeface="Calibri" panose="020F0502020204030204" pitchFamily="34" charset="0"/>
                <a:cs typeface="Calibri" panose="020F0502020204030204" pitchFamily="34" charset="0"/>
              </a:rPr>
              <a:t>La colonne vertébrale est articulée (vertèbre), pour que pouvoir plier dans (presque) tous les sens.</a:t>
            </a:r>
          </a:p>
          <a:p>
            <a:pPr marL="171450" indent="-171450">
              <a:spcBef>
                <a:spcPts val="600"/>
              </a:spcBef>
              <a:buFont typeface="Arial" pitchFamily="34" charset="0"/>
              <a:buChar char="•"/>
            </a:pPr>
            <a:r>
              <a:rPr lang="fr-CA" sz="1200" dirty="0">
                <a:latin typeface="Calibri" panose="020F0502020204030204" pitchFamily="34" charset="0"/>
                <a:cs typeface="Calibri" panose="020F0502020204030204" pitchFamily="34" charset="0"/>
              </a:rPr>
              <a:t>Les os des jambes sont larges et épais pour soutenir notre poids.</a:t>
            </a:r>
          </a:p>
          <a:p>
            <a:pPr marL="171450" indent="-171450">
              <a:spcBef>
                <a:spcPts val="600"/>
              </a:spcBef>
              <a:buFont typeface="Arial" pitchFamily="34" charset="0"/>
              <a:buChar char="•"/>
            </a:pPr>
            <a:r>
              <a:rPr lang="fr-CA" sz="1200" dirty="0">
                <a:latin typeface="Calibri" panose="020F0502020204030204" pitchFamily="34" charset="0"/>
                <a:cs typeface="Calibri" panose="020F0502020204030204" pitchFamily="34" charset="0"/>
              </a:rPr>
              <a:t>Le bassin et les omoplates sont larges, pour que les membres puissent s’y attacher (muscles et tendons).</a:t>
            </a:r>
          </a:p>
          <a:p>
            <a:pPr marL="171450" indent="-171450">
              <a:spcBef>
                <a:spcPts val="600"/>
              </a:spcBef>
              <a:buFont typeface="Arial" pitchFamily="34" charset="0"/>
              <a:buChar char="•"/>
            </a:pPr>
            <a:r>
              <a:rPr lang="fr-CA" sz="1200" dirty="0">
                <a:latin typeface="Calibri" panose="020F0502020204030204" pitchFamily="34" charset="0"/>
                <a:cs typeface="Calibri" panose="020F0502020204030204" pitchFamily="34" charset="0"/>
              </a:rPr>
              <a:t>Le crâne est sans failles, pour bien protéger le cerveau.</a:t>
            </a:r>
          </a:p>
          <a:p>
            <a:pPr marL="171450" indent="-171450">
              <a:spcBef>
                <a:spcPts val="600"/>
              </a:spcBef>
              <a:buFont typeface="Arial" pitchFamily="34" charset="0"/>
              <a:buChar char="•"/>
            </a:pPr>
            <a:r>
              <a:rPr lang="fr-CA" sz="1200" dirty="0">
                <a:latin typeface="Calibri" panose="020F0502020204030204" pitchFamily="34" charset="0"/>
                <a:cs typeface="Calibri" panose="020F0502020204030204" pitchFamily="34" charset="0"/>
              </a:rPr>
              <a:t>Les pieds sont longs, pour aider à garder l’équilibre.</a:t>
            </a:r>
          </a:p>
        </p:txBody>
      </p:sp>
      <p:sp>
        <p:nvSpPr>
          <p:cNvPr id="11" name="Rectangle 10"/>
          <p:cNvSpPr/>
          <p:nvPr>
            <p:custDataLst>
              <p:tags r:id="rId6"/>
            </p:custDataLst>
          </p:nvPr>
        </p:nvSpPr>
        <p:spPr>
          <a:xfrm>
            <a:off x="46782" y="3284220"/>
            <a:ext cx="1964897" cy="982980"/>
          </a:xfrm>
          <a:prstGeom prst="rect">
            <a:avLst/>
          </a:prstGeom>
          <a:solidFill>
            <a:schemeClr val="tx2">
              <a:lumMod val="20000"/>
              <a:lumOff val="80000"/>
            </a:schemeClr>
          </a:solidFill>
        </p:spPr>
        <p:style>
          <a:lnRef idx="3">
            <a:schemeClr val="lt1"/>
          </a:lnRef>
          <a:fillRef idx="1">
            <a:schemeClr val="accent2"/>
          </a:fillRef>
          <a:effectRef idx="1">
            <a:schemeClr val="accent2"/>
          </a:effectRef>
          <a:fontRef idx="minor">
            <a:schemeClr val="lt1"/>
          </a:fontRef>
        </p:style>
        <p:txBody>
          <a:bodyPr rtlCol="0" anchor="ctr"/>
          <a:lstStyle/>
          <a:p>
            <a:pPr lvl="0" algn="ctr">
              <a:spcBef>
                <a:spcPts val="600"/>
              </a:spcBef>
            </a:pPr>
            <a:r>
              <a:rPr lang="fr-CA" sz="1400" b="1" dirty="0" smtClean="0">
                <a:solidFill>
                  <a:prstClr val="black"/>
                </a:solidFill>
                <a:latin typeface="Calibri" panose="020F0502020204030204" pitchFamily="34" charset="0"/>
                <a:cs typeface="Calibri" panose="020F0502020204030204" pitchFamily="34" charset="0"/>
              </a:rPr>
              <a:t>Corrigé</a:t>
            </a:r>
          </a:p>
          <a:p>
            <a:pPr lvl="0">
              <a:spcBef>
                <a:spcPts val="600"/>
              </a:spcBef>
            </a:pPr>
            <a:r>
              <a:rPr lang="fr-CA" sz="1200" dirty="0" smtClean="0">
                <a:solidFill>
                  <a:prstClr val="black"/>
                </a:solidFill>
                <a:latin typeface="Calibri" panose="020F0502020204030204" pitchFamily="34" charset="0"/>
                <a:cs typeface="Calibri" panose="020F0502020204030204" pitchFamily="34" charset="0"/>
              </a:rPr>
              <a:t>Voir la section « Évaluations » pour le corrigé de la fiche d’activité D.</a:t>
            </a:r>
            <a:endParaRPr lang="fr-CA" sz="1200" dirty="0">
              <a:solidFill>
                <a:prstClr val="black"/>
              </a:solidFill>
              <a:latin typeface="Calibri" panose="020F0502020204030204" pitchFamily="34" charset="0"/>
              <a:cs typeface="Calibri" panose="020F0502020204030204" pitchFamily="34" charset="0"/>
            </a:endParaRPr>
          </a:p>
        </p:txBody>
      </p:sp>
      <p:pic>
        <p:nvPicPr>
          <p:cNvPr id="12" name="Image 11">
            <a:extLst>
              <a:ext uri="{FF2B5EF4-FFF2-40B4-BE49-F238E27FC236}">
                <a16:creationId xmlns:a16="http://schemas.microsoft.com/office/drawing/2014/main" xmlns="" id="{EC1B3594-1178-4C08-DFD3-12FF4654A6A4}"/>
              </a:ext>
            </a:extLst>
          </p:cNvPr>
          <p:cNvPicPr>
            <a:picLocks noChangeAspect="1"/>
          </p:cNvPicPr>
          <p:nvPr/>
        </p:nvPicPr>
        <p:blipFill>
          <a:blip r:embed="rId11"/>
          <a:stretch>
            <a:fillRect/>
          </a:stretch>
        </p:blipFill>
        <p:spPr>
          <a:xfrm>
            <a:off x="4302031" y="-463742"/>
            <a:ext cx="2548349" cy="2548349"/>
          </a:xfrm>
          <a:prstGeom prst="rect">
            <a:avLst/>
          </a:prstGeom>
        </p:spPr>
      </p:pic>
      <p:graphicFrame>
        <p:nvGraphicFramePr>
          <p:cNvPr id="10" name="Tableau 9"/>
          <p:cNvGraphicFramePr>
            <a:graphicFrameLocks noGrp="1"/>
          </p:cNvGraphicFramePr>
          <p:nvPr>
            <p:custDataLst>
              <p:tags r:id="rId7"/>
            </p:custDataLst>
            <p:extLst>
              <p:ext uri="{D42A27DB-BD31-4B8C-83A1-F6EECF244321}">
                <p14:modId xmlns="" xmlns:p14="http://schemas.microsoft.com/office/powerpoint/2010/main" val="3094342963"/>
              </p:ext>
            </p:extLst>
          </p:nvPr>
        </p:nvGraphicFramePr>
        <p:xfrm>
          <a:off x="46783" y="1280563"/>
          <a:ext cx="1964896" cy="304800"/>
        </p:xfrm>
        <a:graphic>
          <a:graphicData uri="http://schemas.openxmlformats.org/drawingml/2006/table">
            <a:tbl>
              <a:tblPr firstRow="1" bandRow="1">
                <a:tableStyleId>{69CF1AB2-1976-4502-BF36-3FF5EA218861}</a:tableStyleId>
              </a:tblPr>
              <a:tblGrid>
                <a:gridCol w="1964896">
                  <a:extLst>
                    <a:ext uri="{9D8B030D-6E8A-4147-A177-3AD203B41FA5}">
                      <a16:colId xmlns:a16="http://schemas.microsoft.com/office/drawing/2014/main" xmlns="" val="20000"/>
                    </a:ext>
                  </a:extLst>
                </a:gridCol>
              </a:tblGrid>
              <a:tr h="293918">
                <a:tc>
                  <a:txBody>
                    <a:bodyPr/>
                    <a:lstStyle/>
                    <a:p>
                      <a:pPr algn="ctr"/>
                      <a:r>
                        <a:rPr lang="fr-FR" sz="1400" dirty="0">
                          <a:latin typeface="Calibri" pitchFamily="34" charset="0"/>
                          <a:cs typeface="Calibri" pitchFamily="34" charset="0"/>
                        </a:rPr>
                        <a:t>Durée </a:t>
                      </a:r>
                      <a:r>
                        <a:rPr lang="fr-FR" sz="1400" dirty="0" smtClean="0">
                          <a:latin typeface="Calibri" pitchFamily="34" charset="0"/>
                          <a:cs typeface="Calibri" pitchFamily="34" charset="0"/>
                        </a:rPr>
                        <a:t>: </a:t>
                      </a:r>
                      <a:r>
                        <a:rPr lang="fr-FR" sz="1400" b="0" dirty="0" smtClean="0">
                          <a:latin typeface="Calibri" pitchFamily="34" charset="0"/>
                          <a:cs typeface="Calibri" pitchFamily="34" charset="0"/>
                        </a:rPr>
                        <a:t>45 minutes</a:t>
                      </a:r>
                      <a:endParaRPr lang="fr-FR" sz="1400" b="0" dirty="0">
                        <a:latin typeface="Calibri" pitchFamily="34" charset="0"/>
                        <a:cs typeface="Calibri" pitchFamily="34" charset="0"/>
                      </a:endParaRPr>
                    </a:p>
                  </a:txBody>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xmlns="" val="13753858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custDataLst>
              <p:tags r:id="rId1"/>
            </p:custDataLst>
          </p:nvPr>
        </p:nvSpPr>
        <p:spPr>
          <a:xfrm>
            <a:off x="1807894" y="1288183"/>
            <a:ext cx="4966286" cy="7733897"/>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spAutoFit/>
          </a:bodyPr>
          <a:lstStyle/>
          <a:p>
            <a:pPr algn="just">
              <a:spcBef>
                <a:spcPts val="600"/>
              </a:spcBef>
              <a:spcAft>
                <a:spcPts val="600"/>
              </a:spcAft>
            </a:pPr>
            <a:r>
              <a:rPr lang="fr-CA" sz="2400" i="1" dirty="0">
                <a:latin typeface="Calibri" panose="020F0502020204030204" pitchFamily="34" charset="0"/>
                <a:cs typeface="Calibri" panose="020F0502020204030204" pitchFamily="34" charset="0"/>
              </a:rPr>
              <a:t>Vue d’ensemble</a:t>
            </a:r>
          </a:p>
          <a:p>
            <a:pPr algn="just">
              <a:spcBef>
                <a:spcPts val="600"/>
              </a:spcBef>
            </a:pPr>
            <a:r>
              <a:rPr lang="fr-CA" sz="1200" dirty="0">
                <a:solidFill>
                  <a:prstClr val="black"/>
                </a:solidFill>
                <a:latin typeface="Calibri" panose="020F0502020204030204" pitchFamily="34" charset="0"/>
                <a:cs typeface="Calibri" panose="020F0502020204030204" pitchFamily="34" charset="0"/>
              </a:rPr>
              <a:t>Dans un premier temps, les élèves observeront les différentes formes de dents humaines et d’animaux. Dans un deuxième temps, cela leur permettra de faire un parallèle entre dents et régimes alimentaires.</a:t>
            </a:r>
          </a:p>
          <a:p>
            <a:pPr algn="just">
              <a:spcBef>
                <a:spcPts val="600"/>
              </a:spcBef>
              <a:spcAft>
                <a:spcPts val="600"/>
              </a:spcAft>
            </a:pPr>
            <a:r>
              <a:rPr lang="fr-CA" sz="2400" i="1" dirty="0">
                <a:latin typeface="Calibri" panose="020F0502020204030204" pitchFamily="34" charset="0"/>
                <a:cs typeface="Calibri" panose="020F0502020204030204" pitchFamily="34" charset="0"/>
              </a:rPr>
              <a:t>Dents et mâchoire humaines</a:t>
            </a:r>
            <a:r>
              <a:rPr lang="fr-CA" b="1" i="1" dirty="0">
                <a:latin typeface="Calibri" panose="020F0502020204030204" pitchFamily="34" charset="0"/>
                <a:cs typeface="Calibri" panose="020F0502020204030204" pitchFamily="34" charset="0"/>
              </a:rPr>
              <a:t> </a:t>
            </a:r>
            <a:r>
              <a:rPr lang="fr-CA" sz="1200" dirty="0">
                <a:latin typeface="Calibri" panose="020F0502020204030204" pitchFamily="34" charset="0"/>
                <a:cs typeface="Calibri" panose="020F0502020204030204" pitchFamily="34" charset="0"/>
              </a:rPr>
              <a:t>(30 min.)</a:t>
            </a:r>
          </a:p>
          <a:p>
            <a:pPr algn="ctr">
              <a:spcBef>
                <a:spcPts val="600"/>
              </a:spcBef>
              <a:spcAft>
                <a:spcPts val="600"/>
              </a:spcAft>
            </a:pPr>
            <a:r>
              <a:rPr lang="fr-CA" sz="1200" b="1" i="1" dirty="0">
                <a:latin typeface="Calibri" panose="020F0502020204030204" pitchFamily="34" charset="0"/>
                <a:cs typeface="Calibri" panose="020F0502020204030204" pitchFamily="34" charset="0"/>
              </a:rPr>
              <a:t>« Les dents seront très utiles pour identifier ce qu’il y avait dans votre pelote de hibou. Mais que savez-vous sur les dents ? »</a:t>
            </a:r>
            <a:endParaRPr lang="fr-CA" b="1" i="1" dirty="0">
              <a:latin typeface="Calibri" panose="020F0502020204030204" pitchFamily="34" charset="0"/>
              <a:cs typeface="Calibri" panose="020F0502020204030204" pitchFamily="34" charset="0"/>
            </a:endParaRPr>
          </a:p>
          <a:p>
            <a:pPr marL="228600" indent="-228600" algn="just">
              <a:spcBef>
                <a:spcPts val="600"/>
              </a:spcBef>
              <a:buAutoNum type="arabicPeriod"/>
            </a:pPr>
            <a:r>
              <a:rPr lang="fr-CA" sz="1200" b="1" dirty="0">
                <a:latin typeface="Calibri" panose="020F0502020204030204" pitchFamily="34" charset="0"/>
                <a:cs typeface="Calibri" panose="020F0502020204030204" pitchFamily="34" charset="0"/>
              </a:rPr>
              <a:t>Mener une discussion sur les fonctions de leurs dents</a:t>
            </a:r>
            <a:r>
              <a:rPr lang="fr-CA" sz="1200" dirty="0">
                <a:latin typeface="Calibri" panose="020F0502020204030204" pitchFamily="34" charset="0"/>
                <a:cs typeface="Calibri" panose="020F0502020204030204" pitchFamily="34" charset="0"/>
              </a:rPr>
              <a:t>. Poser des questions telles que :</a:t>
            </a:r>
          </a:p>
          <a:p>
            <a:pPr algn="ctr">
              <a:spcBef>
                <a:spcPts val="600"/>
              </a:spcBef>
            </a:pPr>
            <a:r>
              <a:rPr lang="fr-CA" sz="1200" b="1" i="1" dirty="0">
                <a:latin typeface="Calibri" panose="020F0502020204030204" pitchFamily="34" charset="0"/>
                <a:cs typeface="Calibri" panose="020F0502020204030204" pitchFamily="34" charset="0"/>
              </a:rPr>
              <a:t>« Que font vos dents ? Comment fonctionnent-elles ? Sont-elles toutes identiques ? En quoi diffèrent-elles ? À votre avis, pourquoi sont-elles différentes ? »</a:t>
            </a:r>
          </a:p>
          <a:p>
            <a:pPr marL="228600" indent="-228600" algn="just">
              <a:spcBef>
                <a:spcPts val="600"/>
              </a:spcBef>
              <a:buAutoNum type="arabicPeriod" startAt="2"/>
            </a:pPr>
            <a:r>
              <a:rPr lang="fr-CA" sz="1200" b="1" dirty="0">
                <a:latin typeface="Calibri" panose="020F0502020204030204" pitchFamily="34" charset="0"/>
                <a:cs typeface="Calibri" panose="020F0502020204030204" pitchFamily="34" charset="0"/>
              </a:rPr>
              <a:t>Demander aux élèves d’observer, à tour de rôle, les dents de leur coéquipier. </a:t>
            </a:r>
            <a:r>
              <a:rPr lang="fr-CA" sz="1200" dirty="0">
                <a:latin typeface="Calibri" panose="020F0502020204030204" pitchFamily="34" charset="0"/>
                <a:cs typeface="Calibri" panose="020F0502020204030204" pitchFamily="34" charset="0"/>
              </a:rPr>
              <a:t>Il est possible que certains élèves refusent d’ouvrir la bouche pour montrer ses dents, dans ce cas, </a:t>
            </a:r>
            <a:r>
              <a:rPr lang="fr-CA" sz="1200" dirty="0" smtClean="0">
                <a:latin typeface="Calibri" panose="020F0502020204030204" pitchFamily="34" charset="0"/>
                <a:cs typeface="Calibri" panose="020F0502020204030204" pitchFamily="34" charset="0"/>
              </a:rPr>
              <a:t>leur </a:t>
            </a:r>
            <a:r>
              <a:rPr lang="fr-CA" sz="1200" dirty="0">
                <a:latin typeface="Calibri" panose="020F0502020204030204" pitchFamily="34" charset="0"/>
                <a:cs typeface="Calibri" panose="020F0502020204030204" pitchFamily="34" charset="0"/>
              </a:rPr>
              <a:t>donner un miroir afin </a:t>
            </a:r>
            <a:r>
              <a:rPr lang="fr-CA" sz="1200" dirty="0" smtClean="0">
                <a:latin typeface="Calibri" panose="020F0502020204030204" pitchFamily="34" charset="0"/>
                <a:cs typeface="Calibri" panose="020F0502020204030204" pitchFamily="34" charset="0"/>
              </a:rPr>
              <a:t>qu’ils/elles puissent </a:t>
            </a:r>
            <a:r>
              <a:rPr lang="fr-CA" sz="1200" dirty="0">
                <a:latin typeface="Calibri" panose="020F0502020204030204" pitchFamily="34" charset="0"/>
                <a:cs typeface="Calibri" panose="020F0502020204030204" pitchFamily="34" charset="0"/>
              </a:rPr>
              <a:t>observer </a:t>
            </a:r>
            <a:r>
              <a:rPr lang="fr-CA" sz="1200" dirty="0" smtClean="0">
                <a:latin typeface="Calibri" panose="020F0502020204030204" pitchFamily="34" charset="0"/>
                <a:cs typeface="Calibri" panose="020F0502020204030204" pitchFamily="34" charset="0"/>
              </a:rPr>
              <a:t>leur propre </a:t>
            </a:r>
            <a:r>
              <a:rPr lang="fr-CA" sz="1200" dirty="0">
                <a:latin typeface="Calibri" panose="020F0502020204030204" pitchFamily="34" charset="0"/>
                <a:cs typeface="Calibri" panose="020F0502020204030204" pitchFamily="34" charset="0"/>
              </a:rPr>
              <a:t>mâchoire.</a:t>
            </a:r>
          </a:p>
          <a:p>
            <a:pPr marL="228600" indent="-228600" algn="just">
              <a:spcBef>
                <a:spcPts val="600"/>
              </a:spcBef>
              <a:buAutoNum type="arabicPeriod" startAt="2"/>
            </a:pPr>
            <a:r>
              <a:rPr lang="fr-CA" sz="1200" b="1" dirty="0">
                <a:latin typeface="Calibri" panose="020F0502020204030204" pitchFamily="34" charset="0"/>
                <a:cs typeface="Calibri" panose="020F0502020204030204" pitchFamily="34" charset="0"/>
              </a:rPr>
              <a:t>Distribuer la fiche d’activité E</a:t>
            </a:r>
            <a:r>
              <a:rPr lang="fr-CA" sz="1200" dirty="0">
                <a:latin typeface="Calibri" panose="020F0502020204030204" pitchFamily="34" charset="0"/>
                <a:cs typeface="Calibri" panose="020F0502020204030204" pitchFamily="34" charset="0"/>
              </a:rPr>
              <a:t>. Les élèves doivent remplir le côté 1. (recto) à partir de leurs observations. </a:t>
            </a:r>
          </a:p>
          <a:p>
            <a:pPr marL="228600" indent="-228600" algn="just">
              <a:spcBef>
                <a:spcPts val="600"/>
              </a:spcBef>
              <a:spcAft>
                <a:spcPts val="600"/>
              </a:spcAft>
            </a:pPr>
            <a:r>
              <a:rPr lang="fr-CA" sz="1400" b="1" dirty="0">
                <a:latin typeface="Calibri" panose="020F0502020204030204" pitchFamily="34" charset="0"/>
                <a:cs typeface="Calibri" panose="020F0502020204030204" pitchFamily="34" charset="0"/>
              </a:rPr>
              <a:t>Mise en commun</a:t>
            </a:r>
          </a:p>
          <a:p>
            <a:pPr marL="228600" indent="-228600" algn="ctr">
              <a:spcBef>
                <a:spcPts val="600"/>
              </a:spcBef>
            </a:pPr>
            <a:r>
              <a:rPr lang="fr-CA" sz="1200" b="1" i="1" dirty="0">
                <a:latin typeface="Calibri" panose="020F0502020204030204" pitchFamily="34" charset="0"/>
                <a:cs typeface="Calibri" panose="020F0502020204030204" pitchFamily="34" charset="0"/>
              </a:rPr>
              <a:t>« Quelle forme ont les dents servant à couper ? Celles qui servent à broyer / à mastiquer ? À déchiqueter ? »</a:t>
            </a:r>
          </a:p>
          <a:p>
            <a:pPr marL="180975" indent="-180975" algn="just">
              <a:spcBef>
                <a:spcPts val="600"/>
              </a:spcBef>
              <a:buFont typeface="Arial" pitchFamily="34" charset="0"/>
              <a:buChar char="•"/>
            </a:pPr>
            <a:r>
              <a:rPr lang="fr-CA" sz="1200" dirty="0">
                <a:latin typeface="Calibri" panose="020F0502020204030204" pitchFamily="34" charset="0"/>
                <a:cs typeface="Calibri" panose="020F0502020204030204" pitchFamily="34" charset="0"/>
              </a:rPr>
              <a:t>Après avoir laissé les élèves utiliser leur propre vocabulaire pour désigner les sortes de dents, </a:t>
            </a:r>
            <a:r>
              <a:rPr lang="fr-CA" sz="1200" b="1" dirty="0">
                <a:latin typeface="Calibri" panose="020F0502020204030204" pitchFamily="34" charset="0"/>
                <a:cs typeface="Calibri" panose="020F0502020204030204" pitchFamily="34" charset="0"/>
              </a:rPr>
              <a:t>afficher la fiche TNI-2.</a:t>
            </a:r>
          </a:p>
          <a:p>
            <a:pPr marL="171450" indent="-171450" algn="just">
              <a:spcBef>
                <a:spcPts val="600"/>
              </a:spcBef>
              <a:buFont typeface="Arial" pitchFamily="34" charset="0"/>
              <a:buChar char="•"/>
            </a:pPr>
            <a:r>
              <a:rPr lang="fr-CA" sz="1200" dirty="0">
                <a:latin typeface="Calibri" panose="020F0502020204030204" pitchFamily="34" charset="0"/>
                <a:cs typeface="Calibri" panose="020F0502020204030204" pitchFamily="34" charset="0"/>
              </a:rPr>
              <a:t>Insister sur les noms des trois groupes de dents : </a:t>
            </a:r>
            <a:r>
              <a:rPr lang="fr-CA" sz="1200" b="1" dirty="0">
                <a:latin typeface="Calibri" panose="020F0502020204030204" pitchFamily="34" charset="0"/>
                <a:cs typeface="Calibri" panose="020F0502020204030204" pitchFamily="34" charset="0"/>
              </a:rPr>
              <a:t>molaires, canines et incisives.</a:t>
            </a:r>
          </a:p>
          <a:p>
            <a:pPr marL="180975" indent="-180975" algn="ctr">
              <a:spcBef>
                <a:spcPts val="600"/>
              </a:spcBef>
            </a:pPr>
            <a:r>
              <a:rPr lang="fr-CA" sz="1200" b="1" i="1" dirty="0">
                <a:latin typeface="Calibri" panose="020F0502020204030204" pitchFamily="34" charset="0"/>
                <a:cs typeface="Calibri" panose="020F0502020204030204" pitchFamily="34" charset="0"/>
              </a:rPr>
              <a:t>« Que se passerait-il si vous n’aviez que des incisives ? Ou encore que des molaires ? »</a:t>
            </a:r>
          </a:p>
          <a:p>
            <a:pPr marL="180975" indent="-180975" algn="just">
              <a:spcBef>
                <a:spcPts val="600"/>
              </a:spcBef>
              <a:buFont typeface="Arial" pitchFamily="34" charset="0"/>
              <a:buChar char="•"/>
            </a:pPr>
            <a:r>
              <a:rPr lang="fr-CA" sz="1200" dirty="0">
                <a:latin typeface="Calibri" panose="020F0502020204030204" pitchFamily="34" charset="0"/>
                <a:cs typeface="Calibri" panose="020F0502020204030204" pitchFamily="34" charset="0"/>
              </a:rPr>
              <a:t>Pour mettre en évidence le rôle des canines, qui n’est pas apparent chez l’humain, </a:t>
            </a:r>
            <a:r>
              <a:rPr lang="fr-CA" sz="1200" b="1" dirty="0">
                <a:latin typeface="Calibri" panose="020F0502020204030204" pitchFamily="34" charset="0"/>
                <a:cs typeface="Calibri" panose="020F0502020204030204" pitchFamily="34" charset="0"/>
              </a:rPr>
              <a:t>afficher la fiche TNI-3</a:t>
            </a:r>
            <a:r>
              <a:rPr lang="fr-CA" sz="1200" dirty="0">
                <a:latin typeface="Calibri" panose="020F0502020204030204" pitchFamily="34" charset="0"/>
                <a:cs typeface="Calibri" panose="020F0502020204030204" pitchFamily="34" charset="0"/>
              </a:rPr>
              <a:t>. </a:t>
            </a:r>
          </a:p>
          <a:p>
            <a:pPr indent="-180975" algn="ctr">
              <a:spcBef>
                <a:spcPts val="600"/>
              </a:spcBef>
            </a:pPr>
            <a:r>
              <a:rPr lang="fr-CA" sz="1200" b="1" i="1" dirty="0">
                <a:latin typeface="Calibri" panose="020F0502020204030204" pitchFamily="34" charset="0"/>
                <a:cs typeface="Calibri" panose="020F0502020204030204" pitchFamily="34" charset="0"/>
              </a:rPr>
              <a:t> « En quoi nos dents diffèrent-elles de celles des chiens ? Pourquoi leurs dents sont-elles différentes ? Pourquoi les chiens o</a:t>
            </a:r>
            <a:r>
              <a:rPr lang="fr-CA" sz="1200" b="1" i="1" dirty="0">
                <a:latin typeface="Times New Roman" panose="02020603050405020304" pitchFamily="18" charset="0"/>
                <a:cs typeface="Times New Roman" panose="02020603050405020304" pitchFamily="18" charset="0"/>
              </a:rPr>
              <a:t>nt-ils des dents aiguisées et pointues ? »</a:t>
            </a:r>
          </a:p>
        </p:txBody>
      </p:sp>
      <p:sp>
        <p:nvSpPr>
          <p:cNvPr id="13" name="Title 3"/>
          <p:cNvSpPr>
            <a:spLocks noGrp="1"/>
          </p:cNvSpPr>
          <p:nvPr>
            <p:ph type="title"/>
            <p:custDataLst>
              <p:tags r:id="rId2"/>
            </p:custDataLst>
          </p:nvPr>
        </p:nvSpPr>
        <p:spPr>
          <a:xfrm>
            <a:off x="15623" y="1"/>
            <a:ext cx="4274057" cy="1028700"/>
          </a:xfrm>
        </p:spPr>
        <p:txBody>
          <a:bodyPr/>
          <a:lstStyle/>
          <a:p>
            <a:pPr algn="l"/>
            <a:r>
              <a:rPr lang="en-US" sz="3000" dirty="0" err="1">
                <a:latin typeface="Calibri" panose="020F0502020204030204" pitchFamily="34" charset="0"/>
                <a:cs typeface="Calibri" panose="020F0502020204030204" pitchFamily="34" charset="0"/>
              </a:rPr>
              <a:t>Réalisation</a:t>
            </a:r>
            <a:r>
              <a:rPr lang="en-US" sz="3000" dirty="0">
                <a:latin typeface="Calibri" panose="020F0502020204030204" pitchFamily="34" charset="0"/>
                <a:cs typeface="Calibri" panose="020F0502020204030204" pitchFamily="34" charset="0"/>
              </a:rPr>
              <a:t> </a:t>
            </a:r>
            <a:r>
              <a:rPr lang="en-US" sz="3000" i="1" dirty="0">
                <a:latin typeface="Calibri" panose="020F0502020204030204" pitchFamily="34" charset="0"/>
                <a:cs typeface="Calibri" panose="020F0502020204030204" pitchFamily="34" charset="0"/>
              </a:rPr>
              <a:t/>
            </a:r>
            <a:br>
              <a:rPr lang="en-US" sz="3000" i="1"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5. Les dents et la </a:t>
            </a:r>
            <a:r>
              <a:rPr lang="en-US" sz="2400" dirty="0" err="1">
                <a:latin typeface="Calibri" panose="020F0502020204030204" pitchFamily="34" charset="0"/>
                <a:cs typeface="Calibri" panose="020F0502020204030204" pitchFamily="34" charset="0"/>
              </a:rPr>
              <a:t>mâchoire</a:t>
            </a:r>
            <a:endParaRPr lang="en-US" sz="3000" i="1" dirty="0">
              <a:latin typeface="Calibri" panose="020F0502020204030204" pitchFamily="34" charset="0"/>
              <a:cs typeface="Calibri" panose="020F0502020204030204" pitchFamily="34" charset="0"/>
            </a:endParaRPr>
          </a:p>
        </p:txBody>
      </p:sp>
      <p:sp>
        <p:nvSpPr>
          <p:cNvPr id="2" name="Espace réservé du numéro de diapositive 1"/>
          <p:cNvSpPr>
            <a:spLocks noGrp="1"/>
          </p:cNvSpPr>
          <p:nvPr>
            <p:ph type="sldNum" sz="quarter" idx="12"/>
            <p:custDataLst>
              <p:tags r:id="rId3"/>
            </p:custDataLst>
          </p:nvPr>
        </p:nvSpPr>
        <p:spPr>
          <a:xfrm>
            <a:off x="5519815" y="8008203"/>
            <a:ext cx="1338185" cy="1135797"/>
          </a:xfrm>
        </p:spPr>
        <p:txBody>
          <a:bodyPr/>
          <a:lstStyle/>
          <a:p>
            <a:fld id="{027FB875-5C85-AB42-9DC5-178568A424B8}" type="slidenum">
              <a:rPr lang="en-US" b="1" smtClean="0">
                <a:cs typeface="Times New Roman" panose="02020603050405020304" pitchFamily="18" charset="0"/>
              </a:rPr>
              <a:pPr/>
              <a:t>13</a:t>
            </a:fld>
            <a:endParaRPr lang="en-US" b="1" dirty="0">
              <a:cs typeface="Times New Roman" panose="02020603050405020304" pitchFamily="18" charset="0"/>
            </a:endParaRPr>
          </a:p>
        </p:txBody>
      </p:sp>
      <p:graphicFrame>
        <p:nvGraphicFramePr>
          <p:cNvPr id="7" name="Espace réservé du contenu 5"/>
          <p:cNvGraphicFramePr>
            <a:graphicFrameLocks noGrp="1"/>
          </p:cNvGraphicFramePr>
          <p:nvPr>
            <p:ph sz="half" idx="1"/>
            <p:custDataLst>
              <p:tags r:id="rId4"/>
            </p:custDataLst>
            <p:extLst>
              <p:ext uri="{D42A27DB-BD31-4B8C-83A1-F6EECF244321}">
                <p14:modId xmlns:p14="http://schemas.microsoft.com/office/powerpoint/2010/main" xmlns="" val="4282497312"/>
              </p:ext>
            </p:extLst>
          </p:nvPr>
        </p:nvGraphicFramePr>
        <p:xfrm>
          <a:off x="43825" y="1729740"/>
          <a:ext cx="1674000" cy="3200328"/>
        </p:xfrm>
        <a:graphic>
          <a:graphicData uri="http://schemas.openxmlformats.org/drawingml/2006/table">
            <a:tbl>
              <a:tblPr firstRow="1" bandRow="1">
                <a:tableStyleId>{5C22544A-7EE6-4342-B048-85BDC9FD1C3A}</a:tableStyleId>
              </a:tblPr>
              <a:tblGrid>
                <a:gridCol w="1674000">
                  <a:extLst>
                    <a:ext uri="{9D8B030D-6E8A-4147-A177-3AD203B41FA5}">
                      <a16:colId xmlns:a16="http://schemas.microsoft.com/office/drawing/2014/main" xmlns="" val="20000"/>
                    </a:ext>
                  </a:extLst>
                </a:gridCol>
              </a:tblGrid>
              <a:tr h="297549">
                <a:tc>
                  <a:txBody>
                    <a:bodyPr/>
                    <a:lstStyle/>
                    <a:p>
                      <a:pPr algn="ctr">
                        <a:lnSpc>
                          <a:spcPct val="100000"/>
                        </a:lnSpc>
                        <a:spcBef>
                          <a:spcPts val="600"/>
                        </a:spcBef>
                      </a:pPr>
                      <a:r>
                        <a:rPr lang="fr-FR" sz="1400" dirty="0">
                          <a:latin typeface="Calibri" pitchFamily="34" charset="0"/>
                          <a:cs typeface="Calibri" pitchFamily="34" charset="0"/>
                        </a:rPr>
                        <a:t>Matériel</a:t>
                      </a:r>
                      <a:r>
                        <a:rPr lang="fr-FR" sz="1400" baseline="0" dirty="0">
                          <a:latin typeface="Calibri" pitchFamily="34" charset="0"/>
                          <a:cs typeface="Calibri" pitchFamily="34" charset="0"/>
                        </a:rPr>
                        <a:t> nécessaire</a:t>
                      </a:r>
                      <a:endParaRPr lang="fr-FR" sz="1400" dirty="0">
                        <a:latin typeface="Calibri" pitchFamily="34" charset="0"/>
                        <a:cs typeface="Calibri" pitchFamily="34" charset="0"/>
                      </a:endParaRPr>
                    </a:p>
                  </a:txBody>
                  <a:tcPr/>
                </a:tc>
                <a:extLst>
                  <a:ext uri="{0D108BD9-81ED-4DB2-BD59-A6C34878D82A}">
                    <a16:rowId xmlns:a16="http://schemas.microsoft.com/office/drawing/2014/main" xmlns="" val="10000"/>
                  </a:ext>
                </a:extLst>
              </a:tr>
              <a:tr h="297549">
                <a:tc>
                  <a:txBody>
                    <a:bodyPr/>
                    <a:lstStyle/>
                    <a:p>
                      <a:pPr algn="ctr">
                        <a:lnSpc>
                          <a:spcPct val="100000"/>
                        </a:lnSpc>
                        <a:spcBef>
                          <a:spcPts val="600"/>
                        </a:spcBef>
                      </a:pPr>
                      <a:r>
                        <a:rPr lang="fr-FR" sz="1200" dirty="0">
                          <a:latin typeface="Calibri" pitchFamily="34" charset="0"/>
                          <a:cs typeface="Calibri" pitchFamily="34" charset="0"/>
                        </a:rPr>
                        <a:t>Par élève</a:t>
                      </a:r>
                      <a:endParaRPr lang="fr-FR" sz="1200" b="1" dirty="0">
                        <a:latin typeface="Calibri" pitchFamily="34" charset="0"/>
                        <a:cs typeface="Calibri" pitchFamily="34" charset="0"/>
                      </a:endParaRPr>
                    </a:p>
                  </a:txBody>
                  <a:tcPr/>
                </a:tc>
                <a:extLst>
                  <a:ext uri="{0D108BD9-81ED-4DB2-BD59-A6C34878D82A}">
                    <a16:rowId xmlns:a16="http://schemas.microsoft.com/office/drawing/2014/main" xmlns="" val="10001"/>
                  </a:ext>
                </a:extLst>
              </a:tr>
              <a:tr h="446324">
                <a:tc>
                  <a:txBody>
                    <a:bodyPr/>
                    <a:lstStyle/>
                    <a:p>
                      <a:pPr algn="l">
                        <a:lnSpc>
                          <a:spcPct val="100000"/>
                        </a:lnSpc>
                        <a:spcBef>
                          <a:spcPts val="600"/>
                        </a:spcBef>
                      </a:pPr>
                      <a:r>
                        <a:rPr lang="fr-CA" sz="1200" baseline="0" dirty="0">
                          <a:latin typeface="Calibri" pitchFamily="34" charset="0"/>
                          <a:cs typeface="Calibri" pitchFamily="34" charset="0"/>
                        </a:rPr>
                        <a:t>Crayons de couleur </a:t>
                      </a:r>
                      <a:r>
                        <a:rPr lang="fr-CA" sz="1000" baseline="0" dirty="0">
                          <a:latin typeface="Calibri" pitchFamily="34" charset="0"/>
                          <a:cs typeface="Calibri" pitchFamily="34" charset="0"/>
                        </a:rPr>
                        <a:t>( 1 rouge, 1 vert et 1 bleu)</a:t>
                      </a:r>
                    </a:p>
                    <a:p>
                      <a:pPr marL="0" marR="0" indent="0" algn="l" defTabSz="914400" rtl="0" eaLnBrk="1" fontAlgn="auto" latinLnBrk="0" hangingPunct="1">
                        <a:lnSpc>
                          <a:spcPct val="100000"/>
                        </a:lnSpc>
                        <a:spcBef>
                          <a:spcPts val="600"/>
                        </a:spcBef>
                        <a:spcAft>
                          <a:spcPts val="0"/>
                        </a:spcAft>
                        <a:buClrTx/>
                        <a:buSzTx/>
                        <a:buFontTx/>
                        <a:buNone/>
                        <a:tabLst/>
                        <a:defRPr/>
                      </a:pPr>
                      <a:r>
                        <a:rPr lang="fr-CA" sz="1200" dirty="0">
                          <a:latin typeface="Calibri" pitchFamily="34" charset="0"/>
                          <a:cs typeface="Calibri" pitchFamily="34" charset="0"/>
                          <a:hlinkClick r:id="rId8" action="ppaction://hlinksldjump"/>
                        </a:rPr>
                        <a:t>Fiche d’activité E </a:t>
                      </a:r>
                      <a:r>
                        <a:rPr lang="fr-CA" sz="1000" dirty="0">
                          <a:latin typeface="Calibri" pitchFamily="34" charset="0"/>
                          <a:cs typeface="Calibri" pitchFamily="34" charset="0"/>
                        </a:rPr>
                        <a:t>(E.1 et E.2 imprimées recto-verso)</a:t>
                      </a:r>
                      <a:endParaRPr lang="fr-CA" sz="1000" b="1" dirty="0">
                        <a:latin typeface="Calibri" pitchFamily="34" charset="0"/>
                        <a:cs typeface="Calibri" pitchFamily="34" charset="0"/>
                      </a:endParaRPr>
                    </a:p>
                  </a:txBody>
                  <a:tcPr/>
                </a:tc>
                <a:extLst>
                  <a:ext uri="{0D108BD9-81ED-4DB2-BD59-A6C34878D82A}">
                    <a16:rowId xmlns:a16="http://schemas.microsoft.com/office/drawing/2014/main" xmlns="" val="10002"/>
                  </a:ext>
                </a:extLst>
              </a:tr>
              <a:tr h="303073">
                <a:tc>
                  <a:txBody>
                    <a:bodyPr/>
                    <a:lstStyle/>
                    <a:p>
                      <a:pPr algn="ctr">
                        <a:lnSpc>
                          <a:spcPct val="100000"/>
                        </a:lnSpc>
                        <a:spcBef>
                          <a:spcPts val="600"/>
                        </a:spcBef>
                      </a:pPr>
                      <a:r>
                        <a:rPr lang="fr-FR" sz="1200" b="1" dirty="0">
                          <a:latin typeface="Calibri" pitchFamily="34" charset="0"/>
                          <a:cs typeface="Calibri" pitchFamily="34" charset="0"/>
                        </a:rPr>
                        <a:t>Par équipe de 2</a:t>
                      </a:r>
                    </a:p>
                  </a:txBody>
                  <a:tcPr/>
                </a:tc>
                <a:extLst>
                  <a:ext uri="{0D108BD9-81ED-4DB2-BD59-A6C34878D82A}">
                    <a16:rowId xmlns:a16="http://schemas.microsoft.com/office/drawing/2014/main" xmlns="" val="10003"/>
                  </a:ext>
                </a:extLst>
              </a:tr>
              <a:tr h="446324">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fr-CA" sz="1200" baseline="0" dirty="0">
                          <a:latin typeface="Calibri" pitchFamily="34" charset="0"/>
                          <a:cs typeface="Calibri" pitchFamily="34" charset="0"/>
                        </a:rPr>
                        <a:t>Miroir de poche (facultatif)</a:t>
                      </a:r>
                    </a:p>
                  </a:txBody>
                  <a:tcPr/>
                </a:tc>
                <a:extLst>
                  <a:ext uri="{0D108BD9-81ED-4DB2-BD59-A6C34878D82A}">
                    <a16:rowId xmlns:a16="http://schemas.microsoft.com/office/drawing/2014/main" xmlns="" val="10004"/>
                  </a:ext>
                </a:extLst>
              </a:tr>
              <a:tr h="283226">
                <a:tc>
                  <a:txBody>
                    <a:bodyPr/>
                    <a:lstStyle/>
                    <a:p>
                      <a:pPr marL="179388" marR="0" lvl="0" indent="-179388" algn="ctr" defTabSz="914400" rtl="0" eaLnBrk="1" fontAlgn="auto" latinLnBrk="0" hangingPunct="1">
                        <a:lnSpc>
                          <a:spcPct val="100000"/>
                        </a:lnSpc>
                        <a:spcBef>
                          <a:spcPts val="600"/>
                        </a:spcBef>
                        <a:spcAft>
                          <a:spcPts val="0"/>
                        </a:spcAft>
                        <a:buClrTx/>
                        <a:buSzTx/>
                        <a:buFontTx/>
                        <a:buNone/>
                        <a:tabLst/>
                        <a:defRPr/>
                      </a:pPr>
                      <a:r>
                        <a:rPr kumimoji="0" lang="fr-CA" sz="1200" b="1" u="none" strike="noStrike" kern="1200" cap="none" spc="0" normalizeH="0" baseline="0" noProof="0" dirty="0">
                          <a:ln>
                            <a:noFill/>
                          </a:ln>
                          <a:effectLst/>
                          <a:uLnTx/>
                          <a:uFillTx/>
                          <a:latin typeface="Calibri" pitchFamily="34" charset="0"/>
                          <a:cs typeface="Calibri" pitchFamily="34" charset="0"/>
                        </a:rPr>
                        <a:t>Pour l’</a:t>
                      </a:r>
                      <a:r>
                        <a:rPr kumimoji="0" lang="fr-CA" sz="1200" b="1" u="none" strike="noStrike" kern="1200" cap="none" spc="0" normalizeH="0" baseline="0" noProof="0" dirty="0" err="1">
                          <a:ln>
                            <a:noFill/>
                          </a:ln>
                          <a:effectLst/>
                          <a:uLnTx/>
                          <a:uFillTx/>
                          <a:latin typeface="Calibri" pitchFamily="34" charset="0"/>
                          <a:cs typeface="Calibri" pitchFamily="34" charset="0"/>
                        </a:rPr>
                        <a:t>enseignant.e</a:t>
                      </a:r>
                      <a:endParaRPr kumimoji="0" lang="fr-CA" sz="12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tc>
                <a:extLst>
                  <a:ext uri="{0D108BD9-81ED-4DB2-BD59-A6C34878D82A}">
                    <a16:rowId xmlns:a16="http://schemas.microsoft.com/office/drawing/2014/main" xmlns="" val="10005"/>
                  </a:ext>
                </a:extLst>
              </a:tr>
              <a:tr h="283226">
                <a:tc>
                  <a:txBody>
                    <a:bodyPr/>
                    <a:lstStyle/>
                    <a:p>
                      <a:pPr marL="179388" marR="0" lvl="0" indent="-179388" algn="l" defTabSz="914400" rtl="0" eaLnBrk="1" fontAlgn="auto" latinLnBrk="0" hangingPunct="1">
                        <a:lnSpc>
                          <a:spcPct val="100000"/>
                        </a:lnSpc>
                        <a:spcBef>
                          <a:spcPts val="600"/>
                        </a:spcBef>
                        <a:spcAft>
                          <a:spcPts val="0"/>
                        </a:spcAft>
                        <a:buClrTx/>
                        <a:buSzTx/>
                        <a:buFontTx/>
                        <a:buNone/>
                        <a:tabLst/>
                        <a:defRPr/>
                      </a:pPr>
                      <a:r>
                        <a:rPr kumimoji="0" lang="fr-CA" sz="1200" u="none" strike="noStrike" kern="1200" cap="none" spc="0" normalizeH="0" baseline="0" noProof="0" dirty="0">
                          <a:ln>
                            <a:noFill/>
                          </a:ln>
                          <a:effectLst/>
                          <a:uLnTx/>
                          <a:uFillTx/>
                          <a:latin typeface="Calibri" pitchFamily="34" charset="0"/>
                          <a:cs typeface="Calibri" pitchFamily="34" charset="0"/>
                        </a:rPr>
                        <a:t>Modèle en plastique de crâne </a:t>
                      </a:r>
                      <a:r>
                        <a:rPr kumimoji="0" lang="fr-CA" sz="1200" u="none" strike="noStrike" kern="1200" cap="none" spc="0" normalizeH="0" baseline="0" noProof="0" dirty="0" smtClean="0">
                          <a:ln>
                            <a:noFill/>
                          </a:ln>
                          <a:effectLst/>
                          <a:uLnTx/>
                          <a:uFillTx/>
                          <a:latin typeface="Calibri" pitchFamily="34" charset="0"/>
                          <a:cs typeface="Calibri" pitchFamily="34" charset="0"/>
                        </a:rPr>
                        <a:t>d’herbivore</a:t>
                      </a:r>
                      <a:endParaRPr kumimoji="0" lang="fr-CA" sz="1200" u="none" strike="noStrike" kern="1200" cap="none" spc="0" normalizeH="0" baseline="0" noProof="0" dirty="0">
                        <a:ln>
                          <a:noFill/>
                        </a:ln>
                        <a:effectLst/>
                        <a:uLnTx/>
                        <a:uFillTx/>
                        <a:latin typeface="Calibri" pitchFamily="34" charset="0"/>
                        <a:cs typeface="Calibri" pitchFamily="34" charset="0"/>
                      </a:endParaRPr>
                    </a:p>
                    <a:p>
                      <a:pPr marL="179388" marR="0" lvl="0" indent="-179388" algn="l" defTabSz="914400" rtl="0" eaLnBrk="1" fontAlgn="auto" latinLnBrk="0" hangingPunct="1">
                        <a:lnSpc>
                          <a:spcPct val="100000"/>
                        </a:lnSpc>
                        <a:spcBef>
                          <a:spcPts val="600"/>
                        </a:spcBef>
                        <a:spcAft>
                          <a:spcPts val="0"/>
                        </a:spcAft>
                        <a:buClrTx/>
                        <a:buSzTx/>
                        <a:buFontTx/>
                        <a:buNone/>
                        <a:tabLst/>
                        <a:defRPr/>
                      </a:pPr>
                      <a:r>
                        <a:rPr kumimoji="0" lang="fr-FR" sz="1200" u="none" strike="noStrike" kern="1200" cap="none" spc="0" normalizeH="0" baseline="0" noProof="0" dirty="0">
                          <a:ln>
                            <a:noFill/>
                          </a:ln>
                          <a:effectLst/>
                          <a:uLnTx/>
                          <a:uFillTx/>
                          <a:latin typeface="Calibri" pitchFamily="34" charset="0"/>
                          <a:cs typeface="Calibri" pitchFamily="34" charset="0"/>
                          <a:hlinkClick r:id="rId9" action="ppaction://hlinksldjump"/>
                        </a:rPr>
                        <a:t>Fiches TNI 2, 3, 4</a:t>
                      </a:r>
                      <a:endParaRPr kumimoji="0" lang="fr-CA" sz="12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tc>
                <a:extLst>
                  <a:ext uri="{0D108BD9-81ED-4DB2-BD59-A6C34878D82A}">
                    <a16:rowId xmlns:a16="http://schemas.microsoft.com/office/drawing/2014/main" xmlns="" val="10006"/>
                  </a:ext>
                </a:extLst>
              </a:tr>
            </a:tbl>
          </a:graphicData>
        </a:graphic>
      </p:graphicFrame>
      <p:sp>
        <p:nvSpPr>
          <p:cNvPr id="9" name="Rectangle 8"/>
          <p:cNvSpPr/>
          <p:nvPr>
            <p:custDataLst>
              <p:tags r:id="rId5"/>
            </p:custDataLst>
          </p:nvPr>
        </p:nvSpPr>
        <p:spPr>
          <a:xfrm>
            <a:off x="43827" y="5341624"/>
            <a:ext cx="1674000" cy="3680456"/>
          </a:xfrm>
          <a:prstGeom prst="rect">
            <a:avLst/>
          </a:prstGeom>
          <a:solidFill>
            <a:schemeClr val="tx2">
              <a:lumMod val="20000"/>
              <a:lumOff val="80000"/>
            </a:schemeClr>
          </a:solidFill>
          <a:ln>
            <a:solidFill>
              <a:schemeClr val="tx1"/>
            </a:solidFill>
          </a:ln>
        </p:spPr>
        <p:txBody>
          <a:bodyPr wrap="square">
            <a:spAutoFit/>
          </a:bodyPr>
          <a:lstStyle/>
          <a:p>
            <a:pPr algn="ctr">
              <a:spcBef>
                <a:spcPts val="600"/>
              </a:spcBef>
            </a:pPr>
            <a:r>
              <a:rPr lang="fr-CA" sz="1400" b="1" dirty="0">
                <a:latin typeface="Calibri" panose="020F0502020204030204" pitchFamily="34" charset="0"/>
                <a:cs typeface="Calibri" panose="020F0502020204030204" pitchFamily="34" charset="0"/>
              </a:rPr>
              <a:t>Un peu d’étymologie </a:t>
            </a:r>
          </a:p>
          <a:p>
            <a:pPr>
              <a:spcBef>
                <a:spcPts val="600"/>
              </a:spcBef>
            </a:pPr>
            <a:r>
              <a:rPr lang="fr-CA" sz="1200" dirty="0">
                <a:latin typeface="Calibri" panose="020F0502020204030204" pitchFamily="34" charset="0"/>
                <a:cs typeface="Calibri" panose="020F0502020204030204" pitchFamily="34" charset="0"/>
              </a:rPr>
              <a:t>Les </a:t>
            </a:r>
            <a:r>
              <a:rPr lang="fr-CA" sz="1200" dirty="0" err="1">
                <a:latin typeface="Calibri" panose="020F0502020204030204" pitchFamily="34" charset="0"/>
                <a:cs typeface="Calibri" panose="020F0502020204030204" pitchFamily="34" charset="0"/>
              </a:rPr>
              <a:t>passionné.e.s</a:t>
            </a:r>
            <a:r>
              <a:rPr lang="fr-CA" sz="1200" dirty="0">
                <a:latin typeface="Calibri" panose="020F0502020204030204" pitchFamily="34" charset="0"/>
                <a:cs typeface="Calibri" panose="020F0502020204030204" pitchFamily="34" charset="0"/>
              </a:rPr>
              <a:t> de la langue pourront souligner qu’une « </a:t>
            </a:r>
            <a:r>
              <a:rPr lang="fr-CA" sz="1200" b="1" dirty="0">
                <a:latin typeface="Calibri" panose="020F0502020204030204" pitchFamily="34" charset="0"/>
                <a:cs typeface="Calibri" panose="020F0502020204030204" pitchFamily="34" charset="0"/>
              </a:rPr>
              <a:t>canine</a:t>
            </a:r>
            <a:r>
              <a:rPr lang="fr-CA" sz="1200" dirty="0">
                <a:latin typeface="Calibri" panose="020F0502020204030204" pitchFamily="34" charset="0"/>
                <a:cs typeface="Calibri" panose="020F0502020204030204" pitchFamily="34" charset="0"/>
              </a:rPr>
              <a:t> », c’est littéralement une dent de </a:t>
            </a:r>
            <a:r>
              <a:rPr lang="fr-CA" sz="1200" i="1" dirty="0">
                <a:latin typeface="Calibri" panose="020F0502020204030204" pitchFamily="34" charset="0"/>
                <a:cs typeface="Calibri" panose="020F0502020204030204" pitchFamily="34" charset="0"/>
              </a:rPr>
              <a:t>chien</a:t>
            </a:r>
            <a:r>
              <a:rPr lang="fr-CA" sz="1200" dirty="0">
                <a:latin typeface="Calibri" panose="020F0502020204030204" pitchFamily="34" charset="0"/>
                <a:cs typeface="Calibri" panose="020F0502020204030204" pitchFamily="34" charset="0"/>
              </a:rPr>
              <a:t>.</a:t>
            </a:r>
          </a:p>
          <a:p>
            <a:pPr>
              <a:spcBef>
                <a:spcPts val="600"/>
              </a:spcBef>
            </a:pPr>
            <a:r>
              <a:rPr lang="fr-CA" sz="1200" dirty="0">
                <a:latin typeface="Calibri" panose="020F0502020204030204" pitchFamily="34" charset="0"/>
                <a:cs typeface="Calibri" panose="020F0502020204030204" pitchFamily="34" charset="0"/>
              </a:rPr>
              <a:t>Si la question se pose, « </a:t>
            </a:r>
            <a:r>
              <a:rPr lang="fr-CA" sz="1200" b="1" dirty="0">
                <a:latin typeface="Calibri" panose="020F0502020204030204" pitchFamily="34" charset="0"/>
                <a:cs typeface="Calibri" panose="020F0502020204030204" pitchFamily="34" charset="0"/>
              </a:rPr>
              <a:t>incisif</a:t>
            </a:r>
            <a:r>
              <a:rPr lang="fr-CA" sz="1200" dirty="0">
                <a:latin typeface="Calibri" panose="020F0502020204030204" pitchFamily="34" charset="0"/>
                <a:cs typeface="Calibri" panose="020F0502020204030204" pitchFamily="34" charset="0"/>
              </a:rPr>
              <a:t> » veut dire </a:t>
            </a:r>
            <a:r>
              <a:rPr lang="fr-CA" sz="1200" i="1" dirty="0">
                <a:latin typeface="Calibri" panose="020F0502020204030204" pitchFamily="34" charset="0"/>
                <a:cs typeface="Calibri" panose="020F0502020204030204" pitchFamily="34" charset="0"/>
              </a:rPr>
              <a:t>tranchant</a:t>
            </a:r>
            <a:r>
              <a:rPr lang="fr-CA" sz="1200" dirty="0">
                <a:latin typeface="Calibri" panose="020F0502020204030204" pitchFamily="34" charset="0"/>
                <a:cs typeface="Calibri" panose="020F0502020204030204" pitchFamily="34" charset="0"/>
              </a:rPr>
              <a:t> (faire une incision), alors que « </a:t>
            </a:r>
            <a:r>
              <a:rPr lang="fr-CA" sz="1200" b="1" dirty="0">
                <a:latin typeface="Calibri" panose="020F0502020204030204" pitchFamily="34" charset="0"/>
                <a:cs typeface="Calibri" panose="020F0502020204030204" pitchFamily="34" charset="0"/>
              </a:rPr>
              <a:t>molaire</a:t>
            </a:r>
            <a:r>
              <a:rPr lang="fr-CA" sz="1200" dirty="0">
                <a:latin typeface="Calibri" panose="020F0502020204030204" pitchFamily="34" charset="0"/>
                <a:cs typeface="Calibri" panose="020F0502020204030204" pitchFamily="34" charset="0"/>
              </a:rPr>
              <a:t> » est apparenté au mot </a:t>
            </a:r>
            <a:r>
              <a:rPr lang="fr-CA" sz="1200" i="1" dirty="0">
                <a:latin typeface="Calibri" panose="020F0502020204030204" pitchFamily="34" charset="0"/>
                <a:cs typeface="Calibri" panose="020F0502020204030204" pitchFamily="34" charset="0"/>
              </a:rPr>
              <a:t>meule</a:t>
            </a:r>
            <a:r>
              <a:rPr lang="fr-CA" sz="1200" dirty="0">
                <a:latin typeface="Calibri" panose="020F0502020204030204" pitchFamily="34" charset="0"/>
                <a:cs typeface="Calibri" panose="020F0502020204030204" pitchFamily="34" charset="0"/>
              </a:rPr>
              <a:t> (une pierre servant à broyer, notamment dans un moulin).</a:t>
            </a:r>
          </a:p>
        </p:txBody>
      </p:sp>
      <p:pic>
        <p:nvPicPr>
          <p:cNvPr id="10" name="Image 9">
            <a:extLst>
              <a:ext uri="{FF2B5EF4-FFF2-40B4-BE49-F238E27FC236}">
                <a16:creationId xmlns:a16="http://schemas.microsoft.com/office/drawing/2014/main" xmlns="" id="{7340CA0D-BABA-FD07-16DB-37C6D0A9BB03}"/>
              </a:ext>
            </a:extLst>
          </p:cNvPr>
          <p:cNvPicPr>
            <a:picLocks noChangeAspect="1"/>
          </p:cNvPicPr>
          <p:nvPr/>
        </p:nvPicPr>
        <p:blipFill>
          <a:blip r:embed="rId10"/>
          <a:stretch>
            <a:fillRect/>
          </a:stretch>
        </p:blipFill>
        <p:spPr>
          <a:xfrm>
            <a:off x="4302031" y="-463742"/>
            <a:ext cx="2548349" cy="2548349"/>
          </a:xfrm>
          <a:prstGeom prst="rect">
            <a:avLst/>
          </a:prstGeom>
        </p:spPr>
      </p:pic>
      <p:graphicFrame>
        <p:nvGraphicFramePr>
          <p:cNvPr id="12" name="Tableau 11"/>
          <p:cNvGraphicFramePr>
            <a:graphicFrameLocks noGrp="1"/>
          </p:cNvGraphicFramePr>
          <p:nvPr>
            <p:custDataLst>
              <p:tags r:id="rId6"/>
            </p:custDataLst>
            <p:extLst>
              <p:ext uri="{D42A27DB-BD31-4B8C-83A1-F6EECF244321}">
                <p14:modId xmlns="" xmlns:p14="http://schemas.microsoft.com/office/powerpoint/2010/main" val="3094342963"/>
              </p:ext>
            </p:extLst>
          </p:nvPr>
        </p:nvGraphicFramePr>
        <p:xfrm>
          <a:off x="46783" y="1280563"/>
          <a:ext cx="1674790" cy="304800"/>
        </p:xfrm>
        <a:graphic>
          <a:graphicData uri="http://schemas.openxmlformats.org/drawingml/2006/table">
            <a:tbl>
              <a:tblPr firstRow="1" bandRow="1">
                <a:tableStyleId>{69CF1AB2-1976-4502-BF36-3FF5EA218861}</a:tableStyleId>
              </a:tblPr>
              <a:tblGrid>
                <a:gridCol w="1674790">
                  <a:extLst>
                    <a:ext uri="{9D8B030D-6E8A-4147-A177-3AD203B41FA5}">
                      <a16:colId xmlns:a16="http://schemas.microsoft.com/office/drawing/2014/main" xmlns="" val="20000"/>
                    </a:ext>
                  </a:extLst>
                </a:gridCol>
              </a:tblGrid>
              <a:tr h="293918">
                <a:tc>
                  <a:txBody>
                    <a:bodyPr/>
                    <a:lstStyle/>
                    <a:p>
                      <a:pPr algn="ctr"/>
                      <a:r>
                        <a:rPr lang="fr-FR" sz="1400" dirty="0">
                          <a:latin typeface="Calibri" pitchFamily="34" charset="0"/>
                          <a:cs typeface="Calibri" pitchFamily="34" charset="0"/>
                        </a:rPr>
                        <a:t>Durée </a:t>
                      </a:r>
                      <a:r>
                        <a:rPr lang="fr-FR" sz="1400" dirty="0" smtClean="0">
                          <a:latin typeface="Calibri" pitchFamily="34" charset="0"/>
                          <a:cs typeface="Calibri" pitchFamily="34" charset="0"/>
                        </a:rPr>
                        <a:t>: </a:t>
                      </a:r>
                      <a:r>
                        <a:rPr lang="fr-FR" sz="1400" b="0" dirty="0" smtClean="0">
                          <a:latin typeface="Calibri" pitchFamily="34" charset="0"/>
                          <a:cs typeface="Calibri" pitchFamily="34" charset="0"/>
                        </a:rPr>
                        <a:t>65 minutes</a:t>
                      </a:r>
                      <a:endParaRPr lang="fr-FR" sz="1400" b="0" dirty="0">
                        <a:latin typeface="Calibri" pitchFamily="34" charset="0"/>
                        <a:cs typeface="Calibri" pitchFamily="34" charset="0"/>
                      </a:endParaRPr>
                    </a:p>
                  </a:txBody>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xmlns="" val="13753858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1"/>
          <p:cNvSpPr>
            <a:spLocks noChangeArrowheads="1"/>
          </p:cNvSpPr>
          <p:nvPr>
            <p:custDataLst>
              <p:tags r:id="rId1"/>
            </p:custDataLst>
          </p:nvPr>
        </p:nvSpPr>
        <p:spPr bwMode="auto">
          <a:xfrm>
            <a:off x="0"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A">
              <a:solidFill>
                <a:prstClr val="black"/>
              </a:solidFill>
              <a:latin typeface="Times New Roman" panose="02020603050405020304" pitchFamily="18" charset="0"/>
              <a:cs typeface="Times New Roman" panose="02020603050405020304" pitchFamily="18" charset="0"/>
            </a:endParaRPr>
          </a:p>
        </p:txBody>
      </p:sp>
      <p:sp>
        <p:nvSpPr>
          <p:cNvPr id="19" name="Content Placeholder 4"/>
          <p:cNvSpPr>
            <a:spLocks noGrp="1"/>
          </p:cNvSpPr>
          <p:nvPr>
            <p:ph sz="half" idx="1"/>
            <p:custDataLst>
              <p:tags r:id="rId2"/>
            </p:custDataLst>
          </p:nvPr>
        </p:nvSpPr>
        <p:spPr>
          <a:xfrm>
            <a:off x="50929" y="1288826"/>
            <a:ext cx="6756143" cy="7740874"/>
          </a:xfrm>
          <a:noFill/>
        </p:spPr>
        <p:style>
          <a:lnRef idx="2">
            <a:schemeClr val="accent1"/>
          </a:lnRef>
          <a:fillRef idx="1">
            <a:schemeClr val="lt1"/>
          </a:fillRef>
          <a:effectRef idx="0">
            <a:schemeClr val="accent1"/>
          </a:effectRef>
          <a:fontRef idx="minor">
            <a:schemeClr val="dk1"/>
          </a:fontRef>
        </p:style>
        <p:txBody>
          <a:bodyPr>
            <a:noAutofit/>
          </a:bodyPr>
          <a:lstStyle/>
          <a:p>
            <a:pPr marL="180000" indent="-180000" algn="just">
              <a:spcBef>
                <a:spcPts val="600"/>
              </a:spcBef>
              <a:spcAft>
                <a:spcPts val="600"/>
              </a:spcAft>
              <a:buNone/>
            </a:pPr>
            <a:r>
              <a:rPr lang="fr-CA" sz="2400" i="1" dirty="0">
                <a:latin typeface="Calibri" panose="020F0502020204030204" pitchFamily="34" charset="0"/>
                <a:cs typeface="Calibri" panose="020F0502020204030204" pitchFamily="34" charset="0"/>
              </a:rPr>
              <a:t>Dents et mâchoires d’animaux </a:t>
            </a:r>
            <a:r>
              <a:rPr lang="fr-CA" sz="1200" dirty="0">
                <a:latin typeface="Calibri" panose="020F0502020204030204" pitchFamily="34" charset="0"/>
                <a:cs typeface="Calibri" panose="020F0502020204030204" pitchFamily="34" charset="0"/>
              </a:rPr>
              <a:t>(35 min.)</a:t>
            </a:r>
            <a:endParaRPr lang="fr-CA" sz="1800" i="1" dirty="0">
              <a:latin typeface="Calibri" panose="020F0502020204030204" pitchFamily="34" charset="0"/>
              <a:cs typeface="Calibri" panose="020F0502020204030204" pitchFamily="34" charset="0"/>
            </a:endParaRPr>
          </a:p>
          <a:p>
            <a:pPr marL="228600" indent="-228600" algn="just">
              <a:spcBef>
                <a:spcPts val="600"/>
              </a:spcBef>
              <a:buAutoNum type="arabicPeriod"/>
            </a:pPr>
            <a:r>
              <a:rPr lang="fr-CA" sz="1200" b="1" dirty="0">
                <a:solidFill>
                  <a:prstClr val="black"/>
                </a:solidFill>
                <a:latin typeface="Calibri" panose="020F0502020204030204" pitchFamily="34" charset="0"/>
                <a:cs typeface="Calibri" panose="020F0502020204030204" pitchFamily="34" charset="0"/>
              </a:rPr>
              <a:t>Faire le point sur l’alimentation du chien. </a:t>
            </a:r>
            <a:r>
              <a:rPr lang="fr-CA" sz="1200" dirty="0">
                <a:solidFill>
                  <a:prstClr val="black"/>
                </a:solidFill>
                <a:latin typeface="Calibri" panose="020F0502020204030204" pitchFamily="34" charset="0"/>
                <a:cs typeface="Calibri" panose="020F0502020204030204" pitchFamily="34" charset="0"/>
              </a:rPr>
              <a:t>La fiche TNI-3 est affichée. La question posée précédemment (</a:t>
            </a:r>
            <a:r>
              <a:rPr lang="fr-CA" sz="1200" i="1" dirty="0">
                <a:latin typeface="Calibri" panose="020F0502020204030204" pitchFamily="34" charset="0"/>
                <a:cs typeface="Calibri" panose="020F0502020204030204" pitchFamily="34" charset="0"/>
              </a:rPr>
              <a:t>Pourquoi les chiens ont-ils des dents aiguisées et pointues ?) </a:t>
            </a:r>
            <a:r>
              <a:rPr lang="fr-CA" sz="1200" dirty="0">
                <a:latin typeface="Calibri" panose="020F0502020204030204" pitchFamily="34" charset="0"/>
                <a:cs typeface="Calibri" panose="020F0502020204030204" pitchFamily="34" charset="0"/>
              </a:rPr>
              <a:t>emmène à comprendre que </a:t>
            </a:r>
            <a:r>
              <a:rPr lang="fr-CA" sz="1200" u="sng" dirty="0">
                <a:latin typeface="Calibri" panose="020F0502020204030204" pitchFamily="34" charset="0"/>
                <a:cs typeface="Calibri" panose="020F0502020204030204" pitchFamily="34" charset="0"/>
              </a:rPr>
              <a:t>dans la nature</a:t>
            </a:r>
            <a:r>
              <a:rPr lang="fr-CA" sz="1200" dirty="0">
                <a:latin typeface="Calibri" panose="020F0502020204030204" pitchFamily="34" charset="0"/>
                <a:cs typeface="Calibri" panose="020F0502020204030204" pitchFamily="34" charset="0"/>
              </a:rPr>
              <a:t>, le chien, comme tous les autres canins (loups, renards, etc.) se nourrit principalement de </a:t>
            </a:r>
            <a:r>
              <a:rPr lang="fr-CA" sz="1200" i="1" dirty="0">
                <a:latin typeface="Calibri" panose="020F0502020204030204" pitchFamily="34" charset="0"/>
                <a:cs typeface="Calibri" panose="020F0502020204030204" pitchFamily="34" charset="0"/>
              </a:rPr>
              <a:t>viande</a:t>
            </a:r>
            <a:r>
              <a:rPr lang="fr-CA" sz="1200" dirty="0">
                <a:latin typeface="Calibri" panose="020F0502020204030204" pitchFamily="34" charset="0"/>
                <a:cs typeface="Calibri" panose="020F0502020204030204" pitchFamily="34" charset="0"/>
              </a:rPr>
              <a:t>, d’où la nécessité d’avoir des canines pour </a:t>
            </a:r>
            <a:r>
              <a:rPr lang="fr-CA" sz="1200" i="1" dirty="0">
                <a:latin typeface="Calibri" panose="020F0502020204030204" pitchFamily="34" charset="0"/>
                <a:cs typeface="Calibri" panose="020F0502020204030204" pitchFamily="34" charset="0"/>
              </a:rPr>
              <a:t>déchirer</a:t>
            </a:r>
            <a:r>
              <a:rPr lang="fr-CA" sz="1200" dirty="0">
                <a:latin typeface="Calibri" panose="020F0502020204030204" pitchFamily="34" charset="0"/>
                <a:cs typeface="Calibri" panose="020F0502020204030204" pitchFamily="34" charset="0"/>
              </a:rPr>
              <a:t>.</a:t>
            </a:r>
          </a:p>
          <a:p>
            <a:pPr marL="0" indent="0" algn="ctr">
              <a:spcBef>
                <a:spcPts val="600"/>
              </a:spcBef>
              <a:buNone/>
            </a:pPr>
            <a:r>
              <a:rPr lang="fr-CA" sz="1200" b="1" dirty="0">
                <a:solidFill>
                  <a:prstClr val="black"/>
                </a:solidFill>
                <a:latin typeface="Calibri" panose="020F0502020204030204" pitchFamily="34" charset="0"/>
                <a:cs typeface="Calibri" panose="020F0502020204030204" pitchFamily="34" charset="0"/>
              </a:rPr>
              <a:t>« </a:t>
            </a:r>
            <a:r>
              <a:rPr lang="fr-CA" sz="1200" b="1" i="1" dirty="0">
                <a:solidFill>
                  <a:prstClr val="black"/>
                </a:solidFill>
                <a:latin typeface="Calibri" panose="020F0502020204030204" pitchFamily="34" charset="0"/>
                <a:cs typeface="Calibri" panose="020F0502020204030204" pitchFamily="34" charset="0"/>
              </a:rPr>
              <a:t>Comment appelle-t-on un animal qui mange essentiellement de la viande ?</a:t>
            </a:r>
            <a:r>
              <a:rPr lang="fr-CA" sz="1200" b="1" dirty="0">
                <a:solidFill>
                  <a:prstClr val="black"/>
                </a:solidFill>
                <a:latin typeface="Calibri" panose="020F0502020204030204" pitchFamily="34" charset="0"/>
                <a:cs typeface="Calibri" panose="020F0502020204030204" pitchFamily="34" charset="0"/>
              </a:rPr>
              <a:t> » </a:t>
            </a:r>
            <a:r>
              <a:rPr lang="fr-CA" sz="1200" dirty="0">
                <a:solidFill>
                  <a:prstClr val="black"/>
                </a:solidFill>
                <a:latin typeface="Calibri" panose="020F0502020204030204" pitchFamily="34" charset="0"/>
                <a:cs typeface="Calibri" panose="020F0502020204030204" pitchFamily="34" charset="0"/>
              </a:rPr>
              <a:t>(</a:t>
            </a:r>
            <a:r>
              <a:rPr lang="fr-CA" sz="1200" dirty="0" err="1">
                <a:solidFill>
                  <a:prstClr val="black"/>
                </a:solidFill>
                <a:latin typeface="Calibri" panose="020F0502020204030204" pitchFamily="34" charset="0"/>
                <a:cs typeface="Calibri" panose="020F0502020204030204" pitchFamily="34" charset="0"/>
              </a:rPr>
              <a:t>rép</a:t>
            </a:r>
            <a:r>
              <a:rPr lang="fr-CA" sz="1200" dirty="0">
                <a:solidFill>
                  <a:prstClr val="black"/>
                </a:solidFill>
                <a:latin typeface="Calibri" panose="020F0502020204030204" pitchFamily="34" charset="0"/>
                <a:cs typeface="Calibri" panose="020F0502020204030204" pitchFamily="34" charset="0"/>
              </a:rPr>
              <a:t>. Un carnivore)</a:t>
            </a:r>
          </a:p>
          <a:p>
            <a:pPr marL="228600" indent="-228600" algn="just">
              <a:spcBef>
                <a:spcPts val="600"/>
              </a:spcBef>
              <a:buAutoNum type="arabicPeriod" startAt="2"/>
            </a:pPr>
            <a:r>
              <a:rPr lang="fr-CA" sz="1200" b="1" dirty="0">
                <a:latin typeface="Calibri" panose="020F0502020204030204" pitchFamily="34" charset="0"/>
                <a:cs typeface="Calibri" panose="020F0502020204030204" pitchFamily="34" charset="0"/>
              </a:rPr>
              <a:t>Rassembler la classe autour du modèle de crâne </a:t>
            </a:r>
            <a:r>
              <a:rPr lang="fr-CA" sz="1200" b="1" dirty="0" smtClean="0">
                <a:latin typeface="Calibri" panose="020F0502020204030204" pitchFamily="34" charset="0"/>
                <a:cs typeface="Calibri" panose="020F0502020204030204" pitchFamily="34" charset="0"/>
              </a:rPr>
              <a:t>d’herbivore</a:t>
            </a:r>
            <a:r>
              <a:rPr lang="fr-CA" sz="1200" dirty="0" smtClean="0">
                <a:latin typeface="Calibri" panose="020F0502020204030204" pitchFamily="34" charset="0"/>
                <a:cs typeface="Calibri" panose="020F0502020204030204" pitchFamily="34" charset="0"/>
              </a:rPr>
              <a:t>. </a:t>
            </a:r>
            <a:r>
              <a:rPr lang="fr-CA" sz="1200" dirty="0">
                <a:latin typeface="Calibri" panose="020F0502020204030204" pitchFamily="34" charset="0"/>
                <a:cs typeface="Calibri" panose="020F0502020204030204" pitchFamily="34" charset="0"/>
              </a:rPr>
              <a:t>Après avoir bien observé et discuté du crâne, attirer l’attention sur les dents, en invitant les élèves à faire un lien avec l’alimentation.</a:t>
            </a:r>
          </a:p>
          <a:p>
            <a:pPr marL="447675" lvl="1" indent="-179388" algn="just">
              <a:buFont typeface="Arial" pitchFamily="34" charset="0"/>
              <a:buChar char="•"/>
            </a:pPr>
            <a:r>
              <a:rPr lang="fr-CA" sz="1200" b="1" i="1" dirty="0">
                <a:solidFill>
                  <a:prstClr val="black"/>
                </a:solidFill>
                <a:latin typeface="Calibri" panose="020F0502020204030204" pitchFamily="34" charset="0"/>
                <a:cs typeface="Calibri" panose="020F0502020204030204" pitchFamily="34" charset="0"/>
              </a:rPr>
              <a:t>« En quoi les dents du </a:t>
            </a:r>
            <a:r>
              <a:rPr lang="fr-CA" sz="1200" b="1" i="1" dirty="0" smtClean="0">
                <a:solidFill>
                  <a:prstClr val="black"/>
                </a:solidFill>
                <a:latin typeface="Calibri" panose="020F0502020204030204" pitchFamily="34" charset="0"/>
                <a:cs typeface="Calibri" panose="020F0502020204030204" pitchFamily="34" charset="0"/>
              </a:rPr>
              <a:t>lapin </a:t>
            </a:r>
            <a:r>
              <a:rPr lang="fr-CA" sz="1200" dirty="0" smtClean="0">
                <a:solidFill>
                  <a:prstClr val="black"/>
                </a:solidFill>
                <a:latin typeface="Calibri" panose="020F0502020204030204" pitchFamily="34" charset="0"/>
                <a:cs typeface="Calibri" panose="020F0502020204030204" pitchFamily="34" charset="0"/>
              </a:rPr>
              <a:t>(</a:t>
            </a:r>
            <a:r>
              <a:rPr lang="fr-CA" sz="1200" dirty="0" smtClean="0">
                <a:solidFill>
                  <a:prstClr val="black"/>
                </a:solidFill>
                <a:latin typeface="Calibri" panose="020F0502020204030204" pitchFamily="34" charset="0"/>
                <a:cs typeface="Calibri" panose="020F0502020204030204" pitchFamily="34" charset="0"/>
              </a:rPr>
              <a:t>ou </a:t>
            </a:r>
            <a:r>
              <a:rPr lang="fr-CA" sz="1200" dirty="0" smtClean="0">
                <a:solidFill>
                  <a:prstClr val="black"/>
                </a:solidFill>
                <a:latin typeface="Calibri" panose="020F0502020204030204" pitchFamily="34" charset="0"/>
                <a:cs typeface="Calibri" panose="020F0502020204030204" pitchFamily="34" charset="0"/>
              </a:rPr>
              <a:t>castor) </a:t>
            </a:r>
            <a:r>
              <a:rPr lang="fr-CA" sz="1200" b="1" i="1" dirty="0">
                <a:solidFill>
                  <a:prstClr val="black"/>
                </a:solidFill>
                <a:latin typeface="Calibri" panose="020F0502020204030204" pitchFamily="34" charset="0"/>
                <a:cs typeface="Calibri" panose="020F0502020204030204" pitchFamily="34" charset="0"/>
              </a:rPr>
              <a:t>sont-elles différentes de celle du chien ? Quels types de dents le lapin possède-t-il ? » </a:t>
            </a:r>
            <a:r>
              <a:rPr lang="fr-CA" sz="1200" dirty="0">
                <a:solidFill>
                  <a:prstClr val="black"/>
                </a:solidFill>
                <a:latin typeface="Calibri" panose="020F0502020204030204" pitchFamily="34" charset="0"/>
                <a:cs typeface="Calibri" panose="020F0502020204030204" pitchFamily="34" charset="0"/>
              </a:rPr>
              <a:t>(</a:t>
            </a:r>
            <a:r>
              <a:rPr lang="fr-CA" sz="1200" dirty="0" err="1">
                <a:solidFill>
                  <a:prstClr val="black"/>
                </a:solidFill>
                <a:latin typeface="Calibri" panose="020F0502020204030204" pitchFamily="34" charset="0"/>
                <a:cs typeface="Calibri" panose="020F0502020204030204" pitchFamily="34" charset="0"/>
              </a:rPr>
              <a:t>rép</a:t>
            </a:r>
            <a:r>
              <a:rPr lang="fr-CA" sz="1200" dirty="0">
                <a:solidFill>
                  <a:prstClr val="black"/>
                </a:solidFill>
                <a:latin typeface="Calibri" panose="020F0502020204030204" pitchFamily="34" charset="0"/>
                <a:cs typeface="Calibri" panose="020F0502020204030204" pitchFamily="34" charset="0"/>
              </a:rPr>
              <a:t>. Des incisives et des molaires, mais </a:t>
            </a:r>
            <a:r>
              <a:rPr lang="fr-CA" sz="1200" i="1" dirty="0">
                <a:solidFill>
                  <a:prstClr val="black"/>
                </a:solidFill>
                <a:latin typeface="Calibri" panose="020F0502020204030204" pitchFamily="34" charset="0"/>
                <a:cs typeface="Calibri" panose="020F0502020204030204" pitchFamily="34" charset="0"/>
              </a:rPr>
              <a:t>pas</a:t>
            </a:r>
            <a:r>
              <a:rPr lang="fr-CA" sz="1200" dirty="0">
                <a:solidFill>
                  <a:prstClr val="black"/>
                </a:solidFill>
                <a:latin typeface="Calibri" panose="020F0502020204030204" pitchFamily="34" charset="0"/>
                <a:cs typeface="Calibri" panose="020F0502020204030204" pitchFamily="34" charset="0"/>
              </a:rPr>
              <a:t> de canines)</a:t>
            </a:r>
          </a:p>
          <a:p>
            <a:pPr marL="447675" lvl="1" indent="-179388" algn="just">
              <a:buFont typeface="Arial" pitchFamily="34" charset="0"/>
              <a:buChar char="•"/>
            </a:pPr>
            <a:r>
              <a:rPr lang="fr-CA" sz="1200" b="1" i="1" dirty="0">
                <a:solidFill>
                  <a:prstClr val="black"/>
                </a:solidFill>
                <a:latin typeface="Calibri" panose="020F0502020204030204" pitchFamily="34" charset="0"/>
                <a:cs typeface="Calibri" panose="020F0502020204030204" pitchFamily="34" charset="0"/>
              </a:rPr>
              <a:t>« Quel genre d’aliments ces dents permettent-elles de manger ? » </a:t>
            </a:r>
            <a:r>
              <a:rPr lang="fr-CA" sz="1200" dirty="0">
                <a:solidFill>
                  <a:prstClr val="black"/>
                </a:solidFill>
                <a:latin typeface="Calibri" panose="020F0502020204030204" pitchFamily="34" charset="0"/>
                <a:cs typeface="Calibri" panose="020F0502020204030204" pitchFamily="34" charset="0"/>
              </a:rPr>
              <a:t>(</a:t>
            </a:r>
            <a:r>
              <a:rPr lang="fr-CA" sz="1200" dirty="0" err="1">
                <a:solidFill>
                  <a:prstClr val="black"/>
                </a:solidFill>
                <a:latin typeface="Calibri" panose="020F0502020204030204" pitchFamily="34" charset="0"/>
                <a:cs typeface="Calibri" panose="020F0502020204030204" pitchFamily="34" charset="0"/>
              </a:rPr>
              <a:t>rép</a:t>
            </a:r>
            <a:r>
              <a:rPr lang="fr-CA" sz="1200" dirty="0">
                <a:solidFill>
                  <a:prstClr val="black"/>
                </a:solidFill>
                <a:latin typeface="Calibri" panose="020F0502020204030204" pitchFamily="34" charset="0"/>
                <a:cs typeface="Calibri" panose="020F0502020204030204" pitchFamily="34" charset="0"/>
              </a:rPr>
              <a:t>. </a:t>
            </a:r>
            <a:r>
              <a:rPr lang="fr-CA" sz="1200" dirty="0">
                <a:latin typeface="Calibri" panose="020F0502020204030204" pitchFamily="34" charset="0"/>
                <a:cs typeface="Calibri" panose="020F0502020204030204" pitchFamily="34" charset="0"/>
              </a:rPr>
              <a:t>Même si le lapin domestique raffole des carottes, dans la nature, le lapin se nourrit d’herbe, et ronge l’écorce des racines et des branches.)</a:t>
            </a:r>
          </a:p>
          <a:p>
            <a:pPr marL="447675" lvl="1" indent="-179388" algn="just">
              <a:buFont typeface="Arial" pitchFamily="34" charset="0"/>
              <a:buChar char="•"/>
            </a:pPr>
            <a:r>
              <a:rPr lang="fr-CA" sz="1200" b="1" dirty="0">
                <a:solidFill>
                  <a:prstClr val="black"/>
                </a:solidFill>
                <a:latin typeface="Calibri" panose="020F0502020204030204" pitchFamily="34" charset="0"/>
                <a:cs typeface="Calibri" panose="020F0502020204030204" pitchFamily="34" charset="0"/>
              </a:rPr>
              <a:t>« </a:t>
            </a:r>
            <a:r>
              <a:rPr lang="fr-CA" sz="1200" b="1" i="1" dirty="0">
                <a:solidFill>
                  <a:prstClr val="black"/>
                </a:solidFill>
                <a:latin typeface="Calibri" panose="020F0502020204030204" pitchFamily="34" charset="0"/>
                <a:cs typeface="Calibri" panose="020F0502020204030204" pitchFamily="34" charset="0"/>
              </a:rPr>
              <a:t>Comment appelle-t-on un animal qui mange essentiellement de </a:t>
            </a:r>
            <a:r>
              <a:rPr lang="fr-CA" sz="1200" b="1" i="1" dirty="0" smtClean="0">
                <a:solidFill>
                  <a:prstClr val="black"/>
                </a:solidFill>
                <a:latin typeface="Calibri" panose="020F0502020204030204" pitchFamily="34" charset="0"/>
                <a:cs typeface="Calibri" panose="020F0502020204030204" pitchFamily="34" charset="0"/>
              </a:rPr>
              <a:t>l’herbe?</a:t>
            </a:r>
            <a:r>
              <a:rPr lang="fr-CA" sz="1200" b="1" dirty="0">
                <a:solidFill>
                  <a:prstClr val="black"/>
                </a:solidFill>
                <a:latin typeface="Calibri" panose="020F0502020204030204" pitchFamily="34" charset="0"/>
                <a:cs typeface="Calibri" panose="020F0502020204030204" pitchFamily="34" charset="0"/>
              </a:rPr>
              <a:t> » </a:t>
            </a:r>
            <a:r>
              <a:rPr lang="fr-CA" sz="1200" dirty="0">
                <a:solidFill>
                  <a:prstClr val="black"/>
                </a:solidFill>
                <a:latin typeface="Calibri" panose="020F0502020204030204" pitchFamily="34" charset="0"/>
                <a:cs typeface="Calibri" panose="020F0502020204030204" pitchFamily="34" charset="0"/>
              </a:rPr>
              <a:t>(</a:t>
            </a:r>
            <a:r>
              <a:rPr lang="fr-CA" sz="1200" dirty="0" err="1">
                <a:solidFill>
                  <a:prstClr val="black"/>
                </a:solidFill>
                <a:latin typeface="Calibri" panose="020F0502020204030204" pitchFamily="34" charset="0"/>
                <a:cs typeface="Calibri" panose="020F0502020204030204" pitchFamily="34" charset="0"/>
              </a:rPr>
              <a:t>rép</a:t>
            </a:r>
            <a:r>
              <a:rPr lang="fr-CA" sz="1200" dirty="0">
                <a:solidFill>
                  <a:prstClr val="black"/>
                </a:solidFill>
                <a:latin typeface="Calibri" panose="020F0502020204030204" pitchFamily="34" charset="0"/>
                <a:cs typeface="Calibri" panose="020F0502020204030204" pitchFamily="34" charset="0"/>
              </a:rPr>
              <a:t>. Un herbivore)</a:t>
            </a:r>
            <a:endParaRPr lang="fr-CA" sz="1200" dirty="0">
              <a:latin typeface="Calibri" panose="020F0502020204030204" pitchFamily="34" charset="0"/>
              <a:cs typeface="Calibri" panose="020F0502020204030204" pitchFamily="34" charset="0"/>
            </a:endParaRPr>
          </a:p>
          <a:p>
            <a:pPr marL="228600" indent="-228600" algn="just">
              <a:spcBef>
                <a:spcPts val="600"/>
              </a:spcBef>
              <a:buAutoNum type="arabicPeriod" startAt="3"/>
            </a:pPr>
            <a:r>
              <a:rPr lang="fr-CA" sz="1200" b="1" dirty="0">
                <a:solidFill>
                  <a:prstClr val="black"/>
                </a:solidFill>
                <a:latin typeface="Calibri" panose="020F0502020204030204" pitchFamily="34" charset="0"/>
                <a:cs typeface="Calibri" panose="020F0502020204030204" pitchFamily="34" charset="0"/>
              </a:rPr>
              <a:t>Demander aux élèves de comparer la dentition des chiens et des lapins avec celle des humains</a:t>
            </a:r>
            <a:r>
              <a:rPr lang="fr-CA" sz="1200" dirty="0">
                <a:solidFill>
                  <a:prstClr val="black"/>
                </a:solidFill>
                <a:latin typeface="Calibri" panose="020F0502020204030204" pitchFamily="34" charset="0"/>
                <a:cs typeface="Calibri" panose="020F0502020204030204" pitchFamily="34" charset="0"/>
              </a:rPr>
              <a:t>.       Nous avons tous les types de dents, ce qui nous permet de manger un peu n’importe quoi.</a:t>
            </a:r>
          </a:p>
          <a:p>
            <a:pPr marL="0" indent="0" algn="ctr">
              <a:spcBef>
                <a:spcPts val="600"/>
              </a:spcBef>
              <a:buNone/>
            </a:pPr>
            <a:r>
              <a:rPr lang="fr-CA" sz="1200" b="1" dirty="0">
                <a:solidFill>
                  <a:prstClr val="black"/>
                </a:solidFill>
                <a:latin typeface="Calibri" panose="020F0502020204030204" pitchFamily="34" charset="0"/>
                <a:cs typeface="Calibri" panose="020F0502020204030204" pitchFamily="34" charset="0"/>
              </a:rPr>
              <a:t>« </a:t>
            </a:r>
            <a:r>
              <a:rPr lang="fr-CA" sz="1200" b="1" i="1" dirty="0">
                <a:solidFill>
                  <a:prstClr val="black"/>
                </a:solidFill>
                <a:latin typeface="Calibri" panose="020F0502020204030204" pitchFamily="34" charset="0"/>
                <a:cs typeface="Calibri" panose="020F0502020204030204" pitchFamily="34" charset="0"/>
              </a:rPr>
              <a:t>Comment appelle-t-on un animal qui peut manger autant des végétaux que de la viande ?</a:t>
            </a:r>
            <a:r>
              <a:rPr lang="fr-CA" sz="1200" b="1" dirty="0">
                <a:solidFill>
                  <a:prstClr val="black"/>
                </a:solidFill>
                <a:latin typeface="Calibri" panose="020F0502020204030204" pitchFamily="34" charset="0"/>
                <a:cs typeface="Calibri" panose="020F0502020204030204" pitchFamily="34" charset="0"/>
              </a:rPr>
              <a:t> » </a:t>
            </a:r>
            <a:r>
              <a:rPr lang="fr-CA" sz="1200" dirty="0">
                <a:solidFill>
                  <a:prstClr val="black"/>
                </a:solidFill>
                <a:latin typeface="Calibri" panose="020F0502020204030204" pitchFamily="34" charset="0"/>
                <a:cs typeface="Calibri" panose="020F0502020204030204" pitchFamily="34" charset="0"/>
              </a:rPr>
              <a:t>(</a:t>
            </a:r>
            <a:r>
              <a:rPr lang="fr-CA" sz="1200" dirty="0" err="1">
                <a:solidFill>
                  <a:prstClr val="black"/>
                </a:solidFill>
                <a:latin typeface="Calibri" panose="020F0502020204030204" pitchFamily="34" charset="0"/>
                <a:cs typeface="Calibri" panose="020F0502020204030204" pitchFamily="34" charset="0"/>
              </a:rPr>
              <a:t>rép</a:t>
            </a:r>
            <a:r>
              <a:rPr lang="fr-CA" sz="1200" dirty="0">
                <a:solidFill>
                  <a:prstClr val="black"/>
                </a:solidFill>
                <a:latin typeface="Calibri" panose="020F0502020204030204" pitchFamily="34" charset="0"/>
                <a:cs typeface="Calibri" panose="020F0502020204030204" pitchFamily="34" charset="0"/>
              </a:rPr>
              <a:t>. Un omnivore)</a:t>
            </a:r>
          </a:p>
          <a:p>
            <a:pPr marL="228600" indent="-228600" algn="just">
              <a:spcBef>
                <a:spcPts val="600"/>
              </a:spcBef>
              <a:buAutoNum type="arabicPeriod" startAt="4"/>
            </a:pPr>
            <a:r>
              <a:rPr lang="fr-CA" sz="1200" b="1" dirty="0">
                <a:latin typeface="Calibri" panose="020F0502020204030204" pitchFamily="34" charset="0"/>
                <a:cs typeface="Calibri" panose="020F0502020204030204" pitchFamily="34" charset="0"/>
              </a:rPr>
              <a:t>Demander aux élèves de remplir le côté 2 (verso) de la fiche d’activité E</a:t>
            </a:r>
            <a:r>
              <a:rPr lang="fr-CA" sz="1200" dirty="0">
                <a:latin typeface="Calibri" panose="020F0502020204030204" pitchFamily="34" charset="0"/>
                <a:cs typeface="Calibri" panose="020F0502020204030204" pitchFamily="34" charset="0"/>
              </a:rPr>
              <a:t>. Les élèves travaillent seuls ou en équipe de 2, à la discrétion de l’</a:t>
            </a:r>
            <a:r>
              <a:rPr lang="fr-CA" sz="1200" dirty="0" err="1">
                <a:latin typeface="Calibri" panose="020F0502020204030204" pitchFamily="34" charset="0"/>
                <a:cs typeface="Calibri" panose="020F0502020204030204" pitchFamily="34" charset="0"/>
              </a:rPr>
              <a:t>enseignant.e</a:t>
            </a:r>
            <a:r>
              <a:rPr lang="fr-CA" sz="1200" dirty="0">
                <a:latin typeface="Calibri" panose="020F0502020204030204" pitchFamily="34" charset="0"/>
                <a:cs typeface="Calibri" panose="020F0502020204030204" pitchFamily="34" charset="0"/>
              </a:rPr>
              <a:t>. </a:t>
            </a:r>
          </a:p>
          <a:p>
            <a:pPr marL="228600" indent="-228600" algn="r">
              <a:spcBef>
                <a:spcPts val="600"/>
              </a:spcBef>
              <a:buNone/>
            </a:pPr>
            <a:r>
              <a:rPr lang="fr-CA" sz="1200" u="sng" dirty="0">
                <a:latin typeface="Calibri" panose="020F0502020204030204" pitchFamily="34" charset="0"/>
                <a:cs typeface="Calibri" panose="020F0502020204030204" pitchFamily="34" charset="0"/>
              </a:rPr>
              <a:t>Le corrigé de E-2 se trouve dans la section « évaluation »</a:t>
            </a:r>
          </a:p>
          <a:p>
            <a:pPr marL="0" indent="0" algn="just">
              <a:spcBef>
                <a:spcPts val="600"/>
              </a:spcBef>
              <a:buNone/>
            </a:pPr>
            <a:r>
              <a:rPr lang="fr-CA" sz="1400" b="1" dirty="0">
                <a:latin typeface="Calibri" panose="020F0502020204030204" pitchFamily="34" charset="0"/>
                <a:cs typeface="Calibri" panose="020F0502020204030204" pitchFamily="34" charset="0"/>
              </a:rPr>
              <a:t>Activité de renforcement (facultatif)</a:t>
            </a:r>
          </a:p>
          <a:p>
            <a:pPr marL="0" indent="0" algn="just">
              <a:spcBef>
                <a:spcPts val="600"/>
              </a:spcBef>
              <a:buNone/>
            </a:pPr>
            <a:r>
              <a:rPr lang="fr-CA" sz="1200" dirty="0">
                <a:latin typeface="Calibri" panose="020F0502020204030204" pitchFamily="34" charset="0"/>
                <a:cs typeface="Calibri" panose="020F0502020204030204" pitchFamily="34" charset="0"/>
              </a:rPr>
              <a:t>Afficher la </a:t>
            </a:r>
            <a:r>
              <a:rPr lang="fr-CA" sz="1200" b="1" dirty="0">
                <a:latin typeface="Calibri" panose="020F0502020204030204" pitchFamily="34" charset="0"/>
                <a:cs typeface="Calibri" panose="020F0502020204030204" pitchFamily="34" charset="0"/>
              </a:rPr>
              <a:t>fiche TNI-4</a:t>
            </a:r>
            <a:r>
              <a:rPr lang="fr-CA" sz="1200" dirty="0">
                <a:latin typeface="Calibri" panose="020F0502020204030204" pitchFamily="34" charset="0"/>
                <a:cs typeface="Calibri" panose="020F0502020204030204" pitchFamily="34" charset="0"/>
              </a:rPr>
              <a:t> et essayer de découvrir le régime alimentaire de ces animaux.</a:t>
            </a:r>
          </a:p>
          <a:p>
            <a:pPr marL="0" indent="0" algn="just">
              <a:spcBef>
                <a:spcPts val="600"/>
              </a:spcBef>
              <a:buNone/>
            </a:pPr>
            <a:r>
              <a:rPr lang="fr-CA" sz="1200" b="1" dirty="0">
                <a:latin typeface="Calibri" panose="020F0502020204030204" pitchFamily="34" charset="0"/>
                <a:cs typeface="Calibri" panose="020F0502020204030204" pitchFamily="34" charset="0"/>
              </a:rPr>
              <a:t>Castor</a:t>
            </a:r>
            <a:r>
              <a:rPr lang="fr-CA" sz="1200" dirty="0">
                <a:latin typeface="Calibri" panose="020F0502020204030204" pitchFamily="34" charset="0"/>
                <a:cs typeface="Calibri" panose="020F0502020204030204" pitchFamily="34" charset="0"/>
              </a:rPr>
              <a:t> : On voit à ses incisives que c’est un </a:t>
            </a:r>
            <a:r>
              <a:rPr lang="fr-CA" sz="1200" i="1" dirty="0">
                <a:latin typeface="Calibri" panose="020F0502020204030204" pitchFamily="34" charset="0"/>
                <a:cs typeface="Calibri" panose="020F0502020204030204" pitchFamily="34" charset="0"/>
              </a:rPr>
              <a:t>rongeur</a:t>
            </a:r>
            <a:r>
              <a:rPr lang="fr-CA" sz="1200" dirty="0">
                <a:latin typeface="Calibri" panose="020F0502020204030204" pitchFamily="34" charset="0"/>
                <a:cs typeface="Calibri" panose="020F0502020204030204" pitchFamily="34" charset="0"/>
              </a:rPr>
              <a:t>, donc un </a:t>
            </a:r>
            <a:r>
              <a:rPr lang="fr-CA" sz="1200" i="1" dirty="0">
                <a:latin typeface="Calibri" panose="020F0502020204030204" pitchFamily="34" charset="0"/>
                <a:cs typeface="Calibri" panose="020F0502020204030204" pitchFamily="34" charset="0"/>
              </a:rPr>
              <a:t>herbivore</a:t>
            </a:r>
            <a:r>
              <a:rPr lang="fr-CA" sz="1200" dirty="0">
                <a:latin typeface="Calibri" panose="020F0502020204030204" pitchFamily="34" charset="0"/>
                <a:cs typeface="Calibri" panose="020F0502020204030204" pitchFamily="34" charset="0"/>
              </a:rPr>
              <a:t>. Ses grandes incisives ne servent pas seulement à manger de l’écorce, mais aussi à couper les arbres !</a:t>
            </a:r>
          </a:p>
          <a:p>
            <a:pPr marL="0" indent="0" algn="just">
              <a:spcBef>
                <a:spcPts val="600"/>
              </a:spcBef>
              <a:buNone/>
            </a:pPr>
            <a:r>
              <a:rPr lang="fr-CA" sz="1200" b="1" dirty="0">
                <a:latin typeface="Calibri" panose="020F0502020204030204" pitchFamily="34" charset="0"/>
                <a:cs typeface="Calibri" panose="020F0502020204030204" pitchFamily="34" charset="0"/>
              </a:rPr>
              <a:t>Hippopotame</a:t>
            </a:r>
            <a:r>
              <a:rPr lang="fr-CA" sz="1200" dirty="0">
                <a:latin typeface="Calibri" panose="020F0502020204030204" pitchFamily="34" charset="0"/>
                <a:cs typeface="Calibri" panose="020F0502020204030204" pitchFamily="34" charset="0"/>
              </a:rPr>
              <a:t> : C’est un herbivore, pourtant il a d’énormes canines ! Ces dents ne servent pas à manger. Ce sont en réalité des </a:t>
            </a:r>
            <a:r>
              <a:rPr lang="fr-CA" sz="1200" i="1" dirty="0">
                <a:latin typeface="Calibri" panose="020F0502020204030204" pitchFamily="34" charset="0"/>
                <a:cs typeface="Calibri" panose="020F0502020204030204" pitchFamily="34" charset="0"/>
              </a:rPr>
              <a:t>défenses</a:t>
            </a:r>
            <a:r>
              <a:rPr lang="fr-CA" sz="1200" dirty="0">
                <a:latin typeface="Calibri" panose="020F0502020204030204" pitchFamily="34" charset="0"/>
                <a:cs typeface="Calibri" panose="020F0502020204030204" pitchFamily="34" charset="0"/>
              </a:rPr>
              <a:t>, comme celles de l’éléphant, du morse, etc.</a:t>
            </a:r>
          </a:p>
          <a:p>
            <a:pPr marL="0" indent="0" algn="just">
              <a:spcBef>
                <a:spcPts val="600"/>
              </a:spcBef>
              <a:buNone/>
            </a:pPr>
            <a:r>
              <a:rPr lang="fr-CA" sz="1200" b="1" dirty="0">
                <a:latin typeface="Calibri" panose="020F0502020204030204" pitchFamily="34" charset="0"/>
                <a:cs typeface="Calibri" panose="020F0502020204030204" pitchFamily="34" charset="0"/>
              </a:rPr>
              <a:t>Chauve-souris</a:t>
            </a:r>
            <a:r>
              <a:rPr lang="fr-CA" sz="1200" dirty="0">
                <a:latin typeface="Calibri" panose="020F0502020204030204" pitchFamily="34" charset="0"/>
                <a:cs typeface="Calibri" panose="020F0502020204030204" pitchFamily="34" charset="0"/>
              </a:rPr>
              <a:t> : On peut voir des canines et des molaires. Bien que les différentes espèces n’ont pas la même alimentation, ce sont en général des </a:t>
            </a:r>
            <a:r>
              <a:rPr lang="fr-CA" sz="1200" i="1" dirty="0">
                <a:latin typeface="Calibri" panose="020F0502020204030204" pitchFamily="34" charset="0"/>
                <a:cs typeface="Calibri" panose="020F0502020204030204" pitchFamily="34" charset="0"/>
              </a:rPr>
              <a:t>omnivores</a:t>
            </a:r>
            <a:r>
              <a:rPr lang="fr-CA" sz="1200" dirty="0">
                <a:latin typeface="Calibri" panose="020F0502020204030204" pitchFamily="34" charset="0"/>
                <a:cs typeface="Calibri" panose="020F0502020204030204" pitchFamily="34" charset="0"/>
              </a:rPr>
              <a:t> (insectes, fruits et nectar, petits animaux).</a:t>
            </a:r>
          </a:p>
          <a:p>
            <a:pPr marL="0" indent="0" algn="just">
              <a:spcBef>
                <a:spcPts val="600"/>
              </a:spcBef>
              <a:buNone/>
            </a:pPr>
            <a:r>
              <a:rPr lang="fr-CA" sz="1200" b="1" dirty="0">
                <a:latin typeface="Calibri" panose="020F0502020204030204" pitchFamily="34" charset="0"/>
                <a:cs typeface="Calibri" panose="020F0502020204030204" pitchFamily="34" charset="0"/>
              </a:rPr>
              <a:t>Loup, lion, et requin </a:t>
            </a:r>
            <a:r>
              <a:rPr lang="fr-CA" sz="1200" dirty="0">
                <a:latin typeface="Calibri" panose="020F0502020204030204" pitchFamily="34" charset="0"/>
                <a:cs typeface="Calibri" panose="020F0502020204030204" pitchFamily="34" charset="0"/>
              </a:rPr>
              <a:t>: Carnivores (canines).	</a:t>
            </a:r>
            <a:r>
              <a:rPr lang="fr-CA" sz="1200" b="1" dirty="0">
                <a:latin typeface="Calibri" panose="020F0502020204030204" pitchFamily="34" charset="0"/>
                <a:cs typeface="Calibri" panose="020F0502020204030204" pitchFamily="34" charset="0"/>
              </a:rPr>
              <a:t>Âne</a:t>
            </a:r>
            <a:r>
              <a:rPr lang="fr-CA" sz="1200" dirty="0">
                <a:latin typeface="Calibri" panose="020F0502020204030204" pitchFamily="34" charset="0"/>
                <a:cs typeface="Calibri" panose="020F0502020204030204" pitchFamily="34" charset="0"/>
              </a:rPr>
              <a:t> : Herbivore (incisives)</a:t>
            </a:r>
          </a:p>
          <a:p>
            <a:pPr marL="0" indent="0" algn="just">
              <a:spcBef>
                <a:spcPts val="600"/>
              </a:spcBef>
              <a:buNone/>
            </a:pPr>
            <a:r>
              <a:rPr lang="fr-CA" sz="1200" b="1" dirty="0">
                <a:latin typeface="Calibri" panose="020F0502020204030204" pitchFamily="34" charset="0"/>
                <a:cs typeface="Calibri" panose="020F0502020204030204" pitchFamily="34" charset="0"/>
              </a:rPr>
              <a:t>Grenouille</a:t>
            </a:r>
            <a:r>
              <a:rPr lang="fr-CA" sz="1200" dirty="0">
                <a:latin typeface="Calibri" panose="020F0502020204030204" pitchFamily="34" charset="0"/>
                <a:cs typeface="Calibri" panose="020F0502020204030204" pitchFamily="34" charset="0"/>
              </a:rPr>
              <a:t> : Des dents humaines ont été ajoutées (blague!). Certaines espèces de grenouilles ont des très petites dents (souvent sur le palais), mais elles ne servent pas à mastiquer, seulement à empêcher leurs proies de s’échapper. Les grenouilles avalent tout rond </a:t>
            </a:r>
            <a:r>
              <a:rPr lang="fr-CA" sz="1200" dirty="0" smtClean="0">
                <a:latin typeface="Calibri" panose="020F0502020204030204" pitchFamily="34" charset="0"/>
                <a:cs typeface="Calibri" panose="020F0502020204030204" pitchFamily="34" charset="0"/>
              </a:rPr>
              <a:t>!</a:t>
            </a:r>
            <a:endParaRPr lang="fr-CA" sz="1200" dirty="0">
              <a:latin typeface="Times New Roman" panose="02020603050405020304" pitchFamily="18" charset="0"/>
              <a:cs typeface="Times New Roman" panose="02020603050405020304" pitchFamily="18" charset="0"/>
            </a:endParaRPr>
          </a:p>
        </p:txBody>
      </p:sp>
      <p:sp>
        <p:nvSpPr>
          <p:cNvPr id="21" name="Title 3"/>
          <p:cNvSpPr>
            <a:spLocks noGrp="1"/>
          </p:cNvSpPr>
          <p:nvPr>
            <p:ph type="title"/>
            <p:custDataLst>
              <p:tags r:id="rId3"/>
            </p:custDataLst>
          </p:nvPr>
        </p:nvSpPr>
        <p:spPr>
          <a:xfrm>
            <a:off x="24037" y="0"/>
            <a:ext cx="5081363" cy="1019175"/>
          </a:xfrm>
        </p:spPr>
        <p:txBody>
          <a:bodyPr/>
          <a:lstStyle/>
          <a:p>
            <a:pPr algn="l"/>
            <a:r>
              <a:rPr lang="en-US" sz="3000" dirty="0" err="1">
                <a:latin typeface="Calibri" panose="020F0502020204030204" pitchFamily="34" charset="0"/>
                <a:cs typeface="Calibri" panose="020F0502020204030204" pitchFamily="34" charset="0"/>
              </a:rPr>
              <a:t>Réalisation</a:t>
            </a:r>
            <a:r>
              <a:rPr lang="en-US" sz="3000" dirty="0">
                <a:latin typeface="Calibri" panose="020F0502020204030204" pitchFamily="34" charset="0"/>
                <a:cs typeface="Calibri" panose="020F0502020204030204" pitchFamily="34" charset="0"/>
              </a:rPr>
              <a:t> </a:t>
            </a:r>
            <a:r>
              <a:rPr lang="en-US" sz="3000" i="1" dirty="0">
                <a:latin typeface="Calibri" panose="020F0502020204030204" pitchFamily="34" charset="0"/>
                <a:cs typeface="Calibri" panose="020F0502020204030204" pitchFamily="34" charset="0"/>
              </a:rPr>
              <a:t/>
            </a:r>
            <a:br>
              <a:rPr lang="en-US" sz="3000" i="1"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5. Les dents et les </a:t>
            </a:r>
            <a:r>
              <a:rPr lang="en-US" sz="2400" dirty="0" err="1">
                <a:latin typeface="Calibri" panose="020F0502020204030204" pitchFamily="34" charset="0"/>
                <a:cs typeface="Calibri" panose="020F0502020204030204" pitchFamily="34" charset="0"/>
              </a:rPr>
              <a:t>mâchoires</a:t>
            </a:r>
            <a:r>
              <a:rPr lang="en-US" sz="2400" dirty="0">
                <a:latin typeface="Calibri" panose="020F0502020204030204" pitchFamily="34" charset="0"/>
                <a:cs typeface="Calibri" panose="020F0502020204030204" pitchFamily="34" charset="0"/>
              </a:rPr>
              <a:t> (suite)</a:t>
            </a:r>
            <a:endParaRPr lang="en-US" sz="3000" i="1" dirty="0">
              <a:latin typeface="Calibri" panose="020F0502020204030204" pitchFamily="34" charset="0"/>
              <a:cs typeface="Calibri" panose="020F0502020204030204" pitchFamily="34" charset="0"/>
            </a:endParaRPr>
          </a:p>
        </p:txBody>
      </p:sp>
      <p:sp>
        <p:nvSpPr>
          <p:cNvPr id="2" name="Espace réservé du numéro de diapositive 1"/>
          <p:cNvSpPr>
            <a:spLocks noGrp="1"/>
          </p:cNvSpPr>
          <p:nvPr>
            <p:ph type="sldNum" sz="quarter" idx="12"/>
            <p:custDataLst>
              <p:tags r:id="rId4"/>
            </p:custDataLst>
          </p:nvPr>
        </p:nvSpPr>
        <p:spPr>
          <a:xfrm>
            <a:off x="5484741" y="8008203"/>
            <a:ext cx="1373259" cy="1135797"/>
          </a:xfrm>
        </p:spPr>
        <p:txBody>
          <a:bodyPr/>
          <a:lstStyle/>
          <a:p>
            <a:r>
              <a:rPr lang="en-US" b="1" dirty="0" smtClean="0">
                <a:cs typeface="Times New Roman" panose="02020603050405020304" pitchFamily="18" charset="0"/>
              </a:rPr>
              <a:t>14</a:t>
            </a:r>
            <a:endParaRPr lang="en-US" b="1" dirty="0">
              <a:cs typeface="Times New Roman" panose="02020603050405020304" pitchFamily="18" charset="0"/>
            </a:endParaRPr>
          </a:p>
        </p:txBody>
      </p:sp>
      <p:pic>
        <p:nvPicPr>
          <p:cNvPr id="7" name="Image 6">
            <a:extLst>
              <a:ext uri="{FF2B5EF4-FFF2-40B4-BE49-F238E27FC236}">
                <a16:creationId xmlns:a16="http://schemas.microsoft.com/office/drawing/2014/main" xmlns="" id="{2F5290CB-FAC3-5DE3-F24A-6B92A37FBB01}"/>
              </a:ext>
            </a:extLst>
          </p:cNvPr>
          <p:cNvPicPr>
            <a:picLocks noChangeAspect="1"/>
          </p:cNvPicPr>
          <p:nvPr/>
        </p:nvPicPr>
        <p:blipFill>
          <a:blip r:embed="rId6"/>
          <a:stretch>
            <a:fillRect/>
          </a:stretch>
        </p:blipFill>
        <p:spPr>
          <a:xfrm>
            <a:off x="4302031" y="-463742"/>
            <a:ext cx="2548349" cy="2548349"/>
          </a:xfrm>
          <a:prstGeom prst="rect">
            <a:avLst/>
          </a:prstGeom>
        </p:spPr>
      </p:pic>
    </p:spTree>
    <p:extLst>
      <p:ext uri="{BB962C8B-B14F-4D97-AF65-F5344CB8AC3E}">
        <p14:creationId xmlns:p14="http://schemas.microsoft.com/office/powerpoint/2010/main" xmlns="" val="7062394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custDataLst>
              <p:tags r:id="rId1"/>
            </p:custDataLst>
          </p:nvPr>
        </p:nvSpPr>
        <p:spPr>
          <a:xfrm>
            <a:off x="1793358" y="1280563"/>
            <a:ext cx="5003682" cy="6971139"/>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spAutoFit/>
          </a:bodyPr>
          <a:lstStyle/>
          <a:p>
            <a:pPr algn="just">
              <a:spcBef>
                <a:spcPts val="600"/>
              </a:spcBef>
              <a:spcAft>
                <a:spcPts val="600"/>
              </a:spcAft>
            </a:pPr>
            <a:r>
              <a:rPr lang="fr-CA" sz="2400" i="1" dirty="0">
                <a:latin typeface="Calibri" panose="020F0502020204030204" pitchFamily="34" charset="0"/>
                <a:cs typeface="Calibri" panose="020F0502020204030204" pitchFamily="34" charset="0"/>
              </a:rPr>
              <a:t>Vue d’ensemble</a:t>
            </a:r>
          </a:p>
          <a:p>
            <a:pPr algn="just">
              <a:spcBef>
                <a:spcPts val="600"/>
              </a:spcBef>
            </a:pPr>
            <a:r>
              <a:rPr lang="fr-CA" sz="1200" dirty="0">
                <a:solidFill>
                  <a:prstClr val="black"/>
                </a:solidFill>
                <a:latin typeface="Calibri" panose="020F0502020204030204" pitchFamily="34" charset="0"/>
                <a:cs typeface="Calibri" panose="020F0502020204030204" pitchFamily="34" charset="0"/>
              </a:rPr>
              <a:t>Dans cette dernière activité, les connaissances des élèves seront mises à profit afin de classer les os découverts dans la pelote de hibou et éventuellement reconstituer un squelette.</a:t>
            </a:r>
          </a:p>
          <a:p>
            <a:pPr algn="just">
              <a:spcBef>
                <a:spcPts val="600"/>
              </a:spcBef>
            </a:pPr>
            <a:endParaRPr lang="fr-CA" sz="1200" dirty="0">
              <a:solidFill>
                <a:prstClr val="black"/>
              </a:solidFill>
              <a:latin typeface="Calibri" panose="020F0502020204030204" pitchFamily="34" charset="0"/>
              <a:cs typeface="Calibri" panose="020F0502020204030204" pitchFamily="34" charset="0"/>
            </a:endParaRPr>
          </a:p>
          <a:p>
            <a:pPr algn="just">
              <a:spcBef>
                <a:spcPts val="600"/>
              </a:spcBef>
              <a:spcAft>
                <a:spcPts val="600"/>
              </a:spcAft>
            </a:pPr>
            <a:r>
              <a:rPr lang="fr-CA" sz="2400" i="1" dirty="0">
                <a:latin typeface="Calibri" panose="020F0502020204030204" pitchFamily="34" charset="0"/>
                <a:cs typeface="Calibri" panose="020F0502020204030204" pitchFamily="34" charset="0"/>
              </a:rPr>
              <a:t>Préparatifs</a:t>
            </a:r>
          </a:p>
          <a:p>
            <a:pPr marL="171450" indent="-171450" algn="just">
              <a:spcBef>
                <a:spcPts val="600"/>
              </a:spcBef>
              <a:buFont typeface="Arial" pitchFamily="34" charset="0"/>
              <a:buChar char="•"/>
            </a:pPr>
            <a:r>
              <a:rPr lang="fr-CA" sz="1200" dirty="0">
                <a:solidFill>
                  <a:prstClr val="black"/>
                </a:solidFill>
                <a:latin typeface="Calibri" panose="020F0502020204030204" pitchFamily="34" charset="0"/>
                <a:cs typeface="Calibri" panose="020F0502020204030204" pitchFamily="34" charset="0"/>
              </a:rPr>
              <a:t>Afficher la </a:t>
            </a:r>
            <a:r>
              <a:rPr lang="fr-CA" sz="1200" b="1" dirty="0">
                <a:solidFill>
                  <a:prstClr val="black"/>
                </a:solidFill>
                <a:latin typeface="Calibri" panose="020F0502020204030204" pitchFamily="34" charset="0"/>
                <a:cs typeface="Calibri" panose="020F0502020204030204" pitchFamily="34" charset="0"/>
              </a:rPr>
              <a:t>fiche TNI-5</a:t>
            </a:r>
            <a:r>
              <a:rPr lang="fr-CA" sz="1200" dirty="0">
                <a:solidFill>
                  <a:prstClr val="black"/>
                </a:solidFill>
                <a:latin typeface="Calibri" panose="020F0502020204030204" pitchFamily="34" charset="0"/>
                <a:cs typeface="Calibri" panose="020F0502020204030204" pitchFamily="34" charset="0"/>
              </a:rPr>
              <a:t>.</a:t>
            </a:r>
          </a:p>
          <a:p>
            <a:pPr marL="171450" indent="-171450" algn="just">
              <a:spcBef>
                <a:spcPts val="600"/>
              </a:spcBef>
              <a:buFont typeface="Arial" pitchFamily="34" charset="0"/>
              <a:buChar char="•"/>
            </a:pPr>
            <a:r>
              <a:rPr lang="fr-CA" sz="1200" dirty="0">
                <a:solidFill>
                  <a:prstClr val="black"/>
                </a:solidFill>
                <a:latin typeface="Calibri" panose="020F0502020204030204" pitchFamily="34" charset="0"/>
                <a:cs typeface="Calibri" panose="020F0502020204030204" pitchFamily="34" charset="0"/>
              </a:rPr>
              <a:t>Distribuer une </a:t>
            </a:r>
            <a:r>
              <a:rPr lang="fr-CA" sz="1200" b="1" dirty="0">
                <a:solidFill>
                  <a:prstClr val="black"/>
                </a:solidFill>
                <a:latin typeface="Calibri" panose="020F0502020204030204" pitchFamily="34" charset="0"/>
                <a:cs typeface="Calibri" panose="020F0502020204030204" pitchFamily="34" charset="0"/>
              </a:rPr>
              <a:t>fiche d’activité F </a:t>
            </a:r>
            <a:r>
              <a:rPr lang="fr-CA" sz="1200" dirty="0">
                <a:solidFill>
                  <a:prstClr val="black"/>
                </a:solidFill>
                <a:latin typeface="Calibri" panose="020F0502020204030204" pitchFamily="34" charset="0"/>
                <a:cs typeface="Calibri" panose="020F0502020204030204" pitchFamily="34" charset="0"/>
              </a:rPr>
              <a:t>par équipe.</a:t>
            </a:r>
          </a:p>
          <a:p>
            <a:pPr marL="171450" indent="-171450" algn="just">
              <a:spcBef>
                <a:spcPts val="600"/>
              </a:spcBef>
              <a:buFont typeface="Arial" pitchFamily="34" charset="0"/>
              <a:buChar char="•"/>
            </a:pPr>
            <a:r>
              <a:rPr lang="fr-CA" sz="1200" b="1" dirty="0">
                <a:solidFill>
                  <a:prstClr val="black"/>
                </a:solidFill>
                <a:latin typeface="Calibri" panose="020F0502020204030204" pitchFamily="34" charset="0"/>
                <a:cs typeface="Calibri" panose="020F0502020204030204" pitchFamily="34" charset="0"/>
              </a:rPr>
              <a:t>À partir du matériel de la classe, distribuer une feuille de papier construction à chaque équipe</a:t>
            </a:r>
            <a:r>
              <a:rPr lang="fr-CA" sz="1200" dirty="0">
                <a:solidFill>
                  <a:prstClr val="black"/>
                </a:solidFill>
                <a:latin typeface="Calibri" panose="020F0502020204030204" pitchFamily="34" charset="0"/>
                <a:cs typeface="Calibri" panose="020F0502020204030204" pitchFamily="34" charset="0"/>
              </a:rPr>
              <a:t>. Les os apparaissent avec plus de contraste sur une feuille colorée. Par contre, ne pas choisir une couleur trop foncée sinon il sera difficile d’y écrire de manière lisible.</a:t>
            </a:r>
          </a:p>
          <a:p>
            <a:pPr algn="just">
              <a:spcBef>
                <a:spcPts val="600"/>
              </a:spcBef>
              <a:buFont typeface="Arial" pitchFamily="34" charset="0"/>
              <a:buChar char="•"/>
            </a:pPr>
            <a:endParaRPr lang="fr-CA" sz="1200" dirty="0">
              <a:solidFill>
                <a:prstClr val="black"/>
              </a:solidFill>
              <a:latin typeface="Calibri" panose="020F0502020204030204" pitchFamily="34" charset="0"/>
              <a:cs typeface="Calibri" panose="020F0502020204030204" pitchFamily="34" charset="0"/>
            </a:endParaRPr>
          </a:p>
          <a:p>
            <a:pPr algn="just">
              <a:spcBef>
                <a:spcPts val="600"/>
              </a:spcBef>
              <a:spcAft>
                <a:spcPts val="600"/>
              </a:spcAft>
            </a:pPr>
            <a:r>
              <a:rPr lang="fr-CA" sz="2400" i="1" dirty="0">
                <a:latin typeface="Calibri" panose="020F0502020204030204" pitchFamily="34" charset="0"/>
                <a:cs typeface="Calibri" panose="020F0502020204030204" pitchFamily="34" charset="0"/>
              </a:rPr>
              <a:t>Déroulement</a:t>
            </a:r>
          </a:p>
          <a:p>
            <a:pPr algn="just">
              <a:spcBef>
                <a:spcPts val="600"/>
              </a:spcBef>
            </a:pPr>
            <a:r>
              <a:rPr lang="fr-CA" sz="1200" dirty="0">
                <a:latin typeface="Calibri" panose="020F0502020204030204" pitchFamily="34" charset="0"/>
                <a:cs typeface="Calibri" panose="020F0502020204030204" pitchFamily="34" charset="0"/>
              </a:rPr>
              <a:t>Expliquer aux élèves qu’ils vont tenter de reconstituer le (ou les) squelette(s) qu’ils ont trouvé(s) dans leur pelote, puis essayer de l’identifier.  </a:t>
            </a:r>
          </a:p>
          <a:p>
            <a:pPr marL="171450" indent="-171450" algn="just">
              <a:spcBef>
                <a:spcPts val="600"/>
              </a:spcBef>
              <a:buFont typeface="Arial" pitchFamily="34" charset="0"/>
              <a:buChar char="•"/>
            </a:pPr>
            <a:r>
              <a:rPr lang="fr-CA" sz="1200" b="1" dirty="0">
                <a:latin typeface="Calibri" panose="020F0502020204030204" pitchFamily="34" charset="0"/>
                <a:cs typeface="Calibri" panose="020F0502020204030204" pitchFamily="34" charset="0"/>
              </a:rPr>
              <a:t>Les équipes étalent leurs os sur leur feuille de papier construction. </a:t>
            </a:r>
            <a:r>
              <a:rPr lang="fr-CA" sz="1200" dirty="0">
                <a:latin typeface="Calibri" panose="020F0502020204030204" pitchFamily="34" charset="0"/>
                <a:cs typeface="Calibri" panose="020F0502020204030204" pitchFamily="34" charset="0"/>
              </a:rPr>
              <a:t>Ils doivent d’abord séparer les os suivant les principaux groupes d’os. Ensuite, une des façons les plus faciles de former le squelette est d’utiliser une vue du dessus (c’est-à-dire le dos de l’animal au milieu et les pattes écartées de chaque côté).</a:t>
            </a:r>
          </a:p>
          <a:p>
            <a:pPr marL="171450" indent="-171450" algn="just">
              <a:spcBef>
                <a:spcPts val="600"/>
              </a:spcBef>
              <a:buFont typeface="Arial" pitchFamily="34" charset="0"/>
              <a:buChar char="•"/>
            </a:pPr>
            <a:r>
              <a:rPr lang="fr-CA" sz="1200" b="1" dirty="0">
                <a:latin typeface="Calibri" panose="020F0502020204030204" pitchFamily="34" charset="0"/>
                <a:cs typeface="Calibri" panose="020F0502020204030204" pitchFamily="34" charset="0"/>
              </a:rPr>
              <a:t>Lorsqu’un squelette est reconstitué, il peut être collé en place</a:t>
            </a:r>
            <a:r>
              <a:rPr lang="fr-CA" sz="1200" dirty="0">
                <a:latin typeface="Calibri" panose="020F0502020204030204" pitchFamily="34" charset="0"/>
                <a:cs typeface="Calibri" panose="020F0502020204030204" pitchFamily="34" charset="0"/>
              </a:rPr>
              <a:t>. Il faut manipuler les os avec soin et ne pas appuyer fort, au risque de les briser. Aussi, ne pas mettre trop de ruban, de manière à pouvoir écrire autour.</a:t>
            </a:r>
          </a:p>
          <a:p>
            <a:pPr marL="171450" indent="-171450" algn="just">
              <a:spcBef>
                <a:spcPts val="600"/>
              </a:spcBef>
              <a:buFont typeface="Arial" pitchFamily="34" charset="0"/>
              <a:buChar char="•"/>
            </a:pPr>
            <a:r>
              <a:rPr lang="fr-CA" sz="1200" b="1" dirty="0">
                <a:latin typeface="Calibri" panose="020F0502020204030204" pitchFamily="34" charset="0"/>
                <a:cs typeface="Calibri" panose="020F0502020204030204" pitchFamily="34" charset="0"/>
              </a:rPr>
              <a:t>Inviter les élèves à identifier les groupes d’os et, si possible, l’animal et son régime alimentaire. </a:t>
            </a:r>
            <a:r>
              <a:rPr lang="fr-CA" sz="1200" dirty="0">
                <a:latin typeface="Calibri" panose="020F0502020204030204" pitchFamily="34" charset="0"/>
                <a:cs typeface="Calibri" panose="020F0502020204030204" pitchFamily="34" charset="0"/>
              </a:rPr>
              <a:t>Les os non identifiés (et non-partagés – voir encart) pourront être collés dans un coin ou au bas de la feuille</a:t>
            </a:r>
            <a:r>
              <a:rPr lang="fr-CA" sz="1200" dirty="0">
                <a:solidFill>
                  <a:schemeClr val="tx1"/>
                </a:solidFill>
                <a:latin typeface="Calibri" panose="020F0502020204030204" pitchFamily="34" charset="0"/>
                <a:cs typeface="Calibri" panose="020F0502020204030204" pitchFamily="34" charset="0"/>
              </a:rPr>
              <a:t>, puis identifiés en tant qu’ « inconnus ».</a:t>
            </a:r>
            <a:endParaRPr lang="fr-CA" sz="1200" dirty="0">
              <a:latin typeface="Calibri" panose="020F0502020204030204" pitchFamily="34" charset="0"/>
              <a:cs typeface="Calibri" panose="020F0502020204030204" pitchFamily="34" charset="0"/>
            </a:endParaRPr>
          </a:p>
        </p:txBody>
      </p:sp>
      <p:graphicFrame>
        <p:nvGraphicFramePr>
          <p:cNvPr id="15" name="Espace réservé du contenu 5"/>
          <p:cNvGraphicFramePr>
            <a:graphicFrameLocks noGrp="1"/>
          </p:cNvGraphicFramePr>
          <p:nvPr>
            <p:ph sz="half" idx="1"/>
            <p:custDataLst>
              <p:tags r:id="rId2"/>
            </p:custDataLst>
            <p:extLst>
              <p:ext uri="{D42A27DB-BD31-4B8C-83A1-F6EECF244321}">
                <p14:modId xmlns:p14="http://schemas.microsoft.com/office/powerpoint/2010/main" xmlns="" val="3053462159"/>
              </p:ext>
            </p:extLst>
          </p:nvPr>
        </p:nvGraphicFramePr>
        <p:xfrm>
          <a:off x="43826" y="1684021"/>
          <a:ext cx="1677747" cy="3590918"/>
        </p:xfrm>
        <a:graphic>
          <a:graphicData uri="http://schemas.openxmlformats.org/drawingml/2006/table">
            <a:tbl>
              <a:tblPr firstRow="1" bandRow="1">
                <a:tableStyleId>{5C22544A-7EE6-4342-B048-85BDC9FD1C3A}</a:tableStyleId>
              </a:tblPr>
              <a:tblGrid>
                <a:gridCol w="1677747">
                  <a:extLst>
                    <a:ext uri="{9D8B030D-6E8A-4147-A177-3AD203B41FA5}">
                      <a16:colId xmlns:a16="http://schemas.microsoft.com/office/drawing/2014/main" xmlns="" val="20000"/>
                    </a:ext>
                  </a:extLst>
                </a:gridCol>
              </a:tblGrid>
              <a:tr h="262312">
                <a:tc>
                  <a:txBody>
                    <a:bodyPr/>
                    <a:lstStyle/>
                    <a:p>
                      <a:pPr algn="ctr">
                        <a:spcBef>
                          <a:spcPts val="600"/>
                        </a:spcBef>
                      </a:pPr>
                      <a:r>
                        <a:rPr lang="fr-FR" sz="1400" dirty="0"/>
                        <a:t>Matériel</a:t>
                      </a:r>
                      <a:r>
                        <a:rPr lang="fr-FR" sz="1400" baseline="0" dirty="0"/>
                        <a:t> nécessaire</a:t>
                      </a:r>
                      <a:endParaRPr lang="fr-FR"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0"/>
                  </a:ext>
                </a:extLst>
              </a:tr>
              <a:tr h="236081">
                <a:tc>
                  <a:txBody>
                    <a:bodyPr/>
                    <a:lstStyle/>
                    <a:p>
                      <a:pPr algn="ctr">
                        <a:spcBef>
                          <a:spcPts val="600"/>
                        </a:spcBef>
                      </a:pPr>
                      <a:r>
                        <a:rPr lang="fr-FR" sz="1200" b="1" dirty="0"/>
                        <a:t>Par équipe de 2</a:t>
                      </a:r>
                      <a:endParaRPr lang="fr-FR" sz="12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1"/>
                  </a:ext>
                </a:extLst>
              </a:tr>
              <a:tr h="1770607">
                <a:tc>
                  <a:txBody>
                    <a:bodyPr/>
                    <a:lstStyle/>
                    <a:p>
                      <a:pPr algn="l">
                        <a:spcBef>
                          <a:spcPts val="600"/>
                        </a:spcBef>
                      </a:pPr>
                      <a:r>
                        <a:rPr lang="fr-FR" sz="1200" baseline="0" dirty="0"/>
                        <a:t>Boîte à 6 compartiments </a:t>
                      </a:r>
                      <a:r>
                        <a:rPr lang="fr-FR" sz="1000" baseline="0" dirty="0"/>
                        <a:t>(avec os catégorisés)</a:t>
                      </a:r>
                    </a:p>
                    <a:p>
                      <a:pPr algn="l">
                        <a:spcBef>
                          <a:spcPts val="600"/>
                        </a:spcBef>
                      </a:pPr>
                      <a:r>
                        <a:rPr lang="fr-FR" sz="1200" dirty="0"/>
                        <a:t>Pince</a:t>
                      </a:r>
                    </a:p>
                    <a:p>
                      <a:pPr algn="l">
                        <a:spcBef>
                          <a:spcPts val="600"/>
                        </a:spcBef>
                      </a:pPr>
                      <a:r>
                        <a:rPr lang="fr-FR" sz="1200" baseline="0" dirty="0"/>
                        <a:t>Loupe</a:t>
                      </a:r>
                      <a:endParaRPr lang="fr-FR" sz="1200" dirty="0"/>
                    </a:p>
                    <a:p>
                      <a:pPr algn="l">
                        <a:spcBef>
                          <a:spcPts val="600"/>
                        </a:spcBef>
                      </a:pPr>
                      <a:r>
                        <a:rPr lang="fr-FR" sz="1200" dirty="0">
                          <a:hlinkClick r:id="rId8" action="ppaction://hlinksldjump"/>
                        </a:rPr>
                        <a:t>Fiche d’activité F </a:t>
                      </a:r>
                      <a:r>
                        <a:rPr lang="fr-FR" sz="1000" dirty="0"/>
                        <a:t>(F.1 et F.2, imprimées recto-verso)</a:t>
                      </a:r>
                    </a:p>
                    <a:p>
                      <a:pPr algn="l">
                        <a:spcBef>
                          <a:spcPts val="600"/>
                        </a:spcBef>
                      </a:pPr>
                      <a:r>
                        <a:rPr lang="fr-FR" sz="1200" dirty="0"/>
                        <a:t>Feuille</a:t>
                      </a:r>
                      <a:r>
                        <a:rPr lang="fr-FR" sz="1200" baseline="0" dirty="0"/>
                        <a:t> de papier construction (ou feuille blanche)</a:t>
                      </a:r>
                    </a:p>
                    <a:p>
                      <a:pPr algn="l">
                        <a:spcBef>
                          <a:spcPts val="600"/>
                        </a:spcBef>
                      </a:pPr>
                      <a:r>
                        <a:rPr lang="fr-FR" sz="1200" baseline="0" dirty="0"/>
                        <a:t>Papier collant</a:t>
                      </a:r>
                      <a:endParaRPr lang="fr-FR" sz="12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2"/>
                  </a:ext>
                </a:extLst>
              </a:tr>
              <a:tr h="236081">
                <a:tc>
                  <a:txBody>
                    <a:bodyPr/>
                    <a:lstStyle/>
                    <a:p>
                      <a:pPr algn="ctr">
                        <a:spcBef>
                          <a:spcPts val="600"/>
                        </a:spcBef>
                      </a:pPr>
                      <a:r>
                        <a:rPr lang="fr-FR" sz="1200" b="1" dirty="0"/>
                        <a:t>Pour l’</a:t>
                      </a:r>
                      <a:r>
                        <a:rPr lang="fr-FR" sz="1200" b="1" dirty="0" err="1"/>
                        <a:t>enseignant.e</a:t>
                      </a:r>
                      <a:endParaRPr lang="fr-FR" sz="12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3"/>
                  </a:ext>
                </a:extLst>
              </a:tr>
              <a:tr h="314318">
                <a:tc>
                  <a:txBody>
                    <a:bodyPr/>
                    <a:lstStyle/>
                    <a:p>
                      <a:pPr algn="l">
                        <a:spcBef>
                          <a:spcPts val="600"/>
                        </a:spcBef>
                      </a:pPr>
                      <a:r>
                        <a:rPr lang="fr-FR" sz="1200" dirty="0">
                          <a:hlinkClick r:id="rId9" action="ppaction://hlinksldjump"/>
                        </a:rPr>
                        <a:t>Fiche</a:t>
                      </a:r>
                      <a:r>
                        <a:rPr lang="fr-FR" sz="1200" baseline="0" dirty="0">
                          <a:hlinkClick r:id="rId9" action="ppaction://hlinksldjump"/>
                        </a:rPr>
                        <a:t> TNI-5</a:t>
                      </a:r>
                      <a:endParaRPr lang="fr-FR" sz="12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4"/>
                  </a:ext>
                </a:extLst>
              </a:tr>
            </a:tbl>
          </a:graphicData>
        </a:graphic>
      </p:graphicFrame>
      <p:sp>
        <p:nvSpPr>
          <p:cNvPr id="19" name="Rectangle 18"/>
          <p:cNvSpPr/>
          <p:nvPr>
            <p:custDataLst>
              <p:tags r:id="rId3"/>
            </p:custDataLst>
          </p:nvPr>
        </p:nvSpPr>
        <p:spPr>
          <a:xfrm>
            <a:off x="54094" y="5412998"/>
            <a:ext cx="1667479" cy="3631763"/>
          </a:xfrm>
          <a:prstGeom prst="rect">
            <a:avLst/>
          </a:prstGeom>
          <a:solidFill>
            <a:schemeClr val="tx2">
              <a:lumMod val="20000"/>
              <a:lumOff val="80000"/>
            </a:schemeClr>
          </a:solidFill>
          <a:ln>
            <a:solidFill>
              <a:schemeClr val="tx1"/>
            </a:solidFill>
          </a:ln>
        </p:spPr>
        <p:txBody>
          <a:bodyPr wrap="square">
            <a:spAutoFit/>
          </a:bodyPr>
          <a:lstStyle/>
          <a:p>
            <a:pPr algn="ctr">
              <a:spcBef>
                <a:spcPts val="600"/>
              </a:spcBef>
            </a:pPr>
            <a:r>
              <a:rPr lang="fr-CA" altLang="fr-FR" sz="1400" b="1" dirty="0">
                <a:solidFill>
                  <a:prstClr val="black"/>
                </a:solidFill>
                <a:latin typeface="Calibri" panose="020F0502020204030204" pitchFamily="34" charset="0"/>
                <a:ea typeface="Calibri" panose="020F0502020204030204" pitchFamily="34" charset="0"/>
                <a:cs typeface="Calibri" panose="020F0502020204030204" pitchFamily="34" charset="0"/>
              </a:rPr>
              <a:t>Squelettes incomplets</a:t>
            </a:r>
            <a:endParaRPr lang="en-US" sz="1400" b="1" dirty="0">
              <a:solidFill>
                <a:prstClr val="black"/>
              </a:solidFill>
              <a:latin typeface="Calibri" panose="020F0502020204030204" pitchFamily="34" charset="0"/>
              <a:cs typeface="Calibri" panose="020F0502020204030204" pitchFamily="34" charset="0"/>
            </a:endParaRPr>
          </a:p>
          <a:p>
            <a:pPr>
              <a:spcBef>
                <a:spcPts val="600"/>
              </a:spcBef>
            </a:pPr>
            <a:r>
              <a:rPr lang="fr-CA" sz="1200" dirty="0">
                <a:latin typeface="Calibri" panose="020F0502020204030204" pitchFamily="34" charset="0"/>
                <a:cs typeface="Calibri" panose="020F0502020204030204" pitchFamily="34" charset="0"/>
              </a:rPr>
              <a:t>Certaines équipes auront des squelettes incomplets ou cassés. Ils peuvent simplement dessiner les os manquants au crayon.</a:t>
            </a:r>
          </a:p>
          <a:p>
            <a:pPr>
              <a:spcBef>
                <a:spcPts val="600"/>
              </a:spcBef>
            </a:pPr>
            <a:r>
              <a:rPr lang="fr-CA" sz="1200" dirty="0">
                <a:latin typeface="Calibri" panose="020F0502020204030204" pitchFamily="34" charset="0"/>
                <a:cs typeface="Calibri" panose="020F0502020204030204" pitchFamily="34" charset="0"/>
              </a:rPr>
              <a:t>Il arrive aussi qu’une équipe n’ait pas d’os de crâne, tandis qu’une autre en a plusieurs. Dans un tel cas, l’</a:t>
            </a:r>
            <a:r>
              <a:rPr lang="fr-CA" sz="1200" dirty="0" err="1">
                <a:latin typeface="Calibri" panose="020F0502020204030204" pitchFamily="34" charset="0"/>
                <a:cs typeface="Calibri" panose="020F0502020204030204" pitchFamily="34" charset="0"/>
              </a:rPr>
              <a:t>enseignant.e</a:t>
            </a:r>
            <a:r>
              <a:rPr lang="fr-CA" sz="1200" dirty="0">
                <a:latin typeface="Calibri" panose="020F0502020204030204" pitchFamily="34" charset="0"/>
                <a:cs typeface="Calibri" panose="020F0502020204030204" pitchFamily="34" charset="0"/>
              </a:rPr>
              <a:t> peut superviser un partage de crâne (s’assurer que le crâne convienne au reste du squelette).</a:t>
            </a:r>
          </a:p>
        </p:txBody>
      </p:sp>
      <p:sp>
        <p:nvSpPr>
          <p:cNvPr id="2" name="Espace réservé du numéro de diapositive 1"/>
          <p:cNvSpPr>
            <a:spLocks noGrp="1"/>
          </p:cNvSpPr>
          <p:nvPr>
            <p:ph type="sldNum" sz="quarter" idx="12"/>
            <p:custDataLst>
              <p:tags r:id="rId4"/>
            </p:custDataLst>
          </p:nvPr>
        </p:nvSpPr>
        <p:spPr>
          <a:xfrm>
            <a:off x="5498656" y="8008203"/>
            <a:ext cx="1361936" cy="1135797"/>
          </a:xfrm>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cs typeface="Times New Roman" panose="02020603050405020304" pitchFamily="18" charset="0"/>
              </a:rPr>
              <a:pPr/>
              <a:t>15</a:t>
            </a:fld>
            <a:endParaRPr lang="en-US" dirty="0">
              <a:gradFill>
                <a:gsLst>
                  <a:gs pos="0">
                    <a:prstClr val="black">
                      <a:alpha val="10000"/>
                    </a:prstClr>
                  </a:gs>
                  <a:gs pos="100000">
                    <a:prstClr val="black">
                      <a:alpha val="10000"/>
                    </a:prstClr>
                  </a:gs>
                </a:gsLst>
                <a:lin ang="5400000" scaled="0"/>
              </a:gradFill>
              <a:cs typeface="Times New Roman" panose="02020603050405020304" pitchFamily="18" charset="0"/>
            </a:endParaRPr>
          </a:p>
        </p:txBody>
      </p:sp>
      <p:sp>
        <p:nvSpPr>
          <p:cNvPr id="8" name="Title 3"/>
          <p:cNvSpPr txBox="1">
            <a:spLocks/>
          </p:cNvSpPr>
          <p:nvPr>
            <p:custDataLst>
              <p:tags r:id="rId5"/>
            </p:custDataLst>
          </p:nvPr>
        </p:nvSpPr>
        <p:spPr>
          <a:xfrm>
            <a:off x="0" y="0"/>
            <a:ext cx="5081363" cy="1019175"/>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chemeClr val="tx1"/>
                </a:solidFill>
                <a:effectLst/>
                <a:uLnTx/>
                <a:uFillTx/>
                <a:latin typeface="Calibri" panose="020F0502020204030204" pitchFamily="34" charset="0"/>
                <a:ea typeface="+mj-ea"/>
                <a:cs typeface="Calibri" panose="020F0502020204030204" pitchFamily="34" charset="0"/>
              </a:rPr>
              <a:t>Intégration</a:t>
            </a:r>
            <a:r>
              <a:rPr kumimoji="0" lang="en-US" sz="3000" b="0"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 des </a:t>
            </a:r>
            <a:r>
              <a:rPr kumimoji="0" lang="en-US" sz="3000" b="0" i="0" u="none" strike="noStrike" kern="1200" cap="none" spc="0" normalizeH="0" baseline="0" noProof="0" dirty="0" err="1">
                <a:ln>
                  <a:noFill/>
                </a:ln>
                <a:solidFill>
                  <a:schemeClr val="tx1"/>
                </a:solidFill>
                <a:effectLst/>
                <a:uLnTx/>
                <a:uFillTx/>
                <a:latin typeface="Calibri" panose="020F0502020204030204" pitchFamily="34" charset="0"/>
                <a:ea typeface="+mj-ea"/>
                <a:cs typeface="Calibri" panose="020F0502020204030204" pitchFamily="34" charset="0"/>
              </a:rPr>
              <a:t>acquis</a:t>
            </a:r>
            <a:r>
              <a:rPr kumimoji="0" lang="en-US" sz="3000" b="0" i="1"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
            </a:r>
            <a:br>
              <a:rPr kumimoji="0" lang="en-US" sz="3000" b="0" i="1"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br>
            <a:r>
              <a:rPr lang="en-US" sz="2400" dirty="0">
                <a:latin typeface="Calibri" panose="020F0502020204030204" pitchFamily="34" charset="0"/>
                <a:ea typeface="+mj-ea"/>
                <a:cs typeface="Calibri" panose="020F0502020204030204" pitchFamily="34" charset="0"/>
              </a:rPr>
              <a:t>6</a:t>
            </a:r>
            <a:r>
              <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 Les </a:t>
            </a:r>
            <a:r>
              <a:rPr kumimoji="0" lang="en-US" sz="2400" b="0" i="0" u="none" strike="noStrike" kern="1200" cap="none" spc="0" normalizeH="0" baseline="0" noProof="0" dirty="0" err="1">
                <a:ln>
                  <a:noFill/>
                </a:ln>
                <a:solidFill>
                  <a:schemeClr val="tx1"/>
                </a:solidFill>
                <a:effectLst/>
                <a:uLnTx/>
                <a:uFillTx/>
                <a:latin typeface="Calibri" panose="020F0502020204030204" pitchFamily="34" charset="0"/>
                <a:ea typeface="+mj-ea"/>
                <a:cs typeface="Calibri" panose="020F0502020204030204" pitchFamily="34" charset="0"/>
              </a:rPr>
              <a:t>squelettes</a:t>
            </a:r>
            <a:r>
              <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 </a:t>
            </a:r>
            <a:r>
              <a:rPr kumimoji="0" lang="en-US" sz="2400" b="0" i="0" u="none" strike="noStrike" kern="1200" cap="none" spc="0" normalizeH="0" baseline="0" noProof="0" dirty="0" err="1">
                <a:ln>
                  <a:noFill/>
                </a:ln>
                <a:solidFill>
                  <a:schemeClr val="tx1"/>
                </a:solidFill>
                <a:effectLst/>
                <a:uLnTx/>
                <a:uFillTx/>
                <a:latin typeface="Calibri" panose="020F0502020204030204" pitchFamily="34" charset="0"/>
                <a:ea typeface="+mj-ea"/>
                <a:cs typeface="Calibri" panose="020F0502020204030204" pitchFamily="34" charset="0"/>
              </a:rPr>
              <a:t>mystérieux</a:t>
            </a:r>
            <a:endParaRPr kumimoji="0" lang="en-US" sz="3000" b="0" i="1"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endParaRPr>
          </a:p>
        </p:txBody>
      </p:sp>
      <p:pic>
        <p:nvPicPr>
          <p:cNvPr id="9" name="Image 8">
            <a:extLst>
              <a:ext uri="{FF2B5EF4-FFF2-40B4-BE49-F238E27FC236}">
                <a16:creationId xmlns:a16="http://schemas.microsoft.com/office/drawing/2014/main" xmlns="" id="{8FCFF1EE-AC42-68CB-FCC6-30E3EBDC6A0F}"/>
              </a:ext>
            </a:extLst>
          </p:cNvPr>
          <p:cNvPicPr>
            <a:picLocks noChangeAspect="1"/>
          </p:cNvPicPr>
          <p:nvPr/>
        </p:nvPicPr>
        <p:blipFill>
          <a:blip r:embed="rId10"/>
          <a:stretch>
            <a:fillRect/>
          </a:stretch>
        </p:blipFill>
        <p:spPr>
          <a:xfrm>
            <a:off x="4302031" y="-463742"/>
            <a:ext cx="2548349" cy="2548349"/>
          </a:xfrm>
          <a:prstGeom prst="rect">
            <a:avLst/>
          </a:prstGeom>
        </p:spPr>
      </p:pic>
      <p:graphicFrame>
        <p:nvGraphicFramePr>
          <p:cNvPr id="11" name="Tableau 10"/>
          <p:cNvGraphicFramePr>
            <a:graphicFrameLocks noGrp="1"/>
          </p:cNvGraphicFramePr>
          <p:nvPr>
            <p:custDataLst>
              <p:tags r:id="rId6"/>
            </p:custDataLst>
            <p:extLst>
              <p:ext uri="{D42A27DB-BD31-4B8C-83A1-F6EECF244321}">
                <p14:modId xmlns="" xmlns:p14="http://schemas.microsoft.com/office/powerpoint/2010/main" val="3094342963"/>
              </p:ext>
            </p:extLst>
          </p:nvPr>
        </p:nvGraphicFramePr>
        <p:xfrm>
          <a:off x="46783" y="1280563"/>
          <a:ext cx="1674790" cy="304800"/>
        </p:xfrm>
        <a:graphic>
          <a:graphicData uri="http://schemas.openxmlformats.org/drawingml/2006/table">
            <a:tbl>
              <a:tblPr firstRow="1" bandRow="1">
                <a:tableStyleId>{69CF1AB2-1976-4502-BF36-3FF5EA218861}</a:tableStyleId>
              </a:tblPr>
              <a:tblGrid>
                <a:gridCol w="1674790">
                  <a:extLst>
                    <a:ext uri="{9D8B030D-6E8A-4147-A177-3AD203B41FA5}">
                      <a16:colId xmlns:a16="http://schemas.microsoft.com/office/drawing/2014/main" xmlns="" val="20000"/>
                    </a:ext>
                  </a:extLst>
                </a:gridCol>
              </a:tblGrid>
              <a:tr h="293918">
                <a:tc>
                  <a:txBody>
                    <a:bodyPr/>
                    <a:lstStyle/>
                    <a:p>
                      <a:pPr algn="ctr"/>
                      <a:r>
                        <a:rPr lang="fr-FR" sz="1400" dirty="0">
                          <a:latin typeface="Calibri" pitchFamily="34" charset="0"/>
                          <a:cs typeface="Calibri" pitchFamily="34" charset="0"/>
                        </a:rPr>
                        <a:t>Durée </a:t>
                      </a:r>
                      <a:r>
                        <a:rPr lang="fr-FR" sz="1400" dirty="0" smtClean="0">
                          <a:latin typeface="Calibri" pitchFamily="34" charset="0"/>
                          <a:cs typeface="Calibri" pitchFamily="34" charset="0"/>
                        </a:rPr>
                        <a:t>: </a:t>
                      </a:r>
                      <a:r>
                        <a:rPr lang="fr-FR" sz="1400" b="0" dirty="0" smtClean="0">
                          <a:latin typeface="Calibri" pitchFamily="34" charset="0"/>
                          <a:cs typeface="Calibri" pitchFamily="34" charset="0"/>
                        </a:rPr>
                        <a:t>60 minutes</a:t>
                      </a:r>
                      <a:endParaRPr lang="fr-FR" sz="1400" b="0" dirty="0">
                        <a:latin typeface="Calibri" pitchFamily="34" charset="0"/>
                        <a:cs typeface="Calibri" pitchFamily="34" charset="0"/>
                      </a:endParaRPr>
                    </a:p>
                  </a:txBody>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xmlns="" val="40056942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1150200" y="1569719"/>
            <a:ext cx="4274057" cy="744855"/>
          </a:xfrm>
        </p:spPr>
        <p:txBody>
          <a:bodyPr/>
          <a:lstStyle/>
          <a:p>
            <a:r>
              <a:rPr lang="en-US" sz="3000" dirty="0">
                <a:latin typeface="Calibri" panose="020F0502020204030204" pitchFamily="34" charset="0"/>
                <a:cs typeface="Calibri" panose="020F0502020204030204" pitchFamily="34" charset="0"/>
              </a:rPr>
              <a:t>Fiches </a:t>
            </a:r>
            <a:r>
              <a:rPr lang="en-US" sz="3000" dirty="0" err="1">
                <a:latin typeface="Calibri" panose="020F0502020204030204" pitchFamily="34" charset="0"/>
                <a:cs typeface="Calibri" panose="020F0502020204030204" pitchFamily="34" charset="0"/>
              </a:rPr>
              <a:t>théoriques</a:t>
            </a:r>
            <a:endParaRPr lang="en-US" sz="3000" dirty="0">
              <a:latin typeface="Calibri" panose="020F0502020204030204" pitchFamily="34" charset="0"/>
              <a:cs typeface="Calibri" panose="020F0502020204030204" pitchFamily="34" charset="0"/>
            </a:endParaRPr>
          </a:p>
        </p:txBody>
      </p:sp>
      <p:sp>
        <p:nvSpPr>
          <p:cNvPr id="3" name="Espace réservé du numéro de diapositive 2"/>
          <p:cNvSpPr>
            <a:spLocks noGrp="1"/>
          </p:cNvSpPr>
          <p:nvPr>
            <p:ph type="sldNum" sz="quarter" idx="12"/>
            <p:custDataLst>
              <p:tags r:id="rId2"/>
            </p:custDataLst>
          </p:nvPr>
        </p:nvSpPr>
        <p:spPr>
          <a:xfrm>
            <a:off x="5547974" y="8008203"/>
            <a:ext cx="1310026" cy="1135797"/>
          </a:xfrm>
        </p:spPr>
        <p:txBody>
          <a:bodyPr/>
          <a:lstStyle/>
          <a:p>
            <a:r>
              <a:rPr lang="en-US" dirty="0" smtClean="0">
                <a:gradFill>
                  <a:gsLst>
                    <a:gs pos="0">
                      <a:prstClr val="black">
                        <a:alpha val="10000"/>
                      </a:prstClr>
                    </a:gs>
                    <a:gs pos="100000">
                      <a:prstClr val="black">
                        <a:alpha val="10000"/>
                      </a:prstClr>
                    </a:gs>
                  </a:gsLst>
                  <a:lin ang="5400000" scaled="0"/>
                </a:gradFill>
                <a:cs typeface="Times New Roman" panose="02020603050405020304" pitchFamily="18" charset="0"/>
              </a:rPr>
              <a:t>16</a:t>
            </a:r>
            <a:endParaRPr lang="en-US" dirty="0">
              <a:gradFill>
                <a:gsLst>
                  <a:gs pos="0">
                    <a:prstClr val="black">
                      <a:alpha val="10000"/>
                    </a:prstClr>
                  </a:gs>
                  <a:gs pos="100000">
                    <a:prstClr val="black">
                      <a:alpha val="10000"/>
                    </a:prstClr>
                  </a:gs>
                </a:gsLst>
                <a:lin ang="5400000" scaled="0"/>
              </a:gradFill>
              <a:cs typeface="Times New Roman" panose="02020603050405020304" pitchFamily="18" charset="0"/>
            </a:endParaRPr>
          </a:p>
        </p:txBody>
      </p:sp>
      <p:graphicFrame>
        <p:nvGraphicFramePr>
          <p:cNvPr id="5" name="Tableau 4"/>
          <p:cNvGraphicFramePr>
            <a:graphicFrameLocks noGrp="1"/>
          </p:cNvGraphicFramePr>
          <p:nvPr>
            <p:custDataLst>
              <p:tags r:id="rId3"/>
            </p:custDataLst>
            <p:extLst>
              <p:ext uri="{D42A27DB-BD31-4B8C-83A1-F6EECF244321}">
                <p14:modId xmlns:p14="http://schemas.microsoft.com/office/powerpoint/2010/main" xmlns="" val="1628292297"/>
              </p:ext>
            </p:extLst>
          </p:nvPr>
        </p:nvGraphicFramePr>
        <p:xfrm>
          <a:off x="737272" y="2796540"/>
          <a:ext cx="5374793" cy="2001520"/>
        </p:xfrm>
        <a:graphic>
          <a:graphicData uri="http://schemas.openxmlformats.org/drawingml/2006/table">
            <a:tbl>
              <a:tblPr firstRow="1" bandRow="1">
                <a:tableStyleId>{5C22544A-7EE6-4342-B048-85BDC9FD1C3A}</a:tableStyleId>
              </a:tblPr>
              <a:tblGrid>
                <a:gridCol w="1281445">
                  <a:extLst>
                    <a:ext uri="{9D8B030D-6E8A-4147-A177-3AD203B41FA5}">
                      <a16:colId xmlns:a16="http://schemas.microsoft.com/office/drawing/2014/main" xmlns="" val="20000"/>
                    </a:ext>
                  </a:extLst>
                </a:gridCol>
                <a:gridCol w="3436087">
                  <a:extLst>
                    <a:ext uri="{9D8B030D-6E8A-4147-A177-3AD203B41FA5}">
                      <a16:colId xmlns:a16="http://schemas.microsoft.com/office/drawing/2014/main" xmlns="" val="20001"/>
                    </a:ext>
                  </a:extLst>
                </a:gridCol>
                <a:gridCol w="657261">
                  <a:extLst>
                    <a:ext uri="{9D8B030D-6E8A-4147-A177-3AD203B41FA5}">
                      <a16:colId xmlns:a16="http://schemas.microsoft.com/office/drawing/2014/main" xmlns="" val="20002"/>
                    </a:ext>
                  </a:extLst>
                </a:gridCol>
              </a:tblGrid>
              <a:tr h="370840">
                <a:tc>
                  <a:txBody>
                    <a:bodyPr/>
                    <a:lstStyle/>
                    <a:p>
                      <a:pPr algn="ctr"/>
                      <a:r>
                        <a:rPr lang="fr-FR" sz="1400" baseline="0" dirty="0">
                          <a:latin typeface="Calibri" panose="020F0502020204030204" pitchFamily="34" charset="0"/>
                          <a:cs typeface="Calibri" panose="020F0502020204030204" pitchFamily="34" charset="0"/>
                        </a:rPr>
                        <a:t>Numéro de</a:t>
                      </a:r>
                    </a:p>
                    <a:p>
                      <a:pPr algn="ctr"/>
                      <a:r>
                        <a:rPr lang="fr-FR" sz="1400" baseline="0" dirty="0">
                          <a:latin typeface="Calibri" panose="020F0502020204030204" pitchFamily="34" charset="0"/>
                          <a:cs typeface="Calibri" panose="020F0502020204030204" pitchFamily="34" charset="0"/>
                        </a:rPr>
                        <a:t>la fiche</a:t>
                      </a:r>
                      <a:endParaRPr lang="fr-FR" sz="1400" dirty="0">
                        <a:latin typeface="Calibri" panose="020F0502020204030204" pitchFamily="34" charset="0"/>
                        <a:cs typeface="Calibri" panose="020F0502020204030204" pitchFamily="34" charset="0"/>
                      </a:endParaRPr>
                    </a:p>
                  </a:txBody>
                  <a:tcPr anchor="ctr"/>
                </a:tc>
                <a:tc>
                  <a:txBody>
                    <a:bodyPr/>
                    <a:lstStyle/>
                    <a:p>
                      <a:pPr algn="ctr"/>
                      <a:r>
                        <a:rPr lang="fr-FR" sz="1400" dirty="0">
                          <a:latin typeface="Calibri" panose="020F0502020204030204" pitchFamily="34" charset="0"/>
                          <a:cs typeface="Calibri" panose="020F0502020204030204" pitchFamily="34" charset="0"/>
                        </a:rPr>
                        <a:t>Nom</a:t>
                      </a:r>
                    </a:p>
                  </a:txBody>
                  <a:tcPr anchor="ctr"/>
                </a:tc>
                <a:tc>
                  <a:txBody>
                    <a:bodyPr/>
                    <a:lstStyle/>
                    <a:p>
                      <a:pPr algn="ctr"/>
                      <a:r>
                        <a:rPr lang="fr-FR" sz="1400" dirty="0">
                          <a:latin typeface="Calibri" panose="020F0502020204030204" pitchFamily="34" charset="0"/>
                          <a:cs typeface="Calibri" panose="020F0502020204030204" pitchFamily="34" charset="0"/>
                        </a:rPr>
                        <a:t>Pages</a:t>
                      </a:r>
                    </a:p>
                  </a:txBody>
                  <a:tcPr anchor="ctr"/>
                </a:tc>
                <a:extLst>
                  <a:ext uri="{0D108BD9-81ED-4DB2-BD59-A6C34878D82A}">
                    <a16:rowId xmlns:a16="http://schemas.microsoft.com/office/drawing/2014/main" xmlns="" val="10000"/>
                  </a:ext>
                </a:extLst>
              </a:tr>
              <a:tr h="370840">
                <a:tc>
                  <a:txBody>
                    <a:bodyPr/>
                    <a:lstStyle/>
                    <a:p>
                      <a:pPr algn="ctr"/>
                      <a:endParaRPr lang="fr-FR" sz="1200" dirty="0">
                        <a:latin typeface="Calibri" panose="020F0502020204030204" pitchFamily="34" charset="0"/>
                        <a:cs typeface="Calibri" panose="020F0502020204030204" pitchFamily="34" charset="0"/>
                      </a:endParaRPr>
                    </a:p>
                  </a:txBody>
                  <a:tcPr anchor="ctr"/>
                </a:tc>
                <a:tc>
                  <a:txBody>
                    <a:bodyPr/>
                    <a:lstStyle/>
                    <a:p>
                      <a:r>
                        <a:rPr lang="fr-FR" sz="1200" dirty="0">
                          <a:latin typeface="Calibri" panose="020F0502020204030204" pitchFamily="34" charset="0"/>
                          <a:cs typeface="Calibri" panose="020F0502020204030204" pitchFamily="34" charset="0"/>
                        </a:rPr>
                        <a:t>Glossaire</a:t>
                      </a:r>
                    </a:p>
                  </a:txBody>
                  <a:tcPr anchor="ctr"/>
                </a:tc>
                <a:tc>
                  <a:txBody>
                    <a:bodyPr/>
                    <a:lstStyle/>
                    <a:p>
                      <a:pPr algn="ctr"/>
                      <a:r>
                        <a:rPr lang="fr-FR" sz="1200" dirty="0" smtClean="0">
                          <a:latin typeface="Calibri" panose="020F0502020204030204" pitchFamily="34" charset="0"/>
                          <a:cs typeface="Calibri" panose="020F0502020204030204" pitchFamily="34" charset="0"/>
                        </a:rPr>
                        <a:t>17-18</a:t>
                      </a: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xmlns="" val="10001"/>
                  </a:ext>
                </a:extLst>
              </a:tr>
              <a:tr h="370840">
                <a:tc>
                  <a:txBody>
                    <a:bodyPr/>
                    <a:lstStyle/>
                    <a:p>
                      <a:pPr algn="ctr"/>
                      <a:r>
                        <a:rPr lang="fr-FR" sz="1200" dirty="0">
                          <a:latin typeface="Calibri" panose="020F0502020204030204" pitchFamily="34" charset="0"/>
                          <a:cs typeface="Calibri" panose="020F0502020204030204" pitchFamily="34" charset="0"/>
                        </a:rPr>
                        <a:t>1</a:t>
                      </a:r>
                    </a:p>
                  </a:txBody>
                  <a:tcPr anchor="ctr"/>
                </a:tc>
                <a:tc>
                  <a:txBody>
                    <a:bodyPr/>
                    <a:lstStyle/>
                    <a:p>
                      <a:r>
                        <a:rPr lang="fr-FR" sz="1200" dirty="0">
                          <a:latin typeface="Calibri" panose="020F0502020204030204" pitchFamily="34" charset="0"/>
                          <a:cs typeface="Calibri" panose="020F0502020204030204" pitchFamily="34" charset="0"/>
                        </a:rPr>
                        <a:t>L’objet</a:t>
                      </a:r>
                      <a:r>
                        <a:rPr lang="fr-FR" sz="1200" baseline="0" dirty="0">
                          <a:latin typeface="Calibri" panose="020F0502020204030204" pitchFamily="34" charset="0"/>
                          <a:cs typeface="Calibri" panose="020F0502020204030204" pitchFamily="34" charset="0"/>
                        </a:rPr>
                        <a:t> mystérieux</a:t>
                      </a:r>
                      <a:endParaRPr lang="fr-FR" sz="1200" dirty="0">
                        <a:latin typeface="Calibri" panose="020F0502020204030204" pitchFamily="34" charset="0"/>
                        <a:cs typeface="Calibri" panose="020F0502020204030204" pitchFamily="34" charset="0"/>
                      </a:endParaRPr>
                    </a:p>
                  </a:txBody>
                  <a:tcPr anchor="ctr"/>
                </a:tc>
                <a:tc>
                  <a:txBody>
                    <a:bodyPr/>
                    <a:lstStyle/>
                    <a:p>
                      <a:pPr algn="ctr"/>
                      <a:r>
                        <a:rPr lang="fr-FR" sz="1200" dirty="0" smtClean="0">
                          <a:latin typeface="Calibri" panose="020F0502020204030204" pitchFamily="34" charset="0"/>
                          <a:cs typeface="Calibri" panose="020F0502020204030204" pitchFamily="34" charset="0"/>
                        </a:rPr>
                        <a:t>19</a:t>
                      </a: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xmlns="" val="10002"/>
                  </a:ext>
                </a:extLst>
              </a:tr>
              <a:tr h="370840">
                <a:tc>
                  <a:txBody>
                    <a:bodyPr/>
                    <a:lstStyle/>
                    <a:p>
                      <a:pPr algn="ctr"/>
                      <a:r>
                        <a:rPr lang="fr-FR" sz="1200" dirty="0">
                          <a:latin typeface="Calibri" panose="020F0502020204030204" pitchFamily="34" charset="0"/>
                          <a:cs typeface="Calibri" panose="020F0502020204030204" pitchFamily="34" charset="0"/>
                        </a:rPr>
                        <a:t>2</a:t>
                      </a:r>
                    </a:p>
                  </a:txBody>
                  <a:tcPr anchor="ctr"/>
                </a:tc>
                <a:tc>
                  <a:txBody>
                    <a:bodyPr/>
                    <a:lstStyle/>
                    <a:p>
                      <a:r>
                        <a:rPr lang="fr-FR" sz="1200" dirty="0">
                          <a:latin typeface="Calibri" panose="020F0502020204030204" pitchFamily="34" charset="0"/>
                          <a:cs typeface="Calibri" panose="020F0502020204030204" pitchFamily="34" charset="0"/>
                        </a:rPr>
                        <a:t>Les</a:t>
                      </a:r>
                      <a:r>
                        <a:rPr lang="fr-FR" sz="1200" baseline="0" dirty="0">
                          <a:latin typeface="Calibri" panose="020F0502020204030204" pitchFamily="34" charset="0"/>
                          <a:cs typeface="Calibri" panose="020F0502020204030204" pitchFamily="34" charset="0"/>
                        </a:rPr>
                        <a:t> os humains</a:t>
                      </a:r>
                      <a:endParaRPr lang="fr-FR" sz="1200" dirty="0">
                        <a:latin typeface="Calibri" panose="020F0502020204030204" pitchFamily="34" charset="0"/>
                        <a:cs typeface="Calibri" panose="020F0502020204030204" pitchFamily="34" charset="0"/>
                      </a:endParaRPr>
                    </a:p>
                  </a:txBody>
                  <a:tcPr anchor="ctr"/>
                </a:tc>
                <a:tc>
                  <a:txBody>
                    <a:bodyPr/>
                    <a:lstStyle/>
                    <a:p>
                      <a:pPr algn="ctr"/>
                      <a:r>
                        <a:rPr lang="fr-FR" sz="1200" dirty="0" smtClean="0">
                          <a:latin typeface="Calibri" panose="020F0502020204030204" pitchFamily="34" charset="0"/>
                          <a:cs typeface="Calibri" panose="020F0502020204030204" pitchFamily="34" charset="0"/>
                        </a:rPr>
                        <a:t>19-20</a:t>
                      </a: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xmlns="" val="10003"/>
                  </a:ext>
                </a:extLst>
              </a:tr>
              <a:tr h="370840">
                <a:tc>
                  <a:txBody>
                    <a:bodyPr/>
                    <a:lstStyle/>
                    <a:p>
                      <a:pPr algn="ctr"/>
                      <a:r>
                        <a:rPr lang="fr-FR" sz="1200" dirty="0">
                          <a:latin typeface="Calibri" panose="020F0502020204030204" pitchFamily="34" charset="0"/>
                          <a:cs typeface="Calibri" panose="020F0502020204030204" pitchFamily="34" charset="0"/>
                        </a:rPr>
                        <a:t>3</a:t>
                      </a:r>
                    </a:p>
                  </a:txBody>
                  <a:tcPr anchor="ctr"/>
                </a:tc>
                <a:tc>
                  <a:txBody>
                    <a:bodyPr/>
                    <a:lstStyle/>
                    <a:p>
                      <a:r>
                        <a:rPr lang="fr-FR" sz="1200" dirty="0">
                          <a:latin typeface="Calibri" panose="020F0502020204030204" pitchFamily="34" charset="0"/>
                          <a:cs typeface="Calibri" panose="020F0502020204030204" pitchFamily="34" charset="0"/>
                        </a:rPr>
                        <a:t>Les groupes d’os</a:t>
                      </a:r>
                    </a:p>
                  </a:txBody>
                  <a:tcPr anchor="ctr"/>
                </a:tc>
                <a:tc>
                  <a:txBody>
                    <a:bodyPr/>
                    <a:lstStyle/>
                    <a:p>
                      <a:pPr algn="ctr"/>
                      <a:r>
                        <a:rPr lang="fr-FR" sz="1200" baseline="0" dirty="0" smtClean="0">
                          <a:latin typeface="Calibri" panose="020F0502020204030204" pitchFamily="34" charset="0"/>
                          <a:cs typeface="Calibri" panose="020F0502020204030204" pitchFamily="34" charset="0"/>
                        </a:rPr>
                        <a:t>21-22</a:t>
                      </a: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xmlns="" val="8647159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custDataLst>
              <p:tags r:id="rId1"/>
            </p:custDataLst>
          </p:nvPr>
        </p:nvSpPr>
        <p:spPr>
          <a:xfrm>
            <a:off x="170750" y="104759"/>
            <a:ext cx="5964236" cy="8713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defRPr/>
            </a:pPr>
            <a:endParaRPr lang="en-US" sz="3000" dirty="0">
              <a:solidFill>
                <a:sysClr val="windowText" lastClr="000000"/>
              </a:solidFill>
              <a:latin typeface="Times New Roman" pitchFamily="18" charset="0"/>
            </a:endParaRPr>
          </a:p>
        </p:txBody>
      </p:sp>
      <p:sp>
        <p:nvSpPr>
          <p:cNvPr id="6" name="Title 3"/>
          <p:cNvSpPr txBox="1">
            <a:spLocks/>
          </p:cNvSpPr>
          <p:nvPr>
            <p:custDataLst>
              <p:tags r:id="rId2"/>
            </p:custDataLst>
          </p:nvPr>
        </p:nvSpPr>
        <p:spPr>
          <a:xfrm>
            <a:off x="0" y="21146"/>
            <a:ext cx="6857999" cy="6816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defRPr/>
            </a:pPr>
            <a:r>
              <a:rPr lang="en-US" sz="3000" dirty="0" err="1">
                <a:solidFill>
                  <a:prstClr val="black"/>
                </a:solidFill>
                <a:latin typeface="Calibri" panose="020F0502020204030204" pitchFamily="34" charset="0"/>
                <a:cs typeface="Calibri" panose="020F0502020204030204" pitchFamily="34" charset="0"/>
              </a:rPr>
              <a:t>Glossaire</a:t>
            </a:r>
            <a:endParaRPr lang="en-US" sz="3000" dirty="0">
              <a:solidFill>
                <a:prstClr val="black"/>
              </a:solidFill>
              <a:latin typeface="Calibri" panose="020F0502020204030204" pitchFamily="34" charset="0"/>
              <a:cs typeface="Calibri" panose="020F0502020204030204" pitchFamily="34" charset="0"/>
            </a:endParaRPr>
          </a:p>
        </p:txBody>
      </p:sp>
      <p:graphicFrame>
        <p:nvGraphicFramePr>
          <p:cNvPr id="11" name="Tableau 10"/>
          <p:cNvGraphicFramePr>
            <a:graphicFrameLocks noGrp="1"/>
          </p:cNvGraphicFramePr>
          <p:nvPr>
            <p:custDataLst>
              <p:tags r:id="rId3"/>
            </p:custDataLst>
            <p:extLst>
              <p:ext uri="{D42A27DB-BD31-4B8C-83A1-F6EECF244321}">
                <p14:modId xmlns:p14="http://schemas.microsoft.com/office/powerpoint/2010/main" xmlns="" val="2213310050"/>
              </p:ext>
            </p:extLst>
          </p:nvPr>
        </p:nvGraphicFramePr>
        <p:xfrm>
          <a:off x="263075" y="738054"/>
          <a:ext cx="6331848" cy="7516368"/>
        </p:xfrm>
        <a:graphic>
          <a:graphicData uri="http://schemas.openxmlformats.org/drawingml/2006/table">
            <a:tbl>
              <a:tblPr/>
              <a:tblGrid>
                <a:gridCol w="927335">
                  <a:extLst>
                    <a:ext uri="{9D8B030D-6E8A-4147-A177-3AD203B41FA5}">
                      <a16:colId xmlns:a16="http://schemas.microsoft.com/office/drawing/2014/main" xmlns="" val="20000"/>
                    </a:ext>
                  </a:extLst>
                </a:gridCol>
                <a:gridCol w="5404513">
                  <a:extLst>
                    <a:ext uri="{9D8B030D-6E8A-4147-A177-3AD203B41FA5}">
                      <a16:colId xmlns:a16="http://schemas.microsoft.com/office/drawing/2014/main" xmlns="" val="20001"/>
                    </a:ext>
                  </a:extLst>
                </a:gridCol>
              </a:tblGrid>
              <a:tr h="300403">
                <a:tc>
                  <a:txBody>
                    <a:bodyPr/>
                    <a:lstStyle/>
                    <a:p>
                      <a:pPr algn="ctr">
                        <a:lnSpc>
                          <a:spcPct val="115000"/>
                        </a:lnSpc>
                        <a:spcAft>
                          <a:spcPts val="0"/>
                        </a:spcAft>
                      </a:pPr>
                      <a:r>
                        <a:rPr lang="fr-CA" sz="1200" b="1" spc="-5" dirty="0">
                          <a:effectLst/>
                          <a:latin typeface="Calibri" panose="020F0502020204030204" pitchFamily="34" charset="0"/>
                          <a:ea typeface="Calibri"/>
                          <a:cs typeface="Calibri" panose="020F0502020204030204" pitchFamily="34" charset="0"/>
                        </a:rPr>
                        <a:t>Adaptation</a:t>
                      </a:r>
                      <a:endParaRPr lang="fr-CA" sz="1200" b="1" dirty="0">
                        <a:effectLst/>
                        <a:latin typeface="Calibri" panose="020F0502020204030204" pitchFamily="34" charset="0"/>
                        <a:ea typeface="Calibri"/>
                        <a:cs typeface="Calibri" panose="020F0502020204030204" pitchFamily="34" charset="0"/>
                      </a:endParaRP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fr-CA" sz="1200" dirty="0">
                          <a:effectLst/>
                          <a:latin typeface="Calibri" panose="020F0502020204030204" pitchFamily="34" charset="0"/>
                          <a:ea typeface="Calibri"/>
                          <a:cs typeface="Calibri" panose="020F0502020204030204" pitchFamily="34" charset="0"/>
                        </a:rPr>
                        <a:t>Changement au niveau de la structure, de la fonction, du comportement d’un organisme pour vivre harmonieusement avec son environnement.</a:t>
                      </a: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128997">
                <a:tc>
                  <a:txBody>
                    <a:bodyPr/>
                    <a:lstStyle/>
                    <a:p>
                      <a:pPr algn="ctr">
                        <a:lnSpc>
                          <a:spcPct val="115000"/>
                        </a:lnSpc>
                        <a:spcAft>
                          <a:spcPts val="0"/>
                        </a:spcAft>
                      </a:pPr>
                      <a:r>
                        <a:rPr lang="fr-CA" sz="1200" b="1" spc="-5" dirty="0">
                          <a:effectLst/>
                          <a:latin typeface="Calibri" panose="020F0502020204030204" pitchFamily="34" charset="0"/>
                          <a:ea typeface="Calibri"/>
                          <a:cs typeface="Calibri" panose="020F0502020204030204" pitchFamily="34" charset="0"/>
                        </a:rPr>
                        <a:t>Bassin</a:t>
                      </a:r>
                      <a:endParaRPr lang="fr-CA" sz="1200" b="1" dirty="0">
                        <a:effectLst/>
                        <a:latin typeface="Calibri" panose="020F0502020204030204" pitchFamily="34" charset="0"/>
                        <a:ea typeface="Calibri"/>
                        <a:cs typeface="Calibri" panose="020F0502020204030204" pitchFamily="34" charset="0"/>
                      </a:endParaRP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fr-CA" sz="1200" dirty="0">
                          <a:effectLst/>
                          <a:latin typeface="Calibri" panose="020F0502020204030204" pitchFamily="34" charset="0"/>
                          <a:ea typeface="Calibri"/>
                          <a:cs typeface="Calibri" panose="020F0502020204030204" pitchFamily="34" charset="0"/>
                        </a:rPr>
                        <a:t>Ceinture  d’os  composée  des  deux  os  de  la  hanche  et  du  sacrum  qui rattachent la partie supérieure à la partie inférieure du corps</a:t>
                      </a: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49129">
                <a:tc>
                  <a:txBody>
                    <a:bodyPr/>
                    <a:lstStyle/>
                    <a:p>
                      <a:pPr algn="ctr">
                        <a:lnSpc>
                          <a:spcPct val="115000"/>
                        </a:lnSpc>
                        <a:spcAft>
                          <a:spcPts val="0"/>
                        </a:spcAft>
                      </a:pPr>
                      <a:r>
                        <a:rPr lang="fr-CA" sz="1200" b="1" spc="-5" dirty="0">
                          <a:effectLst/>
                          <a:latin typeface="Calibri" panose="020F0502020204030204" pitchFamily="34" charset="0"/>
                          <a:ea typeface="Calibri"/>
                          <a:cs typeface="Calibri" panose="020F0502020204030204" pitchFamily="34" charset="0"/>
                        </a:rPr>
                        <a:t>Biceps</a:t>
                      </a:r>
                      <a:endParaRPr lang="fr-CA" sz="1200" b="1" dirty="0">
                        <a:effectLst/>
                        <a:latin typeface="Calibri" panose="020F0502020204030204" pitchFamily="34" charset="0"/>
                        <a:ea typeface="Calibri"/>
                        <a:cs typeface="Calibri" panose="020F0502020204030204" pitchFamily="34" charset="0"/>
                      </a:endParaRP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fr-CA" sz="1200" dirty="0">
                          <a:effectLst/>
                          <a:latin typeface="Calibri" panose="020F0502020204030204" pitchFamily="34" charset="0"/>
                          <a:ea typeface="Calibri"/>
                          <a:cs typeface="Calibri" panose="020F0502020204030204" pitchFamily="34" charset="0"/>
                        </a:rPr>
                        <a:t>Muscle large antérieur du bras qui en se contractant permet la flexion du bras ; également le nom d’un muscle large à l’arrière de la cuisse.</a:t>
                      </a: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0">
                <a:tc>
                  <a:txBody>
                    <a:bodyPr/>
                    <a:lstStyle/>
                    <a:p>
                      <a:pPr algn="ctr">
                        <a:lnSpc>
                          <a:spcPct val="115000"/>
                        </a:lnSpc>
                        <a:spcAft>
                          <a:spcPts val="0"/>
                        </a:spcAft>
                      </a:pPr>
                      <a:r>
                        <a:rPr lang="fr-CA" sz="1200" b="1" spc="-5" dirty="0">
                          <a:effectLst/>
                          <a:latin typeface="Calibri" panose="020F0502020204030204" pitchFamily="34" charset="0"/>
                          <a:ea typeface="Calibri"/>
                          <a:cs typeface="Calibri" panose="020F0502020204030204" pitchFamily="34" charset="0"/>
                        </a:rPr>
                        <a:t>Os</a:t>
                      </a:r>
                      <a:endParaRPr lang="fr-CA" sz="1200" b="1" dirty="0">
                        <a:effectLst/>
                        <a:latin typeface="Calibri" panose="020F0502020204030204" pitchFamily="34" charset="0"/>
                        <a:ea typeface="Calibri"/>
                        <a:cs typeface="Calibri" panose="020F0502020204030204" pitchFamily="34" charset="0"/>
                      </a:endParaRP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fr-CA" sz="1200" dirty="0">
                          <a:effectLst/>
                          <a:latin typeface="Calibri" panose="020F0502020204030204" pitchFamily="34" charset="0"/>
                          <a:ea typeface="Calibri"/>
                          <a:cs typeface="Calibri" panose="020F0502020204030204" pitchFamily="34" charset="0"/>
                        </a:rPr>
                        <a:t>Tissu dur, compact et poreux composé de sels minéraux et de substances organiques. Les globules rouges sont produits dans la moelle, au centre de l’os.</a:t>
                      </a: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91274">
                <a:tc>
                  <a:txBody>
                    <a:bodyPr/>
                    <a:lstStyle/>
                    <a:p>
                      <a:pPr algn="ctr">
                        <a:lnSpc>
                          <a:spcPct val="115000"/>
                        </a:lnSpc>
                        <a:spcAft>
                          <a:spcPts val="0"/>
                        </a:spcAft>
                      </a:pPr>
                      <a:r>
                        <a:rPr lang="fr-CA" sz="1200" b="1" spc="-5" dirty="0">
                          <a:effectLst/>
                          <a:latin typeface="Calibri" panose="020F0502020204030204" pitchFamily="34" charset="0"/>
                          <a:ea typeface="Calibri"/>
                          <a:cs typeface="Calibri" panose="020F0502020204030204" pitchFamily="34" charset="0"/>
                        </a:rPr>
                        <a:t>Canines</a:t>
                      </a:r>
                      <a:endParaRPr lang="fr-CA" sz="1200" b="1" dirty="0">
                        <a:effectLst/>
                        <a:latin typeface="Calibri" panose="020F0502020204030204" pitchFamily="34" charset="0"/>
                        <a:ea typeface="Calibri"/>
                        <a:cs typeface="Calibri" panose="020F0502020204030204" pitchFamily="34" charset="0"/>
                      </a:endParaRP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fr-CA" sz="1200" dirty="0">
                          <a:effectLst/>
                          <a:latin typeface="Calibri" panose="020F0502020204030204" pitchFamily="34" charset="0"/>
                          <a:ea typeface="Calibri"/>
                          <a:cs typeface="Calibri" panose="020F0502020204030204" pitchFamily="34" charset="0"/>
                        </a:rPr>
                        <a:t>Dents tranchantes, pointues, utilisées pour déchirer les aliments, localisées entre les incisives et les molaires chez les animaux vertébrés carnivores</a:t>
                      </a:r>
                      <a:r>
                        <a:rPr lang="fr-CA" sz="1200" baseline="0" dirty="0">
                          <a:effectLst/>
                          <a:latin typeface="Calibri" panose="020F0502020204030204" pitchFamily="34" charset="0"/>
                          <a:ea typeface="Calibri"/>
                          <a:cs typeface="Calibri" panose="020F0502020204030204" pitchFamily="34" charset="0"/>
                        </a:rPr>
                        <a:t> ou omnivores.</a:t>
                      </a:r>
                      <a:endParaRPr lang="fr-CA" sz="1200" dirty="0">
                        <a:effectLst/>
                        <a:latin typeface="Calibri" panose="020F0502020204030204" pitchFamily="34" charset="0"/>
                        <a:ea typeface="Calibri"/>
                        <a:cs typeface="Calibri" panose="020F0502020204030204" pitchFamily="34" charset="0"/>
                      </a:endParaRP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106110">
                <a:tc>
                  <a:txBody>
                    <a:bodyPr/>
                    <a:lstStyle/>
                    <a:p>
                      <a:pPr algn="ctr">
                        <a:lnSpc>
                          <a:spcPct val="115000"/>
                        </a:lnSpc>
                        <a:spcAft>
                          <a:spcPts val="0"/>
                        </a:spcAft>
                      </a:pPr>
                      <a:r>
                        <a:rPr lang="fr-CA" sz="1200" b="1" spc="-5" dirty="0">
                          <a:effectLst/>
                          <a:latin typeface="Calibri" panose="020F0502020204030204" pitchFamily="34" charset="0"/>
                          <a:ea typeface="Calibri"/>
                          <a:cs typeface="Calibri" panose="020F0502020204030204" pitchFamily="34" charset="0"/>
                        </a:rPr>
                        <a:t>Cage thoracique</a:t>
                      </a:r>
                      <a:endParaRPr lang="fr-CA" sz="1200" b="1" dirty="0">
                        <a:effectLst/>
                        <a:latin typeface="Calibri" panose="020F0502020204030204" pitchFamily="34" charset="0"/>
                        <a:ea typeface="Calibri"/>
                        <a:cs typeface="Calibri" panose="020F0502020204030204" pitchFamily="34" charset="0"/>
                      </a:endParaRP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fr-CA" sz="1200" dirty="0">
                          <a:effectLst/>
                          <a:latin typeface="Calibri" panose="020F0502020204030204" pitchFamily="34" charset="0"/>
                          <a:ea typeface="Calibri"/>
                          <a:cs typeface="Calibri" panose="020F0502020204030204" pitchFamily="34" charset="0"/>
                        </a:rPr>
                        <a:t>Ensemble de plusieurs paires de côtes renfermant la poitrine. Chacune d’elles est rattachée dans le dos à la colonne vertébrale et devant au sternum, à part les deux paires du bas, les côtes flottantes.</a:t>
                      </a: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0">
                <a:tc>
                  <a:txBody>
                    <a:bodyPr/>
                    <a:lstStyle/>
                    <a:p>
                      <a:pPr algn="ctr">
                        <a:lnSpc>
                          <a:spcPct val="115000"/>
                        </a:lnSpc>
                        <a:spcAft>
                          <a:spcPts val="0"/>
                        </a:spcAft>
                      </a:pPr>
                      <a:r>
                        <a:rPr lang="fr-CA" sz="1200" b="1" dirty="0">
                          <a:effectLst/>
                          <a:latin typeface="Calibri" panose="020F0502020204030204" pitchFamily="34" charset="0"/>
                          <a:ea typeface="Calibri"/>
                          <a:cs typeface="Calibri" panose="020F0502020204030204" pitchFamily="34" charset="0"/>
                        </a:rPr>
                        <a:t>Carnivore</a:t>
                      </a: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fr-CA" sz="1200" dirty="0">
                          <a:effectLst/>
                          <a:latin typeface="Calibri" panose="020F0502020204030204" pitchFamily="34" charset="0"/>
                          <a:ea typeface="Calibri"/>
                          <a:cs typeface="Calibri" panose="020F0502020204030204" pitchFamily="34" charset="0"/>
                        </a:rPr>
                        <a:t>Animal qui se nourrit de viande et qui possède des dents pointues, tranchantes lui permettant de déchirer ses proies.</a:t>
                      </a: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0">
                <a:tc>
                  <a:txBody>
                    <a:bodyPr/>
                    <a:lstStyle/>
                    <a:p>
                      <a:pPr algn="ctr">
                        <a:lnSpc>
                          <a:spcPct val="115000"/>
                        </a:lnSpc>
                        <a:spcAft>
                          <a:spcPts val="0"/>
                        </a:spcAft>
                      </a:pPr>
                      <a:r>
                        <a:rPr lang="fr-CA" sz="1200" b="1" spc="-5" dirty="0">
                          <a:effectLst/>
                          <a:latin typeface="Calibri" panose="020F0502020204030204" pitchFamily="34" charset="0"/>
                          <a:ea typeface="Calibri"/>
                          <a:cs typeface="Calibri" panose="020F0502020204030204" pitchFamily="34" charset="0"/>
                        </a:rPr>
                        <a:t>Cartilage</a:t>
                      </a:r>
                      <a:r>
                        <a:rPr lang="fr-CA" sz="1200" b="1" dirty="0">
                          <a:effectLst/>
                          <a:latin typeface="Calibri" panose="020F0502020204030204" pitchFamily="34" charset="0"/>
                          <a:ea typeface="Calibri"/>
                          <a:cs typeface="Calibri" panose="020F0502020204030204" pitchFamily="34" charset="0"/>
                        </a:rPr>
                        <a:t>           </a:t>
                      </a:r>
                      <a:r>
                        <a:rPr lang="fr-CA" sz="1200" b="1" spc="200" dirty="0">
                          <a:effectLst/>
                          <a:latin typeface="Calibri" panose="020F0502020204030204" pitchFamily="34" charset="0"/>
                          <a:ea typeface="Calibri"/>
                          <a:cs typeface="Calibri" panose="020F0502020204030204" pitchFamily="34" charset="0"/>
                        </a:rPr>
                        <a:t> </a:t>
                      </a:r>
                      <a:endParaRPr lang="fr-CA" sz="1200" b="1" dirty="0">
                        <a:effectLst/>
                        <a:latin typeface="Calibri" panose="020F0502020204030204" pitchFamily="34" charset="0"/>
                        <a:ea typeface="Calibri"/>
                        <a:cs typeface="Calibri" panose="020F0502020204030204" pitchFamily="34" charset="0"/>
                      </a:endParaRP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fr-CA" sz="1200" dirty="0">
                          <a:effectLst/>
                          <a:latin typeface="Calibri" panose="020F0502020204030204" pitchFamily="34" charset="0"/>
                          <a:ea typeface="Calibri"/>
                          <a:cs typeface="Calibri" panose="020F0502020204030204" pitchFamily="34" charset="0"/>
                        </a:rPr>
                        <a:t>Tissu dur conservant une certaine élasticité. Le cartilage recouvre une extrémité de l’os et constitue l’essentiel du nez et de l’oreille externe.</a:t>
                      </a: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68686">
                <a:tc>
                  <a:txBody>
                    <a:bodyPr/>
                    <a:lstStyle/>
                    <a:p>
                      <a:pPr algn="ctr">
                        <a:lnSpc>
                          <a:spcPct val="115000"/>
                        </a:lnSpc>
                        <a:spcAft>
                          <a:spcPts val="0"/>
                        </a:spcAft>
                      </a:pPr>
                      <a:r>
                        <a:rPr lang="fr-CA" sz="1200" b="1" spc="-5" dirty="0">
                          <a:effectLst/>
                          <a:latin typeface="Calibri" panose="020F0502020204030204" pitchFamily="34" charset="0"/>
                          <a:ea typeface="Calibri"/>
                          <a:cs typeface="Calibri" panose="020F0502020204030204" pitchFamily="34" charset="0"/>
                        </a:rPr>
                        <a:t>Colonne vertébrale</a:t>
                      </a:r>
                      <a:endParaRPr lang="fr-CA" sz="1200" b="1" dirty="0">
                        <a:effectLst/>
                        <a:latin typeface="Calibri" panose="020F0502020204030204" pitchFamily="34" charset="0"/>
                        <a:ea typeface="Calibri"/>
                        <a:cs typeface="Calibri" panose="020F0502020204030204" pitchFamily="34" charset="0"/>
                      </a:endParaRP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fr-CA" sz="1200" dirty="0">
                          <a:effectLst/>
                          <a:latin typeface="Calibri" panose="020F0502020204030204" pitchFamily="34" charset="0"/>
                          <a:ea typeface="Calibri"/>
                          <a:cs typeface="Calibri" panose="020F0502020204030204" pitchFamily="34" charset="0"/>
                        </a:rPr>
                        <a:t>Épine dorsale ou rachis chez les animaux vertébrés composée d’une série de vertèbres, os séparés et articulés qui entourent la moelle épinière et soutiennent les côtes.</a:t>
                      </a: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0">
                <a:tc>
                  <a:txBody>
                    <a:bodyPr/>
                    <a:lstStyle/>
                    <a:p>
                      <a:pPr algn="ctr">
                        <a:lnSpc>
                          <a:spcPct val="115000"/>
                        </a:lnSpc>
                        <a:spcAft>
                          <a:spcPts val="0"/>
                        </a:spcAft>
                      </a:pPr>
                      <a:r>
                        <a:rPr lang="fr-CA" sz="1200" b="1" spc="-5" dirty="0">
                          <a:effectLst/>
                          <a:latin typeface="Calibri" panose="020F0502020204030204" pitchFamily="34" charset="0"/>
                          <a:ea typeface="Calibri"/>
                          <a:cs typeface="Calibri" panose="020F0502020204030204" pitchFamily="34" charset="0"/>
                        </a:rPr>
                        <a:t>Crâne</a:t>
                      </a:r>
                      <a:endParaRPr lang="fr-CA" sz="1200" b="1" dirty="0">
                        <a:effectLst/>
                        <a:latin typeface="Calibri" panose="020F0502020204030204" pitchFamily="34" charset="0"/>
                        <a:ea typeface="Calibri"/>
                        <a:cs typeface="Calibri" panose="020F0502020204030204" pitchFamily="34" charset="0"/>
                      </a:endParaRP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fr-CA" sz="1200">
                          <a:effectLst/>
                          <a:latin typeface="Calibri" panose="020F0502020204030204" pitchFamily="34" charset="0"/>
                          <a:ea typeface="Calibri"/>
                          <a:cs typeface="Calibri" panose="020F0502020204030204" pitchFamily="34" charset="0"/>
                        </a:rPr>
                        <a:t>Structure des os de la tête d’un animal vertébré.</a:t>
                      </a: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0">
                <a:tc>
                  <a:txBody>
                    <a:bodyPr/>
                    <a:lstStyle/>
                    <a:p>
                      <a:pPr algn="ctr">
                        <a:spcAft>
                          <a:spcPts val="0"/>
                        </a:spcAft>
                      </a:pPr>
                      <a:r>
                        <a:rPr lang="en-US" sz="1200" b="1" dirty="0" err="1">
                          <a:effectLst/>
                          <a:latin typeface="Calibri" panose="020F0502020204030204" pitchFamily="34" charset="0"/>
                          <a:ea typeface="Calibri"/>
                          <a:cs typeface="Calibri" panose="020F0502020204030204" pitchFamily="34" charset="0"/>
                        </a:rPr>
                        <a:t>Cubitus</a:t>
                      </a:r>
                      <a:endParaRPr lang="fr-CA" sz="1200" b="1" dirty="0">
                        <a:effectLst/>
                        <a:latin typeface="Calibri" panose="020F0502020204030204" pitchFamily="34" charset="0"/>
                        <a:ea typeface="Calibri"/>
                        <a:cs typeface="Calibri" panose="020F0502020204030204" pitchFamily="34" charset="0"/>
                      </a:endParaRP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0"/>
                        </a:spcAft>
                      </a:pPr>
                      <a:r>
                        <a:rPr lang="fr-CA" sz="1200" dirty="0">
                          <a:effectLst/>
                          <a:latin typeface="Calibri" panose="020F0502020204030204" pitchFamily="34" charset="0"/>
                          <a:ea typeface="Calibri"/>
                          <a:cs typeface="Calibri" panose="020F0502020204030204" pitchFamily="34" charset="0"/>
                        </a:rPr>
                        <a:t>Os de l’avant-bras rattaché au niveau de l’articulation du coude à l’humérus, l’os du bras.</a:t>
                      </a: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r h="0">
                <a:tc>
                  <a:txBody>
                    <a:bodyPr/>
                    <a:lstStyle/>
                    <a:p>
                      <a:pPr algn="ctr">
                        <a:lnSpc>
                          <a:spcPct val="115000"/>
                        </a:lnSpc>
                        <a:spcAft>
                          <a:spcPts val="0"/>
                        </a:spcAft>
                      </a:pPr>
                      <a:r>
                        <a:rPr lang="fr-CA" sz="1200" b="1" spc="-5" dirty="0">
                          <a:effectLst/>
                          <a:latin typeface="Calibri" panose="020F0502020204030204" pitchFamily="34" charset="0"/>
                          <a:ea typeface="Calibri"/>
                          <a:cs typeface="Calibri" panose="020F0502020204030204" pitchFamily="34" charset="0"/>
                        </a:rPr>
                        <a:t>Disséquer</a:t>
                      </a:r>
                      <a:endParaRPr lang="fr-CA" sz="1200" b="1" dirty="0">
                        <a:effectLst/>
                        <a:latin typeface="Calibri" panose="020F0502020204030204" pitchFamily="34" charset="0"/>
                        <a:ea typeface="Calibri"/>
                        <a:cs typeface="Calibri" panose="020F0502020204030204" pitchFamily="34" charset="0"/>
                      </a:endParaRP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fr-CA" sz="1200" dirty="0">
                          <a:effectLst/>
                          <a:latin typeface="Calibri" panose="020F0502020204030204" pitchFamily="34" charset="0"/>
                          <a:ea typeface="Calibri"/>
                          <a:cs typeface="Calibri" panose="020F0502020204030204" pitchFamily="34" charset="0"/>
                        </a:rPr>
                        <a:t>Sectionner ou écarter afin d’examiner la structure interne.</a:t>
                      </a: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1"/>
                  </a:ext>
                </a:extLst>
              </a:tr>
              <a:tr h="0">
                <a:tc>
                  <a:txBody>
                    <a:bodyPr/>
                    <a:lstStyle/>
                    <a:p>
                      <a:pPr algn="ctr">
                        <a:lnSpc>
                          <a:spcPct val="115000"/>
                        </a:lnSpc>
                        <a:spcAft>
                          <a:spcPts val="0"/>
                        </a:spcAft>
                      </a:pPr>
                      <a:r>
                        <a:rPr lang="fr-CA" sz="1200" b="1" spc="-5" dirty="0">
                          <a:effectLst/>
                          <a:latin typeface="Calibri" panose="020F0502020204030204" pitchFamily="34" charset="0"/>
                          <a:ea typeface="Calibri"/>
                          <a:cs typeface="Calibri" panose="020F0502020204030204" pitchFamily="34" charset="0"/>
                        </a:rPr>
                        <a:t>Fémur</a:t>
                      </a:r>
                      <a:r>
                        <a:rPr lang="fr-CA" sz="1200" b="1" dirty="0">
                          <a:effectLst/>
                          <a:latin typeface="Calibri" panose="020F0502020204030204" pitchFamily="34" charset="0"/>
                          <a:ea typeface="Calibri"/>
                          <a:cs typeface="Calibri" panose="020F0502020204030204" pitchFamily="34" charset="0"/>
                        </a:rPr>
                        <a:t>                          </a:t>
                      </a:r>
                      <a:r>
                        <a:rPr lang="fr-CA" sz="1200" b="1" spc="270" dirty="0">
                          <a:effectLst/>
                          <a:latin typeface="Calibri" panose="020F0502020204030204" pitchFamily="34" charset="0"/>
                          <a:ea typeface="Calibri"/>
                          <a:cs typeface="Calibri" panose="020F0502020204030204" pitchFamily="34" charset="0"/>
                        </a:rPr>
                        <a:t> </a:t>
                      </a:r>
                      <a:endParaRPr lang="fr-CA" sz="1200" b="1" dirty="0">
                        <a:effectLst/>
                        <a:latin typeface="Calibri" panose="020F0502020204030204" pitchFamily="34" charset="0"/>
                        <a:ea typeface="Calibri"/>
                        <a:cs typeface="Calibri" panose="020F0502020204030204" pitchFamily="34" charset="0"/>
                      </a:endParaRP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fr-CA" sz="1200" dirty="0">
                          <a:effectLst/>
                          <a:latin typeface="Calibri" panose="020F0502020204030204" pitchFamily="34" charset="0"/>
                          <a:ea typeface="Calibri"/>
                          <a:cs typeface="Calibri" panose="020F0502020204030204" pitchFamily="34" charset="0"/>
                        </a:rPr>
                        <a:t>Os long qui soutient le haut de la jambe ou cuisse. Son extrémité arrondie se niche dans une cavité du bassin permettant ainsi le mouvement de la jambe.</a:t>
                      </a: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2"/>
                  </a:ext>
                </a:extLst>
              </a:tr>
              <a:tr h="236169">
                <a:tc>
                  <a:txBody>
                    <a:bodyPr/>
                    <a:lstStyle/>
                    <a:p>
                      <a:pPr algn="ctr">
                        <a:lnSpc>
                          <a:spcPct val="115000"/>
                        </a:lnSpc>
                        <a:spcAft>
                          <a:spcPts val="0"/>
                        </a:spcAft>
                      </a:pPr>
                      <a:r>
                        <a:rPr lang="fr-CA" sz="1200" b="1" spc="-5" dirty="0">
                          <a:effectLst/>
                          <a:latin typeface="Calibri" panose="020F0502020204030204" pitchFamily="34" charset="0"/>
                          <a:ea typeface="Calibri"/>
                          <a:cs typeface="Calibri" panose="020F0502020204030204" pitchFamily="34" charset="0"/>
                        </a:rPr>
                        <a:t>Fonction</a:t>
                      </a:r>
                      <a:endParaRPr lang="fr-CA" sz="1200" b="1" dirty="0">
                        <a:effectLst/>
                        <a:latin typeface="Calibri" panose="020F0502020204030204" pitchFamily="34" charset="0"/>
                        <a:ea typeface="Calibri"/>
                        <a:cs typeface="Calibri" panose="020F0502020204030204" pitchFamily="34" charset="0"/>
                      </a:endParaRP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fr-CA" sz="1200" dirty="0">
                          <a:effectLst/>
                          <a:latin typeface="Calibri" panose="020F0502020204030204" pitchFamily="34" charset="0"/>
                          <a:ea typeface="Calibri"/>
                          <a:cs typeface="Calibri" panose="020F0502020204030204" pitchFamily="34" charset="0"/>
                        </a:rPr>
                        <a:t>Action de tout os ou groupe d’os qui est de supporter, de permettre le mouvement ou de protéger.	</a:t>
                      </a: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3"/>
                  </a:ext>
                </a:extLst>
              </a:tr>
              <a:tr h="0">
                <a:tc>
                  <a:txBody>
                    <a:bodyPr/>
                    <a:lstStyle/>
                    <a:p>
                      <a:pPr algn="ctr">
                        <a:lnSpc>
                          <a:spcPct val="115000"/>
                        </a:lnSpc>
                        <a:spcAft>
                          <a:spcPts val="0"/>
                        </a:spcAft>
                      </a:pPr>
                      <a:r>
                        <a:rPr lang="fr-CA" sz="1200" b="1" dirty="0">
                          <a:effectLst/>
                          <a:latin typeface="Calibri" panose="020F0502020204030204" pitchFamily="34" charset="0"/>
                          <a:ea typeface="Calibri"/>
                          <a:cs typeface="Calibri" panose="020F0502020204030204" pitchFamily="34" charset="0"/>
                        </a:rPr>
                        <a:t>Herbivore</a:t>
                      </a: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fr-CA" sz="1200" dirty="0">
                          <a:effectLst/>
                          <a:latin typeface="Calibri" panose="020F0502020204030204" pitchFamily="34" charset="0"/>
                          <a:ea typeface="Calibri"/>
                          <a:cs typeface="Calibri" panose="020F0502020204030204" pitchFamily="34" charset="0"/>
                        </a:rPr>
                        <a:t>Animal qui se nourrit de végétaux.	</a:t>
                      </a: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4"/>
                  </a:ext>
                </a:extLst>
              </a:tr>
              <a:tr h="0">
                <a:tc>
                  <a:txBody>
                    <a:bodyPr/>
                    <a:lstStyle/>
                    <a:p>
                      <a:pPr algn="ctr">
                        <a:lnSpc>
                          <a:spcPct val="115000"/>
                        </a:lnSpc>
                        <a:spcAft>
                          <a:spcPts val="0"/>
                        </a:spcAft>
                      </a:pPr>
                      <a:r>
                        <a:rPr lang="fr-CA" sz="1200" b="1" spc="-5" dirty="0">
                          <a:effectLst/>
                          <a:latin typeface="Calibri" panose="020F0502020204030204" pitchFamily="34" charset="0"/>
                          <a:ea typeface="Calibri"/>
                          <a:cs typeface="Calibri" panose="020F0502020204030204" pitchFamily="34" charset="0"/>
                        </a:rPr>
                        <a:t>Humérus</a:t>
                      </a:r>
                      <a:endParaRPr lang="fr-CA" sz="1200" b="1" dirty="0">
                        <a:effectLst/>
                        <a:latin typeface="Calibri" panose="020F0502020204030204" pitchFamily="34" charset="0"/>
                        <a:ea typeface="Calibri"/>
                        <a:cs typeface="Calibri" panose="020F0502020204030204" pitchFamily="34" charset="0"/>
                      </a:endParaRP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fr-CA" sz="1200" dirty="0">
                          <a:effectLst/>
                          <a:latin typeface="Calibri" panose="020F0502020204030204" pitchFamily="34" charset="0"/>
                          <a:ea typeface="Calibri"/>
                          <a:cs typeface="Calibri" panose="020F0502020204030204" pitchFamily="34" charset="0"/>
                        </a:rPr>
                        <a:t>Os large du bras.</a:t>
                      </a: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5"/>
                  </a:ext>
                </a:extLst>
              </a:tr>
              <a:tr h="0">
                <a:tc>
                  <a:txBody>
                    <a:bodyPr/>
                    <a:lstStyle/>
                    <a:p>
                      <a:pPr algn="ctr">
                        <a:lnSpc>
                          <a:spcPct val="115000"/>
                        </a:lnSpc>
                        <a:spcAft>
                          <a:spcPts val="0"/>
                        </a:spcAft>
                      </a:pPr>
                      <a:r>
                        <a:rPr lang="fr-CA" sz="1200" b="1" spc="-5" dirty="0">
                          <a:effectLst/>
                          <a:latin typeface="Calibri" panose="020F0502020204030204" pitchFamily="34" charset="0"/>
                          <a:ea typeface="Calibri"/>
                          <a:cs typeface="Calibri" panose="020F0502020204030204" pitchFamily="34" charset="0"/>
                        </a:rPr>
                        <a:t>Hypothèse</a:t>
                      </a:r>
                      <a:endParaRPr lang="fr-CA" sz="1200" b="1" dirty="0">
                        <a:effectLst/>
                        <a:latin typeface="Calibri" panose="020F0502020204030204" pitchFamily="34" charset="0"/>
                        <a:ea typeface="Calibri"/>
                        <a:cs typeface="Calibri" panose="020F0502020204030204" pitchFamily="34" charset="0"/>
                      </a:endParaRP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fr-CA" sz="1200" dirty="0">
                          <a:effectLst/>
                          <a:latin typeface="Calibri" panose="020F0502020204030204" pitchFamily="34" charset="0"/>
                          <a:ea typeface="Calibri"/>
                          <a:cs typeface="Calibri" panose="020F0502020204030204" pitchFamily="34" charset="0"/>
                        </a:rPr>
                        <a:t>Idée ou spéculation qui se base</a:t>
                      </a:r>
                      <a:r>
                        <a:rPr lang="fr-CA" sz="1200" baseline="0" dirty="0">
                          <a:effectLst/>
                          <a:latin typeface="Calibri" panose="020F0502020204030204" pitchFamily="34" charset="0"/>
                          <a:ea typeface="Calibri"/>
                          <a:cs typeface="Calibri" panose="020F0502020204030204" pitchFamily="34" charset="0"/>
                        </a:rPr>
                        <a:t> </a:t>
                      </a:r>
                      <a:r>
                        <a:rPr lang="fr-CA" sz="1200" dirty="0">
                          <a:effectLst/>
                          <a:latin typeface="Calibri" panose="020F0502020204030204" pitchFamily="34" charset="0"/>
                          <a:ea typeface="Calibri"/>
                          <a:cs typeface="Calibri" panose="020F0502020204030204" pitchFamily="34" charset="0"/>
                        </a:rPr>
                        <a:t>sur des observations et des données.</a:t>
                      </a: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6"/>
                  </a:ext>
                </a:extLst>
              </a:tr>
              <a:tr h="41997">
                <a:tc>
                  <a:txBody>
                    <a:bodyPr/>
                    <a:lstStyle/>
                    <a:p>
                      <a:pPr algn="ctr">
                        <a:lnSpc>
                          <a:spcPct val="115000"/>
                        </a:lnSpc>
                        <a:spcAft>
                          <a:spcPts val="0"/>
                        </a:spcAft>
                      </a:pPr>
                      <a:r>
                        <a:rPr lang="fr-CA" sz="1200" b="1">
                          <a:effectLst/>
                          <a:latin typeface="Calibri" panose="020F0502020204030204" pitchFamily="34" charset="0"/>
                          <a:ea typeface="Calibri"/>
                          <a:cs typeface="Calibri" panose="020F0502020204030204" pitchFamily="34" charset="0"/>
                        </a:rPr>
                        <a:t>Incisive</a:t>
                      </a: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fr-CA" sz="1200" spc="-5" dirty="0">
                          <a:effectLst/>
                          <a:latin typeface="Calibri" panose="020F0502020204030204" pitchFamily="34" charset="0"/>
                          <a:ea typeface="Calibri"/>
                          <a:cs typeface="Calibri" panose="020F0502020204030204" pitchFamily="34" charset="0"/>
                        </a:rPr>
                        <a:t>Dent</a:t>
                      </a:r>
                      <a:r>
                        <a:rPr lang="fr-CA" sz="1200" dirty="0">
                          <a:effectLst/>
                          <a:latin typeface="Calibri" panose="020F0502020204030204" pitchFamily="34" charset="0"/>
                          <a:ea typeface="Calibri"/>
                          <a:cs typeface="Calibri" panose="020F0502020204030204" pitchFamily="34" charset="0"/>
                        </a:rPr>
                        <a:t> </a:t>
                      </a:r>
                      <a:r>
                        <a:rPr lang="fr-CA" sz="1200" spc="30"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de</a:t>
                      </a:r>
                      <a:r>
                        <a:rPr lang="fr-CA" sz="1200" dirty="0">
                          <a:effectLst/>
                          <a:latin typeface="Calibri" panose="020F0502020204030204" pitchFamily="34" charset="0"/>
                          <a:ea typeface="Calibri"/>
                          <a:cs typeface="Calibri" panose="020F0502020204030204" pitchFamily="34" charset="0"/>
                        </a:rPr>
                        <a:t> </a:t>
                      </a:r>
                      <a:r>
                        <a:rPr lang="fr-CA" sz="1200" spc="30"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devant</a:t>
                      </a:r>
                      <a:r>
                        <a:rPr lang="fr-CA" sz="1200" dirty="0">
                          <a:effectLst/>
                          <a:latin typeface="Calibri" panose="020F0502020204030204" pitchFamily="34" charset="0"/>
                          <a:ea typeface="Calibri"/>
                          <a:cs typeface="Calibri" panose="020F0502020204030204" pitchFamily="34" charset="0"/>
                        </a:rPr>
                        <a:t> </a:t>
                      </a:r>
                      <a:r>
                        <a:rPr lang="fr-CA" sz="1200" spc="30"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servant</a:t>
                      </a:r>
                      <a:r>
                        <a:rPr lang="fr-CA" sz="1200" dirty="0">
                          <a:effectLst/>
                          <a:latin typeface="Calibri" panose="020F0502020204030204" pitchFamily="34" charset="0"/>
                          <a:ea typeface="Calibri"/>
                          <a:cs typeface="Calibri" panose="020F0502020204030204" pitchFamily="34" charset="0"/>
                        </a:rPr>
                        <a:t> </a:t>
                      </a:r>
                      <a:r>
                        <a:rPr lang="fr-CA" sz="1200" spc="45" dirty="0">
                          <a:effectLst/>
                          <a:latin typeface="Calibri" panose="020F0502020204030204" pitchFamily="34" charset="0"/>
                          <a:ea typeface="Calibri"/>
                          <a:cs typeface="Calibri" panose="020F0502020204030204" pitchFamily="34" charset="0"/>
                        </a:rPr>
                        <a:t> </a:t>
                      </a:r>
                      <a:r>
                        <a:rPr lang="fr-CA" sz="1200" dirty="0">
                          <a:effectLst/>
                          <a:latin typeface="Calibri" panose="020F0502020204030204" pitchFamily="34" charset="0"/>
                          <a:ea typeface="Calibri"/>
                          <a:cs typeface="Calibri" panose="020F0502020204030204" pitchFamily="34" charset="0"/>
                        </a:rPr>
                        <a:t>à </a:t>
                      </a:r>
                      <a:r>
                        <a:rPr lang="fr-CA" sz="1200" spc="30"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mordre</a:t>
                      </a:r>
                      <a:r>
                        <a:rPr lang="fr-CA" sz="1200" dirty="0">
                          <a:effectLst/>
                          <a:latin typeface="Calibri" panose="020F0502020204030204" pitchFamily="34" charset="0"/>
                          <a:ea typeface="Calibri"/>
                          <a:cs typeface="Calibri" panose="020F0502020204030204" pitchFamily="34" charset="0"/>
                        </a:rPr>
                        <a:t> </a:t>
                      </a:r>
                      <a:r>
                        <a:rPr lang="fr-CA" sz="1200" spc="4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et</a:t>
                      </a:r>
                      <a:r>
                        <a:rPr lang="fr-CA" sz="1200" dirty="0">
                          <a:effectLst/>
                          <a:latin typeface="Calibri" panose="020F0502020204030204" pitchFamily="34" charset="0"/>
                          <a:ea typeface="Calibri"/>
                          <a:cs typeface="Calibri" panose="020F0502020204030204" pitchFamily="34" charset="0"/>
                        </a:rPr>
                        <a:t> </a:t>
                      </a:r>
                      <a:r>
                        <a:rPr lang="fr-CA" sz="1200" spc="4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couper.</a:t>
                      </a:r>
                      <a:r>
                        <a:rPr lang="fr-CA" sz="1200" dirty="0">
                          <a:effectLst/>
                          <a:latin typeface="Calibri" panose="020F0502020204030204" pitchFamily="34" charset="0"/>
                          <a:ea typeface="Calibri"/>
                          <a:cs typeface="Calibri" panose="020F0502020204030204" pitchFamily="34" charset="0"/>
                        </a:rPr>
                        <a:t> </a:t>
                      </a:r>
                      <a:r>
                        <a:rPr lang="fr-CA" sz="1200" spc="4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Quelques</a:t>
                      </a:r>
                      <a:r>
                        <a:rPr lang="fr-CA" sz="1200" dirty="0">
                          <a:effectLst/>
                          <a:latin typeface="Calibri" panose="020F0502020204030204" pitchFamily="34" charset="0"/>
                          <a:ea typeface="Calibri"/>
                          <a:cs typeface="Calibri" panose="020F0502020204030204" pitchFamily="34" charset="0"/>
                        </a:rPr>
                        <a:t> </a:t>
                      </a:r>
                      <a:r>
                        <a:rPr lang="fr-CA" sz="1200" spc="5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fois</a:t>
                      </a:r>
                      <a:r>
                        <a:rPr lang="fr-CA" sz="1200" dirty="0">
                          <a:effectLst/>
                          <a:latin typeface="Calibri" panose="020F0502020204030204" pitchFamily="34" charset="0"/>
                          <a:ea typeface="Calibri"/>
                          <a:cs typeface="Calibri" panose="020F0502020204030204" pitchFamily="34" charset="0"/>
                        </a:rPr>
                        <a:t> </a:t>
                      </a:r>
                      <a:r>
                        <a:rPr lang="fr-CA" sz="1200" spc="4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longues</a:t>
                      </a:r>
                      <a:r>
                        <a:rPr lang="fr-CA" sz="1200" dirty="0">
                          <a:effectLst/>
                          <a:latin typeface="Calibri" panose="020F0502020204030204" pitchFamily="34" charset="0"/>
                          <a:ea typeface="Calibri"/>
                          <a:cs typeface="Calibri" panose="020F0502020204030204" pitchFamily="34" charset="0"/>
                        </a:rPr>
                        <a:t> </a:t>
                      </a:r>
                      <a:r>
                        <a:rPr lang="fr-CA" sz="1200" spc="4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et</a:t>
                      </a:r>
                      <a:r>
                        <a:rPr lang="fr-CA" sz="1200" spc="170" dirty="0">
                          <a:effectLst/>
                          <a:latin typeface="Calibri" panose="020F0502020204030204" pitchFamily="34" charset="0"/>
                          <a:ea typeface="Calibri"/>
                          <a:cs typeface="Calibri" panose="020F0502020204030204" pitchFamily="34" charset="0"/>
                        </a:rPr>
                        <a:t> </a:t>
                      </a:r>
                      <a:r>
                        <a:rPr lang="fr-CA" sz="1200" dirty="0">
                          <a:effectLst/>
                          <a:latin typeface="Calibri" panose="020F0502020204030204" pitchFamily="34" charset="0"/>
                          <a:ea typeface="Calibri"/>
                          <a:cs typeface="Calibri" panose="020F0502020204030204" pitchFamily="34" charset="0"/>
                        </a:rPr>
                        <a:t>saillantes,</a:t>
                      </a:r>
                      <a:r>
                        <a:rPr lang="fr-CA" sz="1200" spc="225" dirty="0">
                          <a:effectLst/>
                          <a:latin typeface="Calibri" panose="020F0502020204030204" pitchFamily="34" charset="0"/>
                          <a:ea typeface="Calibri"/>
                          <a:cs typeface="Calibri" panose="020F0502020204030204" pitchFamily="34" charset="0"/>
                        </a:rPr>
                        <a:t> </a:t>
                      </a:r>
                      <a:r>
                        <a:rPr lang="fr-CA" sz="1200" dirty="0">
                          <a:effectLst/>
                          <a:latin typeface="Calibri" panose="020F0502020204030204" pitchFamily="34" charset="0"/>
                          <a:ea typeface="Calibri"/>
                          <a:cs typeface="Calibri" panose="020F0502020204030204" pitchFamily="34" charset="0"/>
                        </a:rPr>
                        <a:t>ces</a:t>
                      </a:r>
                      <a:r>
                        <a:rPr lang="fr-CA" sz="1200" spc="225" dirty="0">
                          <a:effectLst/>
                          <a:latin typeface="Calibri" panose="020F0502020204030204" pitchFamily="34" charset="0"/>
                          <a:ea typeface="Calibri"/>
                          <a:cs typeface="Calibri" panose="020F0502020204030204" pitchFamily="34" charset="0"/>
                        </a:rPr>
                        <a:t> </a:t>
                      </a:r>
                      <a:r>
                        <a:rPr lang="fr-CA" sz="1200" dirty="0">
                          <a:effectLst/>
                          <a:latin typeface="Calibri" panose="020F0502020204030204" pitchFamily="34" charset="0"/>
                          <a:ea typeface="Calibri"/>
                          <a:cs typeface="Calibri" panose="020F0502020204030204" pitchFamily="34" charset="0"/>
                        </a:rPr>
                        <a:t>dents</a:t>
                      </a:r>
                      <a:r>
                        <a:rPr lang="fr-CA" sz="1200" spc="240" dirty="0">
                          <a:effectLst/>
                          <a:latin typeface="Calibri" panose="020F0502020204030204" pitchFamily="34" charset="0"/>
                          <a:ea typeface="Calibri"/>
                          <a:cs typeface="Calibri" panose="020F0502020204030204" pitchFamily="34" charset="0"/>
                        </a:rPr>
                        <a:t> </a:t>
                      </a:r>
                      <a:r>
                        <a:rPr lang="fr-CA" sz="1200" dirty="0">
                          <a:effectLst/>
                          <a:latin typeface="Calibri" panose="020F0502020204030204" pitchFamily="34" charset="0"/>
                          <a:ea typeface="Calibri"/>
                          <a:cs typeface="Calibri" panose="020F0502020204030204" pitchFamily="34" charset="0"/>
                        </a:rPr>
                        <a:t>poussent</a:t>
                      </a:r>
                      <a:r>
                        <a:rPr lang="fr-CA" sz="1200" spc="240" dirty="0">
                          <a:effectLst/>
                          <a:latin typeface="Calibri" panose="020F0502020204030204" pitchFamily="34" charset="0"/>
                          <a:ea typeface="Calibri"/>
                          <a:cs typeface="Calibri" panose="020F0502020204030204" pitchFamily="34" charset="0"/>
                        </a:rPr>
                        <a:t> </a:t>
                      </a:r>
                      <a:r>
                        <a:rPr lang="fr-CA" sz="1200" dirty="0">
                          <a:effectLst/>
                          <a:latin typeface="Calibri" panose="020F0502020204030204" pitchFamily="34" charset="0"/>
                          <a:ea typeface="Calibri"/>
                          <a:cs typeface="Calibri" panose="020F0502020204030204" pitchFamily="34" charset="0"/>
                        </a:rPr>
                        <a:t>en</a:t>
                      </a:r>
                      <a:r>
                        <a:rPr lang="fr-CA" sz="1200" spc="250" dirty="0">
                          <a:effectLst/>
                          <a:latin typeface="Calibri" panose="020F0502020204030204" pitchFamily="34" charset="0"/>
                          <a:ea typeface="Calibri"/>
                          <a:cs typeface="Calibri" panose="020F0502020204030204" pitchFamily="34" charset="0"/>
                        </a:rPr>
                        <a:t> </a:t>
                      </a:r>
                      <a:r>
                        <a:rPr lang="fr-CA" sz="1200" dirty="0">
                          <a:effectLst/>
                          <a:latin typeface="Calibri" panose="020F0502020204030204" pitchFamily="34" charset="0"/>
                          <a:ea typeface="Calibri"/>
                          <a:cs typeface="Calibri" panose="020F0502020204030204" pitchFamily="34" charset="0"/>
                        </a:rPr>
                        <a:t>continu</a:t>
                      </a:r>
                      <a:r>
                        <a:rPr lang="fr-CA" sz="1200" spc="240" dirty="0">
                          <a:effectLst/>
                          <a:latin typeface="Calibri" panose="020F0502020204030204" pitchFamily="34" charset="0"/>
                          <a:ea typeface="Calibri"/>
                          <a:cs typeface="Calibri" panose="020F0502020204030204" pitchFamily="34" charset="0"/>
                        </a:rPr>
                        <a:t> </a:t>
                      </a:r>
                      <a:r>
                        <a:rPr lang="fr-CA" sz="1200" dirty="0">
                          <a:effectLst/>
                          <a:latin typeface="Calibri" panose="020F0502020204030204" pitchFamily="34" charset="0"/>
                          <a:ea typeface="Calibri"/>
                          <a:cs typeface="Calibri" panose="020F0502020204030204" pitchFamily="34" charset="0"/>
                        </a:rPr>
                        <a:t>chez</a:t>
                      </a:r>
                      <a:r>
                        <a:rPr lang="fr-CA" sz="1200" spc="240" dirty="0">
                          <a:effectLst/>
                          <a:latin typeface="Calibri" panose="020F0502020204030204" pitchFamily="34" charset="0"/>
                          <a:ea typeface="Calibri"/>
                          <a:cs typeface="Calibri" panose="020F0502020204030204" pitchFamily="34" charset="0"/>
                        </a:rPr>
                        <a:t> </a:t>
                      </a:r>
                      <a:r>
                        <a:rPr lang="fr-CA" sz="1200" dirty="0">
                          <a:effectLst/>
                          <a:latin typeface="Calibri" panose="020F0502020204030204" pitchFamily="34" charset="0"/>
                          <a:ea typeface="Calibri"/>
                          <a:cs typeface="Calibri" panose="020F0502020204030204" pitchFamily="34" charset="0"/>
                        </a:rPr>
                        <a:t>certains</a:t>
                      </a:r>
                      <a:r>
                        <a:rPr lang="fr-CA" sz="1200" spc="240" dirty="0">
                          <a:effectLst/>
                          <a:latin typeface="Calibri" panose="020F0502020204030204" pitchFamily="34" charset="0"/>
                          <a:ea typeface="Calibri"/>
                          <a:cs typeface="Calibri" panose="020F0502020204030204" pitchFamily="34" charset="0"/>
                        </a:rPr>
                        <a:t> </a:t>
                      </a:r>
                      <a:r>
                        <a:rPr lang="fr-CA" sz="1200" dirty="0">
                          <a:effectLst/>
                          <a:latin typeface="Calibri" panose="020F0502020204030204" pitchFamily="34" charset="0"/>
                          <a:ea typeface="Calibri"/>
                          <a:cs typeface="Calibri" panose="020F0502020204030204" pitchFamily="34" charset="0"/>
                        </a:rPr>
                        <a:t>animaux</a:t>
                      </a:r>
                      <a:r>
                        <a:rPr lang="fr-CA" sz="1200" spc="250" dirty="0">
                          <a:effectLst/>
                          <a:latin typeface="Calibri" panose="020F0502020204030204" pitchFamily="34" charset="0"/>
                          <a:ea typeface="Calibri"/>
                          <a:cs typeface="Calibri" panose="020F0502020204030204" pitchFamily="34" charset="0"/>
                        </a:rPr>
                        <a:t> </a:t>
                      </a:r>
                      <a:r>
                        <a:rPr lang="fr-CA" sz="1200" dirty="0">
                          <a:effectLst/>
                          <a:latin typeface="Calibri" panose="020F0502020204030204" pitchFamily="34" charset="0"/>
                          <a:ea typeface="Calibri"/>
                          <a:cs typeface="Calibri" panose="020F0502020204030204" pitchFamily="34" charset="0"/>
                        </a:rPr>
                        <a:t>et</a:t>
                      </a:r>
                      <a:r>
                        <a:rPr lang="fr-CA" sz="1200" spc="240" dirty="0">
                          <a:effectLst/>
                          <a:latin typeface="Calibri" panose="020F0502020204030204" pitchFamily="34" charset="0"/>
                          <a:ea typeface="Calibri"/>
                          <a:cs typeface="Calibri" panose="020F0502020204030204" pitchFamily="34" charset="0"/>
                        </a:rPr>
                        <a:t> </a:t>
                      </a:r>
                      <a:r>
                        <a:rPr lang="fr-CA" sz="1200" dirty="0">
                          <a:effectLst/>
                          <a:latin typeface="Calibri" panose="020F0502020204030204" pitchFamily="34" charset="0"/>
                          <a:ea typeface="Calibri"/>
                          <a:cs typeface="Calibri" panose="020F0502020204030204" pitchFamily="34" charset="0"/>
                        </a:rPr>
                        <a:t>sont </a:t>
                      </a:r>
                      <a:r>
                        <a:rPr lang="fr-CA" sz="1200" spc="-5" dirty="0">
                          <a:effectLst/>
                          <a:latin typeface="Calibri" panose="020F0502020204030204" pitchFamily="34" charset="0"/>
                          <a:ea typeface="Calibri"/>
                          <a:cs typeface="Calibri" panose="020F0502020204030204" pitchFamily="34" charset="0"/>
                        </a:rPr>
                        <a:t>alors</a:t>
                      </a:r>
                      <a:r>
                        <a:rPr lang="fr-CA" sz="1200" spc="16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appelées</a:t>
                      </a:r>
                      <a:r>
                        <a:rPr lang="fr-CA" sz="1200" spc="16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dents</a:t>
                      </a:r>
                      <a:r>
                        <a:rPr lang="fr-CA" sz="1200" spc="16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saillantes</a:t>
                      </a:r>
                      <a:r>
                        <a:rPr lang="fr-CA" sz="1200" spc="165" dirty="0">
                          <a:effectLst/>
                          <a:latin typeface="Calibri" panose="020F0502020204030204" pitchFamily="34" charset="0"/>
                          <a:ea typeface="Calibri"/>
                          <a:cs typeface="Calibri" panose="020F0502020204030204" pitchFamily="34" charset="0"/>
                        </a:rPr>
                        <a:t> </a:t>
                      </a:r>
                      <a:r>
                        <a:rPr lang="fr-CA" sz="1200" dirty="0">
                          <a:effectLst/>
                          <a:latin typeface="Calibri" panose="020F0502020204030204" pitchFamily="34" charset="0"/>
                          <a:ea typeface="Calibri"/>
                          <a:cs typeface="Calibri" panose="020F0502020204030204" pitchFamily="34" charset="0"/>
                        </a:rPr>
                        <a:t>chez</a:t>
                      </a:r>
                      <a:r>
                        <a:rPr lang="fr-CA" sz="1200" spc="17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les</a:t>
                      </a:r>
                      <a:r>
                        <a:rPr lang="fr-CA" sz="1200" spc="16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rongeurs,</a:t>
                      </a:r>
                      <a:r>
                        <a:rPr lang="fr-CA" sz="1200" spc="165" dirty="0">
                          <a:effectLst/>
                          <a:latin typeface="Calibri" panose="020F0502020204030204" pitchFamily="34" charset="0"/>
                          <a:ea typeface="Calibri"/>
                          <a:cs typeface="Calibri" panose="020F0502020204030204" pitchFamily="34" charset="0"/>
                        </a:rPr>
                        <a:t> </a:t>
                      </a:r>
                      <a:r>
                        <a:rPr lang="fr-CA" sz="1200" dirty="0">
                          <a:effectLst/>
                          <a:latin typeface="Calibri" panose="020F0502020204030204" pitchFamily="34" charset="0"/>
                          <a:ea typeface="Calibri"/>
                          <a:cs typeface="Calibri" panose="020F0502020204030204" pitchFamily="34" charset="0"/>
                        </a:rPr>
                        <a:t>défenses</a:t>
                      </a:r>
                      <a:r>
                        <a:rPr lang="fr-CA" sz="1200" spc="16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chez</a:t>
                      </a:r>
                      <a:r>
                        <a:rPr lang="fr-CA" sz="1200" spc="18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les</a:t>
                      </a:r>
                      <a:r>
                        <a:rPr lang="fr-CA" sz="1200" spc="33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éléphants et</a:t>
                      </a:r>
                      <a:r>
                        <a:rPr lang="fr-CA" sz="1200"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les morses.</a:t>
                      </a:r>
                      <a:endParaRPr lang="fr-CA" sz="1200" dirty="0">
                        <a:effectLst/>
                        <a:latin typeface="Calibri" panose="020F0502020204030204" pitchFamily="34" charset="0"/>
                        <a:ea typeface="Calibri"/>
                        <a:cs typeface="Calibri" panose="020F0502020204030204" pitchFamily="34" charset="0"/>
                      </a:endParaRP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7"/>
                  </a:ext>
                </a:extLst>
              </a:tr>
              <a:tr h="0">
                <a:tc>
                  <a:txBody>
                    <a:bodyPr/>
                    <a:lstStyle/>
                    <a:p>
                      <a:pPr algn="ctr">
                        <a:lnSpc>
                          <a:spcPct val="115000"/>
                        </a:lnSpc>
                        <a:spcAft>
                          <a:spcPts val="0"/>
                        </a:spcAft>
                      </a:pPr>
                      <a:r>
                        <a:rPr lang="fr-CA" sz="1200" b="1">
                          <a:effectLst/>
                          <a:latin typeface="Calibri" panose="020F0502020204030204" pitchFamily="34" charset="0"/>
                          <a:ea typeface="Calibri"/>
                          <a:cs typeface="Calibri" panose="020F0502020204030204" pitchFamily="34" charset="0"/>
                        </a:rPr>
                        <a:t>Déduire</a:t>
                      </a: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fr-CA" sz="1200" dirty="0">
                          <a:effectLst/>
                          <a:latin typeface="Calibri" panose="020F0502020204030204" pitchFamily="34" charset="0"/>
                          <a:ea typeface="Calibri"/>
                          <a:cs typeface="Calibri" panose="020F0502020204030204" pitchFamily="34" charset="0"/>
                        </a:rPr>
                        <a:t>Tirer une conclusion ou faire des hypothèses fondées sur des preuves.</a:t>
                      </a: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8"/>
                  </a:ext>
                </a:extLst>
              </a:tr>
              <a:tr h="0">
                <a:tc>
                  <a:txBody>
                    <a:bodyPr/>
                    <a:lstStyle/>
                    <a:p>
                      <a:pPr algn="ctr">
                        <a:lnSpc>
                          <a:spcPct val="115000"/>
                        </a:lnSpc>
                        <a:spcAft>
                          <a:spcPts val="0"/>
                        </a:spcAft>
                      </a:pPr>
                      <a:r>
                        <a:rPr lang="fr-CA" sz="1200" b="1" dirty="0">
                          <a:effectLst/>
                          <a:latin typeface="Calibri" panose="020F0502020204030204" pitchFamily="34" charset="0"/>
                          <a:ea typeface="Calibri"/>
                          <a:cs typeface="Calibri" panose="020F0502020204030204" pitchFamily="34" charset="0"/>
                        </a:rPr>
                        <a:t>Articulation</a:t>
                      </a: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fr-CA" sz="1200" dirty="0">
                          <a:effectLst/>
                          <a:latin typeface="Calibri" panose="020F0502020204030204" pitchFamily="34" charset="0"/>
                          <a:ea typeface="Calibri"/>
                          <a:cs typeface="Calibri" panose="020F0502020204030204" pitchFamily="34" charset="0"/>
                        </a:rPr>
                        <a:t>Jonction de deux os, le plus souvent par un tissu fibreux et dur appelé ligament.</a:t>
                      </a:r>
                    </a:p>
                  </a:txBody>
                  <a:tcPr marL="32054" marR="320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9"/>
                  </a:ext>
                </a:extLst>
              </a:tr>
            </a:tbl>
          </a:graphicData>
        </a:graphic>
      </p:graphicFrame>
      <p:sp>
        <p:nvSpPr>
          <p:cNvPr id="7" name="Espace réservé du numéro de diapositive 2"/>
          <p:cNvSpPr txBox="1">
            <a:spLocks/>
          </p:cNvSpPr>
          <p:nvPr>
            <p:custDataLst>
              <p:tags r:id="rId4"/>
            </p:custDataLst>
          </p:nvPr>
        </p:nvSpPr>
        <p:spPr>
          <a:xfrm>
            <a:off x="5547974" y="8008203"/>
            <a:ext cx="1310026" cy="1135797"/>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200" b="0" i="0" u="none" strike="noStrike" kern="1200" cap="none" spc="0" normalizeH="0" baseline="0" noProof="0" dirty="0" smtClean="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Times New Roman" panose="02020603050405020304" pitchFamily="18" charset="0"/>
              </a:rPr>
              <a:t>17</a:t>
            </a:r>
            <a:endParaRPr kumimoji="0" lang="en-US" sz="8200" b="0" i="0" u="none" strike="noStrike" kern="1200" cap="none" spc="0" normalizeH="0" baseline="0" noProof="0" dirty="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Times New Roman" panose="02020603050405020304" pitchFamily="18" charset="0"/>
            </a:endParaRPr>
          </a:p>
        </p:txBody>
      </p:sp>
    </p:spTree>
    <p:extLst>
      <p:ext uri="{BB962C8B-B14F-4D97-AF65-F5344CB8AC3E}">
        <p14:creationId xmlns:p14="http://schemas.microsoft.com/office/powerpoint/2010/main" xmlns="" val="17174474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custDataLst>
              <p:tags r:id="rId1"/>
            </p:custDataLst>
          </p:nvPr>
        </p:nvSpPr>
        <p:spPr>
          <a:xfrm>
            <a:off x="5547974" y="8006313"/>
            <a:ext cx="1310026" cy="1135797"/>
          </a:xfrm>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cs typeface="Times New Roman" panose="02020603050405020304" pitchFamily="18" charset="0"/>
              </a:rPr>
              <a:pPr/>
              <a:t>18</a:t>
            </a:fld>
            <a:endParaRPr lang="en-US" dirty="0">
              <a:gradFill>
                <a:gsLst>
                  <a:gs pos="0">
                    <a:prstClr val="black">
                      <a:alpha val="10000"/>
                    </a:prstClr>
                  </a:gs>
                  <a:gs pos="100000">
                    <a:prstClr val="black">
                      <a:alpha val="10000"/>
                    </a:prstClr>
                  </a:gs>
                </a:gsLst>
                <a:lin ang="5400000" scaled="0"/>
              </a:gradFill>
              <a:cs typeface="Times New Roman" panose="02020603050405020304" pitchFamily="18" charset="0"/>
            </a:endParaRPr>
          </a:p>
        </p:txBody>
      </p:sp>
      <p:graphicFrame>
        <p:nvGraphicFramePr>
          <p:cNvPr id="2" name="Tableau 1"/>
          <p:cNvGraphicFramePr>
            <a:graphicFrameLocks noGrp="1"/>
          </p:cNvGraphicFramePr>
          <p:nvPr>
            <p:custDataLst>
              <p:tags r:id="rId2"/>
            </p:custDataLst>
            <p:extLst>
              <p:ext uri="{D42A27DB-BD31-4B8C-83A1-F6EECF244321}">
                <p14:modId xmlns:p14="http://schemas.microsoft.com/office/powerpoint/2010/main" xmlns="" val="1724404052"/>
              </p:ext>
            </p:extLst>
          </p:nvPr>
        </p:nvGraphicFramePr>
        <p:xfrm>
          <a:off x="247650" y="825849"/>
          <a:ext cx="6371730" cy="5203953"/>
        </p:xfrm>
        <a:graphic>
          <a:graphicData uri="http://schemas.openxmlformats.org/drawingml/2006/table">
            <a:tbl>
              <a:tblPr/>
              <a:tblGrid>
                <a:gridCol w="968280">
                  <a:extLst>
                    <a:ext uri="{9D8B030D-6E8A-4147-A177-3AD203B41FA5}">
                      <a16:colId xmlns:a16="http://schemas.microsoft.com/office/drawing/2014/main" xmlns="" val="20000"/>
                    </a:ext>
                  </a:extLst>
                </a:gridCol>
                <a:gridCol w="5403450">
                  <a:extLst>
                    <a:ext uri="{9D8B030D-6E8A-4147-A177-3AD203B41FA5}">
                      <a16:colId xmlns:a16="http://schemas.microsoft.com/office/drawing/2014/main" xmlns="" val="20001"/>
                    </a:ext>
                  </a:extLst>
                </a:gridCol>
              </a:tblGrid>
              <a:tr h="50167">
                <a:tc>
                  <a:txBody>
                    <a:bodyPr/>
                    <a:lstStyle/>
                    <a:p>
                      <a:pPr algn="ctr">
                        <a:lnSpc>
                          <a:spcPct val="115000"/>
                        </a:lnSpc>
                        <a:spcAft>
                          <a:spcPts val="0"/>
                        </a:spcAft>
                      </a:pPr>
                      <a:r>
                        <a:rPr lang="fr-CA" sz="1200" b="1" dirty="0">
                          <a:effectLst/>
                          <a:latin typeface="Calibri" panose="020F0502020204030204" pitchFamily="34" charset="0"/>
                          <a:ea typeface="Calibri"/>
                          <a:cs typeface="Calibri" panose="020F0502020204030204" pitchFamily="34" charset="0"/>
                        </a:rPr>
                        <a:t>Ligament</a:t>
                      </a:r>
                      <a:endParaRPr lang="fr-CA" sz="1100" b="1" dirty="0">
                        <a:effectLst/>
                        <a:latin typeface="Calibri" panose="020F0502020204030204" pitchFamily="34" charset="0"/>
                        <a:ea typeface="Calibri"/>
                        <a:cs typeface="Calibri" panose="020F0502020204030204" pitchFamily="34" charset="0"/>
                      </a:endParaRPr>
                    </a:p>
                  </a:txBody>
                  <a:tcPr marL="36238" marR="3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fr-CA" sz="1200" dirty="0">
                          <a:effectLst/>
                          <a:latin typeface="Calibri" panose="020F0502020204030204" pitchFamily="34" charset="0"/>
                          <a:ea typeface="Calibri"/>
                          <a:cs typeface="Calibri" panose="020F0502020204030204" pitchFamily="34" charset="0"/>
                        </a:rPr>
                        <a:t>Bande de tissu fibreux, dur et rigide servant à rattacher les os les uns aux autres, notamment à la surface d’une articulation.</a:t>
                      </a:r>
                      <a:endParaRPr lang="fr-CA" sz="1100" dirty="0">
                        <a:effectLst/>
                        <a:latin typeface="Calibri" panose="020F0502020204030204" pitchFamily="34" charset="0"/>
                        <a:ea typeface="Calibri"/>
                        <a:cs typeface="Calibri" panose="020F0502020204030204" pitchFamily="34" charset="0"/>
                      </a:endParaRPr>
                    </a:p>
                  </a:txBody>
                  <a:tcPr marL="36238" marR="3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0">
                <a:tc>
                  <a:txBody>
                    <a:bodyPr/>
                    <a:lstStyle/>
                    <a:p>
                      <a:pPr algn="ctr">
                        <a:lnSpc>
                          <a:spcPct val="115000"/>
                        </a:lnSpc>
                        <a:spcAft>
                          <a:spcPts val="0"/>
                        </a:spcAft>
                      </a:pPr>
                      <a:r>
                        <a:rPr lang="fr-CA" sz="1200" b="1" dirty="0">
                          <a:effectLst/>
                          <a:latin typeface="Calibri" panose="020F0502020204030204" pitchFamily="34" charset="0"/>
                          <a:ea typeface="Calibri"/>
                          <a:cs typeface="Calibri" panose="020F0502020204030204" pitchFamily="34" charset="0"/>
                        </a:rPr>
                        <a:t>Molaire</a:t>
                      </a:r>
                      <a:endParaRPr lang="fr-CA" sz="1100" b="1" dirty="0">
                        <a:effectLst/>
                        <a:latin typeface="Calibri" panose="020F0502020204030204" pitchFamily="34" charset="0"/>
                        <a:ea typeface="Calibri"/>
                        <a:cs typeface="Calibri" panose="020F0502020204030204" pitchFamily="34" charset="0"/>
                      </a:endParaRPr>
                    </a:p>
                  </a:txBody>
                  <a:tcPr marL="36238" marR="3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fr-CA" sz="1200">
                          <a:effectLst/>
                          <a:latin typeface="Calibri" panose="020F0502020204030204" pitchFamily="34" charset="0"/>
                          <a:ea typeface="Calibri"/>
                          <a:cs typeface="Calibri" panose="020F0502020204030204" pitchFamily="34" charset="0"/>
                        </a:rPr>
                        <a:t>Dent avec une couronne dont le dessus est aplati et sert à broyer et à mâcher les aliments.</a:t>
                      </a:r>
                      <a:endParaRPr lang="fr-CA" sz="1100">
                        <a:effectLst/>
                        <a:latin typeface="Calibri" panose="020F0502020204030204" pitchFamily="34" charset="0"/>
                        <a:ea typeface="Calibri"/>
                        <a:cs typeface="Calibri" panose="020F0502020204030204" pitchFamily="34" charset="0"/>
                      </a:endParaRPr>
                    </a:p>
                  </a:txBody>
                  <a:tcPr marL="36238" marR="3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0">
                <a:tc>
                  <a:txBody>
                    <a:bodyPr/>
                    <a:lstStyle/>
                    <a:p>
                      <a:pPr algn="ctr">
                        <a:lnSpc>
                          <a:spcPct val="115000"/>
                        </a:lnSpc>
                        <a:spcAft>
                          <a:spcPts val="0"/>
                        </a:spcAft>
                      </a:pPr>
                      <a:r>
                        <a:rPr lang="fr-CA" sz="1200" b="1" dirty="0">
                          <a:effectLst/>
                          <a:latin typeface="Calibri" panose="020F0502020204030204" pitchFamily="34" charset="0"/>
                          <a:ea typeface="Calibri"/>
                          <a:cs typeface="Calibri" panose="020F0502020204030204" pitchFamily="34" charset="0"/>
                        </a:rPr>
                        <a:t>Muscle</a:t>
                      </a:r>
                      <a:endParaRPr lang="fr-CA" sz="1100" b="1" dirty="0">
                        <a:effectLst/>
                        <a:latin typeface="Calibri" panose="020F0502020204030204" pitchFamily="34" charset="0"/>
                        <a:ea typeface="Calibri"/>
                        <a:cs typeface="Calibri" panose="020F0502020204030204" pitchFamily="34" charset="0"/>
                      </a:endParaRPr>
                    </a:p>
                  </a:txBody>
                  <a:tcPr marL="36238" marR="3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fr-CA" sz="1200">
                          <a:effectLst/>
                          <a:latin typeface="Calibri" panose="020F0502020204030204" pitchFamily="34" charset="0"/>
                          <a:ea typeface="Calibri"/>
                          <a:cs typeface="Calibri" panose="020F0502020204030204" pitchFamily="34" charset="0"/>
                        </a:rPr>
                        <a:t>Organe composé d’un tissu constitué de faisceaux de fibres entrelacées dont la contraction permet les mouvements du corps.</a:t>
                      </a:r>
                      <a:endParaRPr lang="fr-CA" sz="1100">
                        <a:effectLst/>
                        <a:latin typeface="Calibri" panose="020F0502020204030204" pitchFamily="34" charset="0"/>
                        <a:ea typeface="Calibri"/>
                        <a:cs typeface="Calibri" panose="020F0502020204030204" pitchFamily="34" charset="0"/>
                      </a:endParaRPr>
                    </a:p>
                  </a:txBody>
                  <a:tcPr marL="36238" marR="3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0">
                <a:tc>
                  <a:txBody>
                    <a:bodyPr/>
                    <a:lstStyle/>
                    <a:p>
                      <a:pPr algn="ctr">
                        <a:lnSpc>
                          <a:spcPct val="115000"/>
                        </a:lnSpc>
                        <a:spcAft>
                          <a:spcPts val="0"/>
                        </a:spcAft>
                      </a:pPr>
                      <a:r>
                        <a:rPr lang="fr-CA" sz="1200" b="1" dirty="0">
                          <a:effectLst/>
                          <a:latin typeface="Calibri" panose="020F0502020204030204" pitchFamily="34" charset="0"/>
                          <a:ea typeface="Calibri"/>
                          <a:cs typeface="Calibri" panose="020F0502020204030204" pitchFamily="34" charset="0"/>
                        </a:rPr>
                        <a:t>Histoire naturelle</a:t>
                      </a:r>
                      <a:endParaRPr lang="fr-CA" sz="1100" b="1" dirty="0">
                        <a:effectLst/>
                        <a:latin typeface="Calibri" panose="020F0502020204030204" pitchFamily="34" charset="0"/>
                        <a:ea typeface="Calibri"/>
                        <a:cs typeface="Calibri" panose="020F0502020204030204" pitchFamily="34" charset="0"/>
                      </a:endParaRPr>
                    </a:p>
                  </a:txBody>
                  <a:tcPr marL="36238" marR="3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fr-CA" sz="1200">
                          <a:effectLst/>
                          <a:latin typeface="Calibri" panose="020F0502020204030204" pitchFamily="34" charset="0"/>
                          <a:ea typeface="Calibri"/>
                          <a:cs typeface="Calibri" panose="020F0502020204030204" pitchFamily="34" charset="0"/>
                        </a:rPr>
                        <a:t>Discipline regroupant la zoologie, la botanique, la géologie et d’autres domaines portant sur le monde naturel.</a:t>
                      </a:r>
                      <a:endParaRPr lang="fr-CA" sz="1100">
                        <a:effectLst/>
                        <a:latin typeface="Calibri" panose="020F0502020204030204" pitchFamily="34" charset="0"/>
                        <a:ea typeface="Calibri"/>
                        <a:cs typeface="Calibri" panose="020F0502020204030204" pitchFamily="34" charset="0"/>
                      </a:endParaRPr>
                    </a:p>
                  </a:txBody>
                  <a:tcPr marL="36238" marR="3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210584">
                <a:tc>
                  <a:txBody>
                    <a:bodyPr/>
                    <a:lstStyle/>
                    <a:p>
                      <a:pPr algn="ctr">
                        <a:lnSpc>
                          <a:spcPct val="115000"/>
                        </a:lnSpc>
                        <a:spcAft>
                          <a:spcPts val="0"/>
                        </a:spcAft>
                      </a:pPr>
                      <a:r>
                        <a:rPr lang="fr-CA" sz="1200" b="1" dirty="0">
                          <a:effectLst/>
                          <a:latin typeface="Calibri" panose="020F0502020204030204" pitchFamily="34" charset="0"/>
                          <a:ea typeface="Calibri"/>
                          <a:cs typeface="Calibri" panose="020F0502020204030204" pitchFamily="34" charset="0"/>
                        </a:rPr>
                        <a:t>Omnivore</a:t>
                      </a:r>
                      <a:endParaRPr lang="fr-CA" sz="1100" b="1" dirty="0">
                        <a:effectLst/>
                        <a:latin typeface="Calibri" panose="020F0502020204030204" pitchFamily="34" charset="0"/>
                        <a:ea typeface="Calibri"/>
                        <a:cs typeface="Calibri" panose="020F0502020204030204" pitchFamily="34" charset="0"/>
                      </a:endParaRPr>
                    </a:p>
                  </a:txBody>
                  <a:tcPr marL="36238" marR="3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fr-CA" sz="1200" dirty="0">
                          <a:effectLst/>
                          <a:latin typeface="Calibri" panose="020F0502020204030204" pitchFamily="34" charset="0"/>
                          <a:ea typeface="Calibri"/>
                          <a:cs typeface="Calibri" panose="020F0502020204030204" pitchFamily="34" charset="0"/>
                        </a:rPr>
                        <a:t>Un animal qui mange toutes sortes de nourriture, entre autres des végétaux et de la viande.</a:t>
                      </a:r>
                      <a:endParaRPr lang="fr-CA" sz="1100" dirty="0">
                        <a:effectLst/>
                        <a:latin typeface="Calibri" panose="020F0502020204030204" pitchFamily="34" charset="0"/>
                        <a:ea typeface="Calibri"/>
                        <a:cs typeface="Calibri" panose="020F0502020204030204" pitchFamily="34" charset="0"/>
                      </a:endParaRPr>
                    </a:p>
                  </a:txBody>
                  <a:tcPr marL="36238" marR="3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0">
                <a:tc>
                  <a:txBody>
                    <a:bodyPr/>
                    <a:lstStyle/>
                    <a:p>
                      <a:pPr algn="ctr">
                        <a:lnSpc>
                          <a:spcPct val="115000"/>
                        </a:lnSpc>
                        <a:spcAft>
                          <a:spcPts val="0"/>
                        </a:spcAft>
                      </a:pPr>
                      <a:r>
                        <a:rPr lang="fr-CA" sz="1200" b="1" dirty="0">
                          <a:effectLst/>
                          <a:latin typeface="Calibri" panose="020F0502020204030204" pitchFamily="34" charset="0"/>
                          <a:ea typeface="Calibri"/>
                          <a:cs typeface="Calibri" panose="020F0502020204030204" pitchFamily="34" charset="0"/>
                        </a:rPr>
                        <a:t>Pelote de réjection de hibou</a:t>
                      </a:r>
                      <a:endParaRPr lang="fr-CA" sz="1100" b="1" dirty="0">
                        <a:effectLst/>
                        <a:latin typeface="Calibri" panose="020F0502020204030204" pitchFamily="34" charset="0"/>
                        <a:ea typeface="Calibri"/>
                        <a:cs typeface="Calibri" panose="020F0502020204030204" pitchFamily="34" charset="0"/>
                      </a:endParaRPr>
                    </a:p>
                  </a:txBody>
                  <a:tcPr marL="36238" marR="3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fr-CA" sz="1200" dirty="0">
                          <a:effectLst/>
                          <a:latin typeface="Calibri" panose="020F0502020204030204" pitchFamily="34" charset="0"/>
                          <a:ea typeface="Calibri"/>
                          <a:cs typeface="Calibri" panose="020F0502020204030204" pitchFamily="34" charset="0"/>
                        </a:rPr>
                        <a:t>Pelote  (boulette)  constituée  de  poils,  de  fourrure,  de  plumes,  d’os</a:t>
                      </a:r>
                      <a:r>
                        <a:rPr lang="fr-CA" sz="1200" baseline="0" dirty="0">
                          <a:effectLst/>
                          <a:latin typeface="Calibri" panose="020F0502020204030204" pitchFamily="34" charset="0"/>
                          <a:ea typeface="Calibri"/>
                          <a:cs typeface="Calibri" panose="020F0502020204030204" pitchFamily="34" charset="0"/>
                        </a:rPr>
                        <a:t> et</a:t>
                      </a:r>
                      <a:r>
                        <a:rPr lang="fr-CA" sz="1200" dirty="0">
                          <a:effectLst/>
                          <a:latin typeface="Calibri" panose="020F0502020204030204" pitchFamily="34" charset="0"/>
                          <a:ea typeface="Calibri"/>
                          <a:cs typeface="Calibri" panose="020F0502020204030204" pitchFamily="34" charset="0"/>
                        </a:rPr>
                        <a:t> d’aliments non digérés.</a:t>
                      </a:r>
                      <a:endParaRPr lang="fr-CA" sz="1100" dirty="0">
                        <a:effectLst/>
                        <a:latin typeface="Calibri" panose="020F0502020204030204" pitchFamily="34" charset="0"/>
                        <a:ea typeface="Calibri"/>
                        <a:cs typeface="Calibri" panose="020F0502020204030204" pitchFamily="34" charset="0"/>
                      </a:endParaRPr>
                    </a:p>
                  </a:txBody>
                  <a:tcPr marL="36238" marR="3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210584">
                <a:tc>
                  <a:txBody>
                    <a:bodyPr/>
                    <a:lstStyle/>
                    <a:p>
                      <a:pPr algn="ctr">
                        <a:lnSpc>
                          <a:spcPct val="115000"/>
                        </a:lnSpc>
                        <a:spcAft>
                          <a:spcPts val="0"/>
                        </a:spcAft>
                      </a:pPr>
                      <a:r>
                        <a:rPr lang="fr-CA" sz="1200" b="1" spc="-5" dirty="0">
                          <a:effectLst/>
                          <a:latin typeface="Calibri" panose="020F0502020204030204" pitchFamily="34" charset="0"/>
                          <a:ea typeface="Calibri"/>
                          <a:cs typeface="Calibri" panose="020F0502020204030204" pitchFamily="34" charset="0"/>
                        </a:rPr>
                        <a:t>Radius</a:t>
                      </a:r>
                      <a:endParaRPr lang="fr-CA" sz="1100" b="1" dirty="0">
                        <a:effectLst/>
                        <a:latin typeface="Calibri" panose="020F0502020204030204" pitchFamily="34" charset="0"/>
                        <a:ea typeface="Calibri"/>
                        <a:cs typeface="Calibri" panose="020F0502020204030204" pitchFamily="34" charset="0"/>
                      </a:endParaRPr>
                    </a:p>
                  </a:txBody>
                  <a:tcPr marL="36238" marR="3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97155" algn="l">
                        <a:spcAft>
                          <a:spcPts val="0"/>
                        </a:spcAft>
                        <a:tabLst>
                          <a:tab pos="1670685" algn="l"/>
                        </a:tabLst>
                      </a:pPr>
                      <a:r>
                        <a:rPr lang="fr-CA" sz="1200" spc="-5" dirty="0">
                          <a:effectLst/>
                          <a:latin typeface="Calibri" panose="020F0502020204030204" pitchFamily="34" charset="0"/>
                          <a:ea typeface="Times New Roman"/>
                          <a:cs typeface="Calibri" panose="020F0502020204030204" pitchFamily="34" charset="0"/>
                        </a:rPr>
                        <a:t>Os de l’avant-</a:t>
                      </a:r>
                      <a:r>
                        <a:rPr lang="fr-CA" sz="1200" dirty="0">
                          <a:effectLst/>
                          <a:latin typeface="Calibri" panose="020F0502020204030204" pitchFamily="34" charset="0"/>
                          <a:ea typeface="Times New Roman"/>
                          <a:cs typeface="Calibri" panose="020F0502020204030204" pitchFamily="34" charset="0"/>
                        </a:rPr>
                        <a:t>bras</a:t>
                      </a:r>
                      <a:r>
                        <a:rPr lang="fr-CA" sz="1200" spc="-5" dirty="0">
                          <a:effectLst/>
                          <a:latin typeface="Calibri" panose="020F0502020204030204" pitchFamily="34" charset="0"/>
                          <a:ea typeface="Times New Roman"/>
                          <a:cs typeface="Calibri" panose="020F0502020204030204" pitchFamily="34" charset="0"/>
                        </a:rPr>
                        <a:t> relié au poignet.</a:t>
                      </a:r>
                      <a:endParaRPr lang="fr-CA" sz="1200" dirty="0">
                        <a:effectLst/>
                        <a:latin typeface="Calibri" panose="020F0502020204030204" pitchFamily="34" charset="0"/>
                        <a:ea typeface="Times New Roman"/>
                        <a:cs typeface="Calibri" panose="020F0502020204030204" pitchFamily="34" charset="0"/>
                      </a:endParaRPr>
                    </a:p>
                  </a:txBody>
                  <a:tcPr marL="36238" marR="3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0">
                <a:tc>
                  <a:txBody>
                    <a:bodyPr/>
                    <a:lstStyle/>
                    <a:p>
                      <a:pPr algn="ctr">
                        <a:lnSpc>
                          <a:spcPct val="115000"/>
                        </a:lnSpc>
                        <a:spcAft>
                          <a:spcPts val="0"/>
                        </a:spcAft>
                      </a:pPr>
                      <a:r>
                        <a:rPr lang="fr-CA" sz="1200" b="1" spc="-5" dirty="0">
                          <a:effectLst/>
                          <a:latin typeface="Calibri" panose="020F0502020204030204" pitchFamily="34" charset="0"/>
                          <a:ea typeface="Calibri"/>
                          <a:cs typeface="Calibri" panose="020F0502020204030204" pitchFamily="34" charset="0"/>
                        </a:rPr>
                        <a:t>Régurgiter</a:t>
                      </a:r>
                      <a:endParaRPr lang="fr-CA" sz="1100" b="1" dirty="0">
                        <a:effectLst/>
                        <a:latin typeface="Calibri" panose="020F0502020204030204" pitchFamily="34" charset="0"/>
                        <a:ea typeface="Calibri"/>
                        <a:cs typeface="Calibri" panose="020F0502020204030204" pitchFamily="34" charset="0"/>
                      </a:endParaRPr>
                    </a:p>
                  </a:txBody>
                  <a:tcPr marL="36238" marR="3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97155" algn="l">
                        <a:spcAft>
                          <a:spcPts val="0"/>
                        </a:spcAft>
                        <a:tabLst>
                          <a:tab pos="1670685" algn="l"/>
                        </a:tabLst>
                      </a:pPr>
                      <a:r>
                        <a:rPr lang="fr-CA" sz="1200" spc="-5">
                          <a:effectLst/>
                          <a:latin typeface="Calibri" panose="020F0502020204030204" pitchFamily="34" charset="0"/>
                          <a:ea typeface="Times New Roman"/>
                          <a:cs typeface="Calibri" panose="020F0502020204030204" pitchFamily="34" charset="0"/>
                        </a:rPr>
                        <a:t>Retourner de l’estomac </a:t>
                      </a:r>
                      <a:r>
                        <a:rPr lang="fr-CA" sz="1200">
                          <a:effectLst/>
                          <a:latin typeface="Calibri" panose="020F0502020204030204" pitchFamily="34" charset="0"/>
                          <a:ea typeface="Times New Roman"/>
                          <a:cs typeface="Calibri" panose="020F0502020204030204" pitchFamily="34" charset="0"/>
                        </a:rPr>
                        <a:t>à</a:t>
                      </a:r>
                      <a:r>
                        <a:rPr lang="fr-CA" sz="1200" spc="-5">
                          <a:effectLst/>
                          <a:latin typeface="Calibri" panose="020F0502020204030204" pitchFamily="34" charset="0"/>
                          <a:ea typeface="Times New Roman"/>
                          <a:cs typeface="Calibri" panose="020F0502020204030204" pitchFamily="34" charset="0"/>
                        </a:rPr>
                        <a:t> </a:t>
                      </a:r>
                      <a:r>
                        <a:rPr lang="fr-CA" sz="1200" spc="5">
                          <a:effectLst/>
                          <a:latin typeface="Calibri" panose="020F0502020204030204" pitchFamily="34" charset="0"/>
                          <a:ea typeface="Times New Roman"/>
                          <a:cs typeface="Calibri" panose="020F0502020204030204" pitchFamily="34" charset="0"/>
                        </a:rPr>
                        <a:t>la</a:t>
                      </a:r>
                      <a:r>
                        <a:rPr lang="fr-CA" sz="1200" spc="-5">
                          <a:effectLst/>
                          <a:latin typeface="Calibri" panose="020F0502020204030204" pitchFamily="34" charset="0"/>
                          <a:ea typeface="Times New Roman"/>
                          <a:cs typeface="Calibri" panose="020F0502020204030204" pitchFamily="34" charset="0"/>
                        </a:rPr>
                        <a:t> bouche,</a:t>
                      </a:r>
                      <a:r>
                        <a:rPr lang="fr-CA" sz="1200" spc="10">
                          <a:effectLst/>
                          <a:latin typeface="Calibri" panose="020F0502020204030204" pitchFamily="34" charset="0"/>
                          <a:ea typeface="Times New Roman"/>
                          <a:cs typeface="Calibri" panose="020F0502020204030204" pitchFamily="34" charset="0"/>
                        </a:rPr>
                        <a:t> </a:t>
                      </a:r>
                      <a:r>
                        <a:rPr lang="fr-CA" sz="1200" spc="-5">
                          <a:effectLst/>
                          <a:latin typeface="Calibri" panose="020F0502020204030204" pitchFamily="34" charset="0"/>
                          <a:ea typeface="Times New Roman"/>
                          <a:cs typeface="Calibri" panose="020F0502020204030204" pitchFamily="34" charset="0"/>
                        </a:rPr>
                        <a:t>recracher.</a:t>
                      </a:r>
                      <a:endParaRPr lang="fr-CA" sz="1200">
                        <a:effectLst/>
                        <a:latin typeface="Calibri" panose="020F0502020204030204" pitchFamily="34" charset="0"/>
                        <a:ea typeface="Times New Roman"/>
                        <a:cs typeface="Calibri" panose="020F0502020204030204" pitchFamily="34" charset="0"/>
                      </a:endParaRPr>
                    </a:p>
                  </a:txBody>
                  <a:tcPr marL="36238" marR="3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0">
                <a:tc>
                  <a:txBody>
                    <a:bodyPr/>
                    <a:lstStyle/>
                    <a:p>
                      <a:pPr algn="ctr">
                        <a:lnSpc>
                          <a:spcPct val="115000"/>
                        </a:lnSpc>
                        <a:spcAft>
                          <a:spcPts val="0"/>
                        </a:spcAft>
                      </a:pPr>
                      <a:r>
                        <a:rPr lang="fr-CA" sz="1200" b="1" spc="-5" dirty="0">
                          <a:effectLst/>
                          <a:latin typeface="Calibri" panose="020F0502020204030204" pitchFamily="34" charset="0"/>
                          <a:ea typeface="Calibri"/>
                          <a:cs typeface="Calibri" panose="020F0502020204030204" pitchFamily="34" charset="0"/>
                        </a:rPr>
                        <a:t>Squelette</a:t>
                      </a:r>
                      <a:endParaRPr lang="fr-CA" sz="1100" b="1" dirty="0">
                        <a:effectLst/>
                        <a:latin typeface="Calibri" panose="020F0502020204030204" pitchFamily="34" charset="0"/>
                        <a:ea typeface="Calibri"/>
                        <a:cs typeface="Calibri" panose="020F0502020204030204" pitchFamily="34" charset="0"/>
                      </a:endParaRPr>
                    </a:p>
                  </a:txBody>
                  <a:tcPr marL="36238" marR="3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fr-CA" sz="1200" spc="-5" dirty="0">
                          <a:effectLst/>
                          <a:latin typeface="Calibri" panose="020F0502020204030204" pitchFamily="34" charset="0"/>
                          <a:ea typeface="Calibri"/>
                          <a:cs typeface="Calibri" panose="020F0502020204030204" pitchFamily="34" charset="0"/>
                        </a:rPr>
                        <a:t>Charpente</a:t>
                      </a:r>
                      <a:r>
                        <a:rPr lang="fr-CA" sz="1200" spc="16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osseuse</a:t>
                      </a:r>
                      <a:r>
                        <a:rPr lang="fr-CA" sz="1200" spc="16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d’un</a:t>
                      </a:r>
                      <a:r>
                        <a:rPr lang="fr-CA" sz="1200" spc="16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corps</a:t>
                      </a:r>
                      <a:r>
                        <a:rPr lang="fr-CA" sz="1200" spc="16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animal.</a:t>
                      </a:r>
                      <a:r>
                        <a:rPr lang="fr-CA" sz="1200" spc="16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Chez</a:t>
                      </a:r>
                      <a:r>
                        <a:rPr lang="fr-CA" sz="1200" spc="17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les</a:t>
                      </a:r>
                      <a:r>
                        <a:rPr lang="fr-CA" sz="1200" spc="16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animaux</a:t>
                      </a:r>
                      <a:r>
                        <a:rPr lang="fr-CA" sz="1200" spc="180"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vertébrés,</a:t>
                      </a:r>
                      <a:r>
                        <a:rPr lang="fr-CA" sz="1200" spc="17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c’est</a:t>
                      </a:r>
                      <a:r>
                        <a:rPr lang="fr-CA" sz="1200" spc="180" dirty="0">
                          <a:effectLst/>
                          <a:latin typeface="Calibri" panose="020F0502020204030204" pitchFamily="34" charset="0"/>
                          <a:ea typeface="Calibri"/>
                          <a:cs typeface="Calibri" panose="020F0502020204030204" pitchFamily="34" charset="0"/>
                        </a:rPr>
                        <a:t> </a:t>
                      </a:r>
                      <a:r>
                        <a:rPr lang="fr-CA" sz="1200" dirty="0">
                          <a:effectLst/>
                          <a:latin typeface="Calibri" panose="020F0502020204030204" pitchFamily="34" charset="0"/>
                          <a:ea typeface="Calibri"/>
                          <a:cs typeface="Calibri" panose="020F0502020204030204" pitchFamily="34" charset="0"/>
                        </a:rPr>
                        <a:t>une</a:t>
                      </a:r>
                      <a:r>
                        <a:rPr lang="fr-CA" sz="1200" spc="220"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structure</a:t>
                      </a:r>
                      <a:r>
                        <a:rPr lang="fr-CA" sz="1200" spc="23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composée</a:t>
                      </a:r>
                      <a:r>
                        <a:rPr lang="fr-CA" sz="1200" spc="220" dirty="0">
                          <a:effectLst/>
                          <a:latin typeface="Calibri" panose="020F0502020204030204" pitchFamily="34" charset="0"/>
                          <a:ea typeface="Calibri"/>
                          <a:cs typeface="Calibri" panose="020F0502020204030204" pitchFamily="34" charset="0"/>
                        </a:rPr>
                        <a:t> </a:t>
                      </a:r>
                      <a:r>
                        <a:rPr lang="fr-CA" sz="1200" dirty="0">
                          <a:effectLst/>
                          <a:latin typeface="Calibri" panose="020F0502020204030204" pitchFamily="34" charset="0"/>
                          <a:ea typeface="Calibri"/>
                          <a:cs typeface="Calibri" panose="020F0502020204030204" pitchFamily="34" charset="0"/>
                        </a:rPr>
                        <a:t>d’os</a:t>
                      </a:r>
                      <a:r>
                        <a:rPr lang="fr-CA" sz="1200" spc="240"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et</a:t>
                      </a:r>
                      <a:r>
                        <a:rPr lang="fr-CA" sz="1200" spc="240" dirty="0">
                          <a:effectLst/>
                          <a:latin typeface="Calibri" panose="020F0502020204030204" pitchFamily="34" charset="0"/>
                          <a:ea typeface="Calibri"/>
                          <a:cs typeface="Calibri" panose="020F0502020204030204" pitchFamily="34" charset="0"/>
                        </a:rPr>
                        <a:t> </a:t>
                      </a:r>
                      <a:r>
                        <a:rPr lang="fr-CA" sz="1200" dirty="0">
                          <a:effectLst/>
                          <a:latin typeface="Calibri" panose="020F0502020204030204" pitchFamily="34" charset="0"/>
                          <a:ea typeface="Calibri"/>
                          <a:cs typeface="Calibri" panose="020F0502020204030204" pitchFamily="34" charset="0"/>
                        </a:rPr>
                        <a:t>de</a:t>
                      </a:r>
                      <a:r>
                        <a:rPr lang="fr-CA" sz="1200" spc="23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cartilages</a:t>
                      </a:r>
                      <a:r>
                        <a:rPr lang="fr-CA" sz="1200" spc="240" dirty="0">
                          <a:effectLst/>
                          <a:latin typeface="Calibri" panose="020F0502020204030204" pitchFamily="34" charset="0"/>
                          <a:ea typeface="Calibri"/>
                          <a:cs typeface="Calibri" panose="020F0502020204030204" pitchFamily="34" charset="0"/>
                        </a:rPr>
                        <a:t> </a:t>
                      </a:r>
                      <a:r>
                        <a:rPr lang="fr-CA" sz="1200" dirty="0">
                          <a:effectLst/>
                          <a:latin typeface="Calibri" panose="020F0502020204030204" pitchFamily="34" charset="0"/>
                          <a:ea typeface="Calibri"/>
                          <a:cs typeface="Calibri" panose="020F0502020204030204" pitchFamily="34" charset="0"/>
                        </a:rPr>
                        <a:t>qui</a:t>
                      </a:r>
                      <a:r>
                        <a:rPr lang="fr-CA" sz="1200" spc="240"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assure</a:t>
                      </a:r>
                      <a:r>
                        <a:rPr lang="fr-CA" sz="1200" spc="235" dirty="0">
                          <a:effectLst/>
                          <a:latin typeface="Calibri" panose="020F0502020204030204" pitchFamily="34" charset="0"/>
                          <a:ea typeface="Calibri"/>
                          <a:cs typeface="Calibri" panose="020F0502020204030204" pitchFamily="34" charset="0"/>
                        </a:rPr>
                        <a:t> </a:t>
                      </a:r>
                      <a:r>
                        <a:rPr lang="fr-CA" sz="1200" dirty="0">
                          <a:effectLst/>
                          <a:latin typeface="Calibri" panose="020F0502020204030204" pitchFamily="34" charset="0"/>
                          <a:ea typeface="Calibri"/>
                          <a:cs typeface="Calibri" panose="020F0502020204030204" pitchFamily="34" charset="0"/>
                        </a:rPr>
                        <a:t>le</a:t>
                      </a:r>
                      <a:r>
                        <a:rPr lang="fr-CA" sz="1200" spc="23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maintien</a:t>
                      </a:r>
                      <a:r>
                        <a:rPr lang="fr-CA" sz="1200" spc="240" dirty="0">
                          <a:effectLst/>
                          <a:latin typeface="Calibri" panose="020F0502020204030204" pitchFamily="34" charset="0"/>
                          <a:ea typeface="Calibri"/>
                          <a:cs typeface="Calibri" panose="020F0502020204030204" pitchFamily="34" charset="0"/>
                        </a:rPr>
                        <a:t> </a:t>
                      </a:r>
                      <a:r>
                        <a:rPr lang="fr-CA" sz="1200" dirty="0">
                          <a:effectLst/>
                          <a:latin typeface="Calibri" panose="020F0502020204030204" pitchFamily="34" charset="0"/>
                          <a:ea typeface="Calibri"/>
                          <a:cs typeface="Calibri" panose="020F0502020204030204" pitchFamily="34" charset="0"/>
                        </a:rPr>
                        <a:t>du</a:t>
                      </a:r>
                      <a:r>
                        <a:rPr lang="fr-CA" sz="1200" spc="315" dirty="0">
                          <a:effectLst/>
                          <a:latin typeface="Calibri" panose="020F0502020204030204" pitchFamily="34" charset="0"/>
                          <a:ea typeface="Calibri"/>
                          <a:cs typeface="Calibri" panose="020F0502020204030204" pitchFamily="34" charset="0"/>
                        </a:rPr>
                        <a:t> </a:t>
                      </a:r>
                      <a:r>
                        <a:rPr lang="fr-CA" sz="1200" dirty="0">
                          <a:effectLst/>
                          <a:latin typeface="Calibri" panose="020F0502020204030204" pitchFamily="34" charset="0"/>
                          <a:ea typeface="Calibri"/>
                          <a:cs typeface="Calibri" panose="020F0502020204030204" pitchFamily="34" charset="0"/>
                        </a:rPr>
                        <a:t>corps et la protection des </a:t>
                      </a:r>
                      <a:r>
                        <a:rPr lang="fr-CA" sz="1200" spc="-5" dirty="0">
                          <a:effectLst/>
                          <a:latin typeface="Calibri" panose="020F0502020204030204" pitchFamily="34" charset="0"/>
                          <a:ea typeface="Calibri"/>
                          <a:cs typeface="Calibri" panose="020F0502020204030204" pitchFamily="34" charset="0"/>
                        </a:rPr>
                        <a:t>organes</a:t>
                      </a:r>
                      <a:r>
                        <a:rPr lang="fr-CA" sz="1200" dirty="0">
                          <a:effectLst/>
                          <a:latin typeface="Calibri" panose="020F0502020204030204" pitchFamily="34" charset="0"/>
                          <a:ea typeface="Calibri"/>
                          <a:cs typeface="Calibri" panose="020F0502020204030204" pitchFamily="34" charset="0"/>
                        </a:rPr>
                        <a:t> vitaux.</a:t>
                      </a:r>
                      <a:endParaRPr lang="fr-CA" sz="1100" dirty="0">
                        <a:effectLst/>
                        <a:latin typeface="Calibri" panose="020F0502020204030204" pitchFamily="34" charset="0"/>
                        <a:ea typeface="Calibri"/>
                        <a:cs typeface="Calibri" panose="020F0502020204030204" pitchFamily="34" charset="0"/>
                      </a:endParaRPr>
                    </a:p>
                  </a:txBody>
                  <a:tcPr marL="36238" marR="3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0">
                <a:tc>
                  <a:txBody>
                    <a:bodyPr/>
                    <a:lstStyle/>
                    <a:p>
                      <a:pPr algn="ctr">
                        <a:lnSpc>
                          <a:spcPct val="115000"/>
                        </a:lnSpc>
                        <a:spcAft>
                          <a:spcPts val="0"/>
                        </a:spcAft>
                      </a:pPr>
                      <a:r>
                        <a:rPr lang="fr-CA" sz="1200" b="1" dirty="0">
                          <a:effectLst/>
                          <a:latin typeface="Calibri" panose="020F0502020204030204" pitchFamily="34" charset="0"/>
                          <a:ea typeface="Calibri"/>
                          <a:cs typeface="Calibri" panose="020F0502020204030204" pitchFamily="34" charset="0"/>
                        </a:rPr>
                        <a:t>Structure</a:t>
                      </a:r>
                      <a:endParaRPr lang="fr-CA" sz="1100" b="1" dirty="0">
                        <a:effectLst/>
                        <a:latin typeface="Calibri" panose="020F0502020204030204" pitchFamily="34" charset="0"/>
                        <a:ea typeface="Calibri"/>
                        <a:cs typeface="Calibri" panose="020F0502020204030204" pitchFamily="34" charset="0"/>
                      </a:endParaRPr>
                    </a:p>
                  </a:txBody>
                  <a:tcPr marL="36238" marR="3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97155" algn="l">
                        <a:spcAft>
                          <a:spcPts val="0"/>
                        </a:spcAft>
                        <a:tabLst>
                          <a:tab pos="1671955" algn="l"/>
                        </a:tabLst>
                      </a:pPr>
                      <a:r>
                        <a:rPr lang="fr-CA" sz="1200" spc="-5" dirty="0">
                          <a:effectLst/>
                          <a:latin typeface="Calibri" panose="020F0502020204030204" pitchFamily="34" charset="0"/>
                          <a:ea typeface="Times New Roman"/>
                          <a:cs typeface="Calibri" panose="020F0502020204030204" pitchFamily="34" charset="0"/>
                        </a:rPr>
                        <a:t>Ensemble</a:t>
                      </a:r>
                      <a:r>
                        <a:rPr lang="fr-CA" sz="1200" dirty="0">
                          <a:effectLst/>
                          <a:latin typeface="Calibri" panose="020F0502020204030204" pitchFamily="34" charset="0"/>
                          <a:ea typeface="Times New Roman"/>
                          <a:cs typeface="Calibri" panose="020F0502020204030204" pitchFamily="34" charset="0"/>
                        </a:rPr>
                        <a:t> et disposition de parties et tissus solidaires.</a:t>
                      </a:r>
                    </a:p>
                  </a:txBody>
                  <a:tcPr marL="36238" marR="3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0">
                <a:tc>
                  <a:txBody>
                    <a:bodyPr/>
                    <a:lstStyle/>
                    <a:p>
                      <a:pPr algn="ctr">
                        <a:lnSpc>
                          <a:spcPct val="115000"/>
                        </a:lnSpc>
                        <a:spcAft>
                          <a:spcPts val="0"/>
                        </a:spcAft>
                      </a:pPr>
                      <a:r>
                        <a:rPr lang="fr-CA" sz="1200" b="1" spc="-5" dirty="0">
                          <a:effectLst/>
                          <a:latin typeface="Calibri" panose="020F0502020204030204" pitchFamily="34" charset="0"/>
                          <a:ea typeface="Calibri"/>
                          <a:cs typeface="Calibri" panose="020F0502020204030204" pitchFamily="34" charset="0"/>
                        </a:rPr>
                        <a:t>Tendons</a:t>
                      </a:r>
                      <a:endParaRPr lang="fr-CA" sz="1100" b="1" dirty="0">
                        <a:effectLst/>
                        <a:latin typeface="Calibri" panose="020F0502020204030204" pitchFamily="34" charset="0"/>
                        <a:ea typeface="Calibri"/>
                        <a:cs typeface="Calibri" panose="020F0502020204030204" pitchFamily="34" charset="0"/>
                      </a:endParaRPr>
                    </a:p>
                  </a:txBody>
                  <a:tcPr marL="36238" marR="3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fr-CA" sz="1200" spc="-5" dirty="0">
                          <a:effectLst/>
                          <a:latin typeface="Calibri" panose="020F0502020204030204" pitchFamily="34" charset="0"/>
                          <a:ea typeface="Calibri"/>
                          <a:cs typeface="Calibri" panose="020F0502020204030204" pitchFamily="34" charset="0"/>
                        </a:rPr>
                        <a:t>Bandes</a:t>
                      </a:r>
                      <a:r>
                        <a:rPr lang="fr-CA" sz="1200" spc="150"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de</a:t>
                      </a:r>
                      <a:r>
                        <a:rPr lang="fr-CA" sz="1200" spc="150"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tissu</a:t>
                      </a:r>
                      <a:r>
                        <a:rPr lang="fr-CA" sz="1200" spc="16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fibreux,</a:t>
                      </a:r>
                      <a:r>
                        <a:rPr lang="fr-CA" sz="1200" spc="16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dur</a:t>
                      </a:r>
                      <a:r>
                        <a:rPr lang="fr-CA" sz="1200" spc="16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mais</a:t>
                      </a:r>
                      <a:r>
                        <a:rPr lang="fr-CA" sz="1200" spc="16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élastique,</a:t>
                      </a:r>
                      <a:r>
                        <a:rPr lang="fr-CA" sz="1200" spc="16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situées</a:t>
                      </a:r>
                      <a:r>
                        <a:rPr lang="fr-CA" sz="1200" spc="165" dirty="0">
                          <a:effectLst/>
                          <a:latin typeface="Calibri" panose="020F0502020204030204" pitchFamily="34" charset="0"/>
                          <a:ea typeface="Calibri"/>
                          <a:cs typeface="Calibri" panose="020F0502020204030204" pitchFamily="34" charset="0"/>
                        </a:rPr>
                        <a:t> </a:t>
                      </a:r>
                      <a:r>
                        <a:rPr lang="fr-CA" sz="1200" dirty="0">
                          <a:effectLst/>
                          <a:latin typeface="Calibri" panose="020F0502020204030204" pitchFamily="34" charset="0"/>
                          <a:ea typeface="Calibri"/>
                          <a:cs typeface="Calibri" panose="020F0502020204030204" pitchFamily="34" charset="0"/>
                        </a:rPr>
                        <a:t>à</a:t>
                      </a:r>
                      <a:r>
                        <a:rPr lang="fr-CA" sz="1200" spc="16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l’extrémité</a:t>
                      </a:r>
                      <a:r>
                        <a:rPr lang="fr-CA" sz="1200" spc="16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d’un</a:t>
                      </a:r>
                      <a:r>
                        <a:rPr lang="fr-CA" sz="1200" spc="140"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muscle</a:t>
                      </a:r>
                      <a:r>
                        <a:rPr lang="fr-CA" sz="1200" spc="1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et</a:t>
                      </a:r>
                      <a:r>
                        <a:rPr lang="fr-CA" sz="1200" spc="2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servant</a:t>
                      </a:r>
                      <a:r>
                        <a:rPr lang="fr-CA" sz="1200" spc="35" dirty="0">
                          <a:effectLst/>
                          <a:latin typeface="Calibri" panose="020F0502020204030204" pitchFamily="34" charset="0"/>
                          <a:ea typeface="Calibri"/>
                          <a:cs typeface="Calibri" panose="020F0502020204030204" pitchFamily="34" charset="0"/>
                        </a:rPr>
                        <a:t> </a:t>
                      </a:r>
                      <a:r>
                        <a:rPr lang="fr-CA" sz="1200" dirty="0">
                          <a:effectLst/>
                          <a:latin typeface="Calibri" panose="020F0502020204030204" pitchFamily="34" charset="0"/>
                          <a:ea typeface="Calibri"/>
                          <a:cs typeface="Calibri" panose="020F0502020204030204" pitchFamily="34" charset="0"/>
                        </a:rPr>
                        <a:t>à</a:t>
                      </a:r>
                      <a:r>
                        <a:rPr lang="fr-CA" sz="1200" spc="20"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transmettre</a:t>
                      </a:r>
                      <a:r>
                        <a:rPr lang="fr-CA" sz="1200" spc="20"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sa</a:t>
                      </a:r>
                      <a:r>
                        <a:rPr lang="fr-CA" sz="1200" spc="1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force</a:t>
                      </a:r>
                      <a:r>
                        <a:rPr lang="fr-CA" sz="1200" spc="30" dirty="0">
                          <a:effectLst/>
                          <a:latin typeface="Calibri" panose="020F0502020204030204" pitchFamily="34" charset="0"/>
                          <a:ea typeface="Calibri"/>
                          <a:cs typeface="Calibri" panose="020F0502020204030204" pitchFamily="34" charset="0"/>
                        </a:rPr>
                        <a:t> </a:t>
                      </a:r>
                      <a:r>
                        <a:rPr lang="fr-CA" sz="1200" dirty="0">
                          <a:effectLst/>
                          <a:latin typeface="Calibri" panose="020F0502020204030204" pitchFamily="34" charset="0"/>
                          <a:ea typeface="Calibri"/>
                          <a:cs typeface="Calibri" panose="020F0502020204030204" pitchFamily="34" charset="0"/>
                        </a:rPr>
                        <a:t>à</a:t>
                      </a:r>
                      <a:r>
                        <a:rPr lang="fr-CA" sz="1200" spc="20"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une</a:t>
                      </a:r>
                      <a:r>
                        <a:rPr lang="fr-CA" sz="1200" spc="20"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autre</a:t>
                      </a:r>
                      <a:r>
                        <a:rPr lang="fr-CA" sz="1200" spc="20"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partie</a:t>
                      </a:r>
                      <a:r>
                        <a:rPr lang="fr-CA" sz="1200" spc="1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du</a:t>
                      </a:r>
                      <a:r>
                        <a:rPr lang="fr-CA" sz="1200" spc="20"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corps</a:t>
                      </a:r>
                      <a:r>
                        <a:rPr lang="fr-CA" sz="1200" spc="4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comme</a:t>
                      </a:r>
                      <a:r>
                        <a:rPr lang="fr-CA" sz="1200" spc="295" dirty="0">
                          <a:effectLst/>
                          <a:latin typeface="Calibri" panose="020F0502020204030204" pitchFamily="34" charset="0"/>
                          <a:ea typeface="Calibri"/>
                          <a:cs typeface="Calibri" panose="020F0502020204030204" pitchFamily="34" charset="0"/>
                        </a:rPr>
                        <a:t> </a:t>
                      </a:r>
                      <a:r>
                        <a:rPr lang="fr-CA" sz="1200" dirty="0">
                          <a:effectLst/>
                          <a:latin typeface="Calibri" panose="020F0502020204030204" pitchFamily="34" charset="0"/>
                          <a:ea typeface="Calibri"/>
                          <a:cs typeface="Calibri" panose="020F0502020204030204" pitchFamily="34" charset="0"/>
                        </a:rPr>
                        <a:t>un os.</a:t>
                      </a:r>
                      <a:endParaRPr lang="fr-CA" sz="1100" dirty="0">
                        <a:effectLst/>
                        <a:latin typeface="Calibri" panose="020F0502020204030204" pitchFamily="34" charset="0"/>
                        <a:ea typeface="Calibri"/>
                        <a:cs typeface="Calibri" panose="020F0502020204030204" pitchFamily="34" charset="0"/>
                      </a:endParaRPr>
                    </a:p>
                  </a:txBody>
                  <a:tcPr marL="36238" marR="3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r h="210584">
                <a:tc>
                  <a:txBody>
                    <a:bodyPr/>
                    <a:lstStyle/>
                    <a:p>
                      <a:pPr algn="ctr">
                        <a:lnSpc>
                          <a:spcPct val="115000"/>
                        </a:lnSpc>
                        <a:spcAft>
                          <a:spcPts val="0"/>
                        </a:spcAft>
                      </a:pPr>
                      <a:r>
                        <a:rPr lang="fr-CA" sz="1200" b="1" spc="-5" dirty="0">
                          <a:effectLst/>
                          <a:latin typeface="Calibri" panose="020F0502020204030204" pitchFamily="34" charset="0"/>
                          <a:ea typeface="Calibri"/>
                          <a:cs typeface="Calibri" panose="020F0502020204030204" pitchFamily="34" charset="0"/>
                        </a:rPr>
                        <a:t>Triceps</a:t>
                      </a:r>
                      <a:endParaRPr lang="fr-CA" sz="1100" b="1" dirty="0">
                        <a:effectLst/>
                        <a:latin typeface="Calibri" panose="020F0502020204030204" pitchFamily="34" charset="0"/>
                        <a:ea typeface="Calibri"/>
                        <a:cs typeface="Calibri" panose="020F0502020204030204" pitchFamily="34" charset="0"/>
                      </a:endParaRPr>
                    </a:p>
                  </a:txBody>
                  <a:tcPr marL="36238" marR="3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fr-CA" sz="1200" spc="-5" dirty="0">
                          <a:effectLst/>
                          <a:latin typeface="Calibri" panose="020F0502020204030204" pitchFamily="34" charset="0"/>
                          <a:ea typeface="Calibri"/>
                          <a:cs typeface="Calibri" panose="020F0502020204030204" pitchFamily="34" charset="0"/>
                        </a:rPr>
                        <a:t>Muscle</a:t>
                      </a:r>
                      <a:r>
                        <a:rPr lang="fr-CA" sz="1200" spc="30"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large</a:t>
                      </a:r>
                      <a:r>
                        <a:rPr lang="fr-CA" sz="1200" spc="4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antérieur</a:t>
                      </a:r>
                      <a:r>
                        <a:rPr lang="fr-CA" sz="1200" spc="4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du</a:t>
                      </a:r>
                      <a:r>
                        <a:rPr lang="fr-CA" sz="1200" spc="4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bras</a:t>
                      </a:r>
                      <a:r>
                        <a:rPr lang="fr-CA" sz="1200" spc="4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qui,</a:t>
                      </a:r>
                      <a:r>
                        <a:rPr lang="fr-CA" sz="1200" spc="4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en</a:t>
                      </a:r>
                      <a:r>
                        <a:rPr lang="fr-CA" sz="1200" spc="4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se</a:t>
                      </a:r>
                      <a:r>
                        <a:rPr lang="fr-CA" sz="1200" spc="40"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contractant,</a:t>
                      </a:r>
                      <a:r>
                        <a:rPr lang="fr-CA" sz="1200" spc="4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permet</a:t>
                      </a:r>
                      <a:r>
                        <a:rPr lang="fr-CA" sz="1200" spc="50"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au</a:t>
                      </a:r>
                      <a:r>
                        <a:rPr lang="fr-CA" sz="1200" spc="4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bras</a:t>
                      </a:r>
                      <a:r>
                        <a:rPr lang="fr-CA" sz="1200" spc="4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de</a:t>
                      </a:r>
                      <a:r>
                        <a:rPr lang="fr-CA" sz="1200" spc="45"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se</a:t>
                      </a:r>
                      <a:r>
                        <a:rPr lang="fr-CA" sz="1200" spc="330" baseline="0"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tendre.</a:t>
                      </a:r>
                      <a:endParaRPr lang="fr-CA" sz="1100" dirty="0">
                        <a:effectLst/>
                        <a:latin typeface="Calibri" panose="020F0502020204030204" pitchFamily="34" charset="0"/>
                        <a:ea typeface="Calibri"/>
                        <a:cs typeface="Calibri" panose="020F0502020204030204" pitchFamily="34" charset="0"/>
                      </a:endParaRPr>
                    </a:p>
                  </a:txBody>
                  <a:tcPr marL="36238" marR="3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1"/>
                  </a:ext>
                </a:extLst>
              </a:tr>
              <a:tr h="0">
                <a:tc>
                  <a:txBody>
                    <a:bodyPr/>
                    <a:lstStyle/>
                    <a:p>
                      <a:pPr algn="ctr">
                        <a:lnSpc>
                          <a:spcPct val="115000"/>
                        </a:lnSpc>
                        <a:spcAft>
                          <a:spcPts val="0"/>
                        </a:spcAft>
                      </a:pPr>
                      <a:r>
                        <a:rPr lang="fr-CA" sz="1200" b="1" spc="-5" dirty="0">
                          <a:effectLst/>
                          <a:latin typeface="Calibri" panose="020F0502020204030204" pitchFamily="34" charset="0"/>
                          <a:ea typeface="Calibri"/>
                          <a:cs typeface="Calibri" panose="020F0502020204030204" pitchFamily="34" charset="0"/>
                        </a:rPr>
                        <a:t>Vertébré</a:t>
                      </a:r>
                      <a:endParaRPr lang="fr-CA" sz="1100" b="1" dirty="0">
                        <a:effectLst/>
                        <a:latin typeface="Calibri" panose="020F0502020204030204" pitchFamily="34" charset="0"/>
                        <a:ea typeface="Calibri"/>
                        <a:cs typeface="Calibri" panose="020F0502020204030204" pitchFamily="34" charset="0"/>
                      </a:endParaRPr>
                    </a:p>
                  </a:txBody>
                  <a:tcPr marL="36238" marR="3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fr-CA" sz="1200" spc="-5" dirty="0">
                          <a:effectLst/>
                          <a:latin typeface="Calibri" panose="020F0502020204030204" pitchFamily="34" charset="0"/>
                          <a:ea typeface="Calibri"/>
                          <a:cs typeface="Calibri" panose="020F0502020204030204" pitchFamily="34" charset="0"/>
                        </a:rPr>
                        <a:t>Terme attribué</a:t>
                      </a:r>
                      <a:r>
                        <a:rPr lang="fr-CA" sz="1200" spc="10"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aux</a:t>
                      </a:r>
                      <a:r>
                        <a:rPr lang="fr-CA" sz="1200" spc="10"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animaux</a:t>
                      </a:r>
                      <a:r>
                        <a:rPr lang="fr-CA" sz="1200" spc="10" dirty="0">
                          <a:effectLst/>
                          <a:latin typeface="Calibri" panose="020F0502020204030204" pitchFamily="34" charset="0"/>
                          <a:ea typeface="Calibri"/>
                          <a:cs typeface="Calibri" panose="020F0502020204030204" pitchFamily="34" charset="0"/>
                        </a:rPr>
                        <a:t> </a:t>
                      </a:r>
                      <a:r>
                        <a:rPr lang="fr-CA" sz="1200" spc="-5" dirty="0">
                          <a:effectLst/>
                          <a:latin typeface="Calibri" panose="020F0502020204030204" pitchFamily="34" charset="0"/>
                          <a:ea typeface="Calibri"/>
                          <a:cs typeface="Calibri" panose="020F0502020204030204" pitchFamily="34" charset="0"/>
                        </a:rPr>
                        <a:t>possédant un rachis ou colonne vertébrale</a:t>
                      </a:r>
                      <a:endParaRPr lang="fr-CA" sz="1100" dirty="0">
                        <a:effectLst/>
                        <a:latin typeface="Calibri" panose="020F0502020204030204" pitchFamily="34" charset="0"/>
                        <a:ea typeface="Calibri"/>
                        <a:cs typeface="Calibri" panose="020F0502020204030204" pitchFamily="34" charset="0"/>
                      </a:endParaRPr>
                    </a:p>
                  </a:txBody>
                  <a:tcPr marL="36238" marR="3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2"/>
                  </a:ext>
                </a:extLst>
              </a:tr>
              <a:tr h="366233">
                <a:tc>
                  <a:txBody>
                    <a:bodyPr/>
                    <a:lstStyle/>
                    <a:p>
                      <a:pPr algn="ctr">
                        <a:lnSpc>
                          <a:spcPct val="115000"/>
                        </a:lnSpc>
                        <a:spcAft>
                          <a:spcPts val="0"/>
                        </a:spcAft>
                      </a:pPr>
                      <a:r>
                        <a:rPr lang="fr-CA" sz="1200" b="1" spc="-5" dirty="0">
                          <a:effectLst/>
                          <a:latin typeface="Calibri" panose="020F0502020204030204" pitchFamily="34" charset="0"/>
                          <a:ea typeface="Calibri"/>
                          <a:cs typeface="Calibri" panose="020F0502020204030204" pitchFamily="34" charset="0"/>
                        </a:rPr>
                        <a:t>Zoologiste</a:t>
                      </a:r>
                      <a:endParaRPr lang="fr-CA" sz="1100" b="1" dirty="0">
                        <a:effectLst/>
                        <a:latin typeface="Calibri" panose="020F0502020204030204" pitchFamily="34" charset="0"/>
                        <a:ea typeface="Calibri"/>
                        <a:cs typeface="Calibri" panose="020F0502020204030204" pitchFamily="34" charset="0"/>
                      </a:endParaRPr>
                    </a:p>
                  </a:txBody>
                  <a:tcPr marL="36238" marR="3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97155" algn="l">
                        <a:spcAft>
                          <a:spcPts val="0"/>
                        </a:spcAft>
                      </a:pPr>
                      <a:r>
                        <a:rPr lang="fr-CA" sz="1200" dirty="0">
                          <a:effectLst/>
                          <a:latin typeface="Calibri" panose="020F0502020204030204" pitchFamily="34" charset="0"/>
                          <a:ea typeface="Times New Roman"/>
                          <a:cs typeface="Calibri" panose="020F0502020204030204" pitchFamily="34" charset="0"/>
                        </a:rPr>
                        <a:t>Scientifique qui étudie les animaux, leur mode de vie, leurs structures,</a:t>
                      </a:r>
                    </a:p>
                    <a:p>
                      <a:pPr marL="97155" algn="l">
                        <a:spcAft>
                          <a:spcPts val="0"/>
                        </a:spcAft>
                      </a:pPr>
                      <a:r>
                        <a:rPr lang="fr-CA" sz="1200" dirty="0">
                          <a:effectLst/>
                          <a:latin typeface="Calibri" panose="020F0502020204030204" pitchFamily="34" charset="0"/>
                          <a:ea typeface="Times New Roman"/>
                          <a:cs typeface="Calibri" panose="020F0502020204030204" pitchFamily="34" charset="0"/>
                        </a:rPr>
                        <a:t>leurs habitudes et leurs classifications.</a:t>
                      </a:r>
                    </a:p>
                  </a:txBody>
                  <a:tcPr marL="36238" marR="3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13"/>
                  </a:ext>
                </a:extLst>
              </a:tr>
            </a:tbl>
          </a:graphicData>
        </a:graphic>
      </p:graphicFrame>
      <p:sp>
        <p:nvSpPr>
          <p:cNvPr id="5" name="Title 3"/>
          <p:cNvSpPr txBox="1">
            <a:spLocks/>
          </p:cNvSpPr>
          <p:nvPr>
            <p:custDataLst>
              <p:tags r:id="rId3"/>
            </p:custDataLst>
          </p:nvPr>
        </p:nvSpPr>
        <p:spPr>
          <a:xfrm>
            <a:off x="0" y="0"/>
            <a:ext cx="6858000" cy="6816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defRPr/>
            </a:pPr>
            <a:r>
              <a:rPr lang="en-US" sz="3000" dirty="0" err="1">
                <a:solidFill>
                  <a:prstClr val="black"/>
                </a:solidFill>
                <a:latin typeface="Calibri" panose="020F0502020204030204" pitchFamily="34" charset="0"/>
                <a:cs typeface="Calibri" panose="020F0502020204030204" pitchFamily="34" charset="0"/>
              </a:rPr>
              <a:t>Glossaire</a:t>
            </a:r>
            <a:r>
              <a:rPr lang="en-US" sz="3000" dirty="0">
                <a:solidFill>
                  <a:prstClr val="black"/>
                </a:solidFill>
                <a:latin typeface="Calibri" panose="020F0502020204030204" pitchFamily="34" charset="0"/>
                <a:cs typeface="Calibri" panose="020F0502020204030204" pitchFamily="34" charset="0"/>
              </a:rPr>
              <a:t> </a:t>
            </a:r>
            <a:r>
              <a:rPr lang="en-US" sz="2400" dirty="0">
                <a:solidFill>
                  <a:prstClr val="black"/>
                </a:solidFill>
                <a:latin typeface="Calibri" panose="020F0502020204030204" pitchFamily="34" charset="0"/>
                <a:cs typeface="Calibri" panose="020F0502020204030204" pitchFamily="34" charset="0"/>
              </a:rPr>
              <a:t>(suite)</a:t>
            </a:r>
          </a:p>
        </p:txBody>
      </p:sp>
    </p:spTree>
    <p:extLst>
      <p:ext uri="{BB962C8B-B14F-4D97-AF65-F5344CB8AC3E}">
        <p14:creationId xmlns:p14="http://schemas.microsoft.com/office/powerpoint/2010/main" xmlns="" val="19400999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custDataLst>
              <p:tags r:id="rId1"/>
            </p:custDataLst>
          </p:nvPr>
        </p:nvSpPr>
        <p:spPr>
          <a:xfrm>
            <a:off x="94583" y="1262265"/>
            <a:ext cx="4567217" cy="2754600"/>
          </a:xfrm>
          <a:prstGeom prst="rect">
            <a:avLst/>
          </a:prstGeom>
          <a:solidFill>
            <a:schemeClr val="bg1"/>
          </a:solidFill>
          <a:ln>
            <a:solidFill>
              <a:schemeClr val="accent1"/>
            </a:solidFill>
          </a:ln>
        </p:spPr>
        <p:txBody>
          <a:bodyPr wrap="square" rtlCol="0">
            <a:spAutoFit/>
          </a:bodyPr>
          <a:lstStyle/>
          <a:p>
            <a:pPr algn="ctr">
              <a:spcBef>
                <a:spcPts val="600"/>
              </a:spcBef>
            </a:pPr>
            <a:r>
              <a:rPr lang="fr-CA" sz="1400" b="1" dirty="0">
                <a:solidFill>
                  <a:prstClr val="black"/>
                </a:solidFill>
                <a:latin typeface="Calibri" panose="020F0502020204030204" pitchFamily="34" charset="0"/>
                <a:cs typeface="Calibri" panose="020F0502020204030204" pitchFamily="34" charset="0"/>
              </a:rPr>
              <a:t>Observations</a:t>
            </a:r>
          </a:p>
          <a:p>
            <a:pPr algn="just">
              <a:spcBef>
                <a:spcPts val="600"/>
              </a:spcBef>
            </a:pPr>
            <a:r>
              <a:rPr lang="fr-CA" sz="1200" i="1" dirty="0">
                <a:solidFill>
                  <a:prstClr val="black"/>
                </a:solidFill>
                <a:latin typeface="Calibri" panose="020F0502020204030204" pitchFamily="34" charset="0"/>
                <a:cs typeface="Calibri" panose="020F0502020204030204" pitchFamily="34" charset="0"/>
              </a:rPr>
              <a:t>Comment juger de la qualité d’une observation:</a:t>
            </a:r>
          </a:p>
          <a:p>
            <a:pPr>
              <a:spcBef>
                <a:spcPts val="600"/>
              </a:spcBef>
            </a:pPr>
            <a:r>
              <a:rPr lang="fr-CA" sz="1200" dirty="0">
                <a:solidFill>
                  <a:prstClr val="black"/>
                </a:solidFill>
                <a:latin typeface="Calibri" panose="020F0502020204030204" pitchFamily="34" charset="0"/>
                <a:cs typeface="Calibri" panose="020F0502020204030204" pitchFamily="34" charset="0"/>
              </a:rPr>
              <a:t>Lorsqu’on observe un objet, l’idéal est de repérer un maximum d’éléments pertinents à la compréhension du sujet.  Par exemple, si  l’on s’attarde à déterminer  la qualité d’écriture que permet un crayon en particulier, il est inutile d’observer que ce crayon est jaune. L’observation doit servir à discriminer. </a:t>
            </a:r>
          </a:p>
          <a:p>
            <a:pPr>
              <a:spcBef>
                <a:spcPts val="600"/>
              </a:spcBef>
            </a:pPr>
            <a:r>
              <a:rPr lang="fr-CA" sz="1200" dirty="0">
                <a:solidFill>
                  <a:prstClr val="black"/>
                </a:solidFill>
                <a:latin typeface="Calibri" panose="020F0502020204030204" pitchFamily="34" charset="0"/>
                <a:cs typeface="Calibri" panose="020F0502020204030204" pitchFamily="34" charset="0"/>
              </a:rPr>
              <a:t>Avoir un grand nombre d’éléments d’observations  n’est  pas le seul critère : c</a:t>
            </a:r>
            <a:r>
              <a:rPr lang="fr-CA" sz="1200" dirty="0">
                <a:solidFill>
                  <a:prstClr val="black"/>
                </a:solidFill>
                <a:latin typeface="Calibri" panose="020F0502020204030204" pitchFamily="34" charset="0"/>
                <a:ea typeface="MS Mincho"/>
                <a:cs typeface="Calibri" panose="020F0502020204030204" pitchFamily="34" charset="0"/>
              </a:rPr>
              <a:t>es observations doivent être aussi précises que possible. Par exemple, si l’on veut décrire la forme d’un crayon de plomb, il est plus précis de noter que le crayon est un long prisme à base pentagonale, d’une longueur  de 15,5 cm, dont l’une des extrémités se termine en pointe, que de  simplement dire qu’il s’agit d’un long tube pointu.  </a:t>
            </a:r>
          </a:p>
        </p:txBody>
      </p:sp>
      <p:sp>
        <p:nvSpPr>
          <p:cNvPr id="3" name="Espace réservé du numéro de diapositive 2"/>
          <p:cNvSpPr>
            <a:spLocks noGrp="1"/>
          </p:cNvSpPr>
          <p:nvPr>
            <p:ph type="sldNum" sz="quarter" idx="12"/>
            <p:custDataLst>
              <p:tags r:id="rId2"/>
            </p:custDataLst>
          </p:nvPr>
        </p:nvSpPr>
        <p:spPr>
          <a:xfrm>
            <a:off x="5547974" y="7996788"/>
            <a:ext cx="1310026" cy="1135797"/>
          </a:xfrm>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cs typeface="Times New Roman" panose="02020603050405020304" pitchFamily="18" charset="0"/>
              </a:rPr>
              <a:pPr/>
              <a:t>19</a:t>
            </a:fld>
            <a:endParaRPr lang="en-US" dirty="0">
              <a:gradFill>
                <a:gsLst>
                  <a:gs pos="0">
                    <a:prstClr val="black">
                      <a:alpha val="10000"/>
                    </a:prstClr>
                  </a:gs>
                  <a:gs pos="100000">
                    <a:prstClr val="black">
                      <a:alpha val="10000"/>
                    </a:prstClr>
                  </a:gs>
                </a:gsLst>
                <a:lin ang="5400000" scaled="0"/>
              </a:gradFill>
              <a:cs typeface="Times New Roman" panose="02020603050405020304" pitchFamily="18" charset="0"/>
            </a:endParaRPr>
          </a:p>
        </p:txBody>
      </p:sp>
      <p:sp>
        <p:nvSpPr>
          <p:cNvPr id="8" name="Title 3"/>
          <p:cNvSpPr txBox="1">
            <a:spLocks/>
          </p:cNvSpPr>
          <p:nvPr>
            <p:custDataLst>
              <p:tags r:id="rId3"/>
            </p:custDataLst>
          </p:nvPr>
        </p:nvSpPr>
        <p:spPr>
          <a:xfrm>
            <a:off x="0" y="1"/>
            <a:ext cx="4661801" cy="10744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defRPr/>
            </a:pPr>
            <a:r>
              <a:rPr lang="en-US" sz="3000" dirty="0">
                <a:solidFill>
                  <a:sysClr val="windowText" lastClr="000000"/>
                </a:solidFill>
                <a:latin typeface="Calibri" panose="020F0502020204030204" pitchFamily="34" charset="0"/>
                <a:cs typeface="Calibri" panose="020F0502020204030204" pitchFamily="34" charset="0"/>
              </a:rPr>
              <a:t>Fiche </a:t>
            </a:r>
            <a:r>
              <a:rPr lang="en-US" sz="3000" dirty="0" err="1">
                <a:solidFill>
                  <a:sysClr val="windowText" lastClr="000000"/>
                </a:solidFill>
                <a:latin typeface="Calibri" panose="020F0502020204030204" pitchFamily="34" charset="0"/>
                <a:cs typeface="Calibri" panose="020F0502020204030204" pitchFamily="34" charset="0"/>
              </a:rPr>
              <a:t>théorique</a:t>
            </a:r>
            <a:r>
              <a:rPr lang="en-US" sz="3000" dirty="0">
                <a:solidFill>
                  <a:sysClr val="windowText" lastClr="000000"/>
                </a:solidFill>
                <a:latin typeface="Calibri" panose="020F0502020204030204" pitchFamily="34" charset="0"/>
                <a:cs typeface="Calibri" panose="020F0502020204030204" pitchFamily="34" charset="0"/>
              </a:rPr>
              <a:t> 1</a:t>
            </a:r>
          </a:p>
          <a:p>
            <a:pPr algn="l"/>
            <a:r>
              <a:rPr lang="en-US" sz="2400" dirty="0" err="1">
                <a:solidFill>
                  <a:prstClr val="black"/>
                </a:solidFill>
                <a:latin typeface="Calibri" panose="020F0502020204030204" pitchFamily="34" charset="0"/>
                <a:cs typeface="Calibri" panose="020F0502020204030204" pitchFamily="34" charset="0"/>
              </a:rPr>
              <a:t>L’objet</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mystérieux</a:t>
            </a:r>
            <a:endParaRPr lang="en-US" sz="2400" dirty="0">
              <a:solidFill>
                <a:prstClr val="black"/>
              </a:solidFill>
              <a:latin typeface="Calibri" panose="020F0502020204030204" pitchFamily="34" charset="0"/>
              <a:cs typeface="Calibri" panose="020F0502020204030204" pitchFamily="34" charset="0"/>
            </a:endParaRPr>
          </a:p>
        </p:txBody>
      </p:sp>
      <p:sp>
        <p:nvSpPr>
          <p:cNvPr id="5" name="Rectangle 4"/>
          <p:cNvSpPr/>
          <p:nvPr>
            <p:custDataLst>
              <p:tags r:id="rId4"/>
            </p:custDataLst>
          </p:nvPr>
        </p:nvSpPr>
        <p:spPr>
          <a:xfrm>
            <a:off x="4792980" y="1262265"/>
            <a:ext cx="1972206" cy="2970044"/>
          </a:xfrm>
          <a:prstGeom prst="rect">
            <a:avLst/>
          </a:prstGeom>
          <a:ln>
            <a:solidFill>
              <a:schemeClr val="accent1"/>
            </a:solidFill>
          </a:ln>
        </p:spPr>
        <p:txBody>
          <a:bodyPr wrap="square">
            <a:spAutoFit/>
          </a:bodyPr>
          <a:lstStyle/>
          <a:p>
            <a:pPr lvl="0" algn="ctr">
              <a:spcBef>
                <a:spcPts val="600"/>
              </a:spcBef>
            </a:pPr>
            <a:r>
              <a:rPr lang="fr-CA" sz="1400" b="1" dirty="0">
                <a:solidFill>
                  <a:prstClr val="black"/>
                </a:solidFill>
                <a:latin typeface="Calibri" panose="020F0502020204030204" pitchFamily="34" charset="0"/>
                <a:cs typeface="Calibri" panose="020F0502020204030204" pitchFamily="34" charset="0"/>
              </a:rPr>
              <a:t>Hypothèse</a:t>
            </a:r>
          </a:p>
          <a:p>
            <a:pPr lvl="0">
              <a:spcBef>
                <a:spcPts val="600"/>
              </a:spcBef>
            </a:pPr>
            <a:r>
              <a:rPr lang="fr-CA" sz="1200" dirty="0">
                <a:solidFill>
                  <a:prstClr val="black"/>
                </a:solidFill>
                <a:latin typeface="Calibri" panose="020F0502020204030204" pitchFamily="34" charset="0"/>
                <a:cs typeface="Calibri" panose="020F0502020204030204" pitchFamily="34" charset="0"/>
              </a:rPr>
              <a:t>Une hypothèse ne doit pas simplement être une affirmation énoncée au hasard. Il s’agit de se servir de connaissances antérieures et des observations pour prédire, au mieux de ses connaissances, quel sera le résultat final d’un sujet d’étude. La structure d’une hypothèse est toujours la même : « Je pense que…» et « Je le pense parce que…».</a:t>
            </a:r>
          </a:p>
        </p:txBody>
      </p:sp>
      <p:sp>
        <p:nvSpPr>
          <p:cNvPr id="6" name="ZoneTexte 5"/>
          <p:cNvSpPr txBox="1"/>
          <p:nvPr>
            <p:custDataLst>
              <p:tags r:id="rId5"/>
            </p:custDataLst>
          </p:nvPr>
        </p:nvSpPr>
        <p:spPr>
          <a:xfrm>
            <a:off x="130912" y="5717767"/>
            <a:ext cx="5043068" cy="3493264"/>
          </a:xfrm>
          <a:prstGeom prst="rect">
            <a:avLst/>
          </a:prstGeom>
          <a:noFill/>
          <a:ln>
            <a:solidFill>
              <a:schemeClr val="accent1"/>
            </a:solidFill>
          </a:ln>
        </p:spPr>
        <p:txBody>
          <a:bodyPr wrap="square" rtlCol="0">
            <a:spAutoFit/>
          </a:bodyPr>
          <a:lstStyle/>
          <a:p>
            <a:pPr algn="ctr">
              <a:spcBef>
                <a:spcPts val="600"/>
              </a:spcBef>
            </a:pPr>
            <a:r>
              <a:rPr lang="fr-CA" sz="1400" b="1" dirty="0">
                <a:solidFill>
                  <a:prstClr val="black"/>
                </a:solidFill>
                <a:latin typeface="Calibri" panose="020F0502020204030204" pitchFamily="34" charset="0"/>
                <a:cs typeface="Calibri" panose="020F0502020204030204" pitchFamily="34" charset="0"/>
              </a:rPr>
              <a:t>Le squelette</a:t>
            </a:r>
          </a:p>
          <a:p>
            <a:pPr>
              <a:spcBef>
                <a:spcPts val="600"/>
              </a:spcBef>
            </a:pPr>
            <a:r>
              <a:rPr lang="fr-CA" sz="1200" dirty="0">
                <a:solidFill>
                  <a:prstClr val="black"/>
                </a:solidFill>
                <a:latin typeface="Calibri" panose="020F0502020204030204" pitchFamily="34" charset="0"/>
                <a:cs typeface="Calibri" panose="020F0502020204030204" pitchFamily="34" charset="0"/>
              </a:rPr>
              <a:t>Le squelette humain (ainsi que celui des autres animaux vertébrés) est constitué d’os et de cartilages. L’os est un tissu dur, minéralisé qui donne au corps sa forme et supporte son poids. Le cartilage, dépôt non minéral, permet la flexibilité et l’élasticité de certaines parties du squelette comme le nez, les oreilles et la cage thoracique. Le cartilage assure la souplesse des articulations.</a:t>
            </a:r>
          </a:p>
          <a:p>
            <a:pPr>
              <a:spcBef>
                <a:spcPts val="600"/>
              </a:spcBef>
            </a:pPr>
            <a:r>
              <a:rPr lang="fr-CA" sz="1200" dirty="0">
                <a:solidFill>
                  <a:prstClr val="black"/>
                </a:solidFill>
                <a:latin typeface="Calibri" panose="020F0502020204030204" pitchFamily="34" charset="0"/>
                <a:cs typeface="Calibri" panose="020F0502020204030204" pitchFamily="34" charset="0"/>
              </a:rPr>
              <a:t>Le corps humain d’un adulte est composé de 206 os. Un nouveau-né a plus de 300 os. Ceux-ci fusionnent en se développant et en grandissant. Les os d’un enfant sont plus souples que ceux d’un adulte. En vieillissant, les os se fragilisent.</a:t>
            </a:r>
          </a:p>
          <a:p>
            <a:pPr>
              <a:spcBef>
                <a:spcPts val="600"/>
              </a:spcBef>
            </a:pPr>
            <a:r>
              <a:rPr lang="fr-CA" sz="1200" dirty="0">
                <a:solidFill>
                  <a:prstClr val="black"/>
                </a:solidFill>
                <a:latin typeface="Calibri" panose="020F0502020204030204" pitchFamily="34" charset="0"/>
                <a:cs typeface="Calibri" panose="020F0502020204030204" pitchFamily="34" charset="0"/>
              </a:rPr>
              <a:t>Un os cassé peut se réparer si les deux parties de l’os fracturé sont alignées correctement. Les cellules osseuses internes et celles de l’enveloppe extérieure produisent des protéines et du calcium qui couvrent la structure : le cal. Le cal, tissu initialement tendre, durcit progressivement et forme un nouvel os. Lorsque la guérison est achevée, le cal produit en excès est réabsorbé par le tissu osseux.</a:t>
            </a:r>
          </a:p>
        </p:txBody>
      </p:sp>
      <p:sp>
        <p:nvSpPr>
          <p:cNvPr id="7" name="Title 3"/>
          <p:cNvSpPr txBox="1">
            <a:spLocks/>
          </p:cNvSpPr>
          <p:nvPr>
            <p:custDataLst>
              <p:tags r:id="rId6"/>
            </p:custDataLst>
          </p:nvPr>
        </p:nvSpPr>
        <p:spPr>
          <a:xfrm>
            <a:off x="0" y="4360545"/>
            <a:ext cx="5597381" cy="10369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defRPr/>
            </a:pPr>
            <a:r>
              <a:rPr lang="en-US" sz="3000" dirty="0">
                <a:solidFill>
                  <a:sysClr val="windowText" lastClr="000000"/>
                </a:solidFill>
                <a:latin typeface="Calibri" panose="020F0502020204030204" pitchFamily="34" charset="0"/>
                <a:cs typeface="Calibri" panose="020F0502020204030204" pitchFamily="34" charset="0"/>
              </a:rPr>
              <a:t>Fiche </a:t>
            </a:r>
            <a:r>
              <a:rPr lang="en-US" sz="3000" dirty="0" err="1">
                <a:solidFill>
                  <a:sysClr val="windowText" lastClr="000000"/>
                </a:solidFill>
                <a:latin typeface="Calibri" panose="020F0502020204030204" pitchFamily="34" charset="0"/>
                <a:cs typeface="Calibri" panose="020F0502020204030204" pitchFamily="34" charset="0"/>
              </a:rPr>
              <a:t>théorique</a:t>
            </a:r>
            <a:r>
              <a:rPr lang="en-US" sz="3000" dirty="0">
                <a:solidFill>
                  <a:sysClr val="windowText" lastClr="000000"/>
                </a:solidFill>
                <a:latin typeface="Calibri" panose="020F0502020204030204" pitchFamily="34" charset="0"/>
                <a:cs typeface="Calibri" panose="020F0502020204030204" pitchFamily="34" charset="0"/>
              </a:rPr>
              <a:t> 2.1</a:t>
            </a:r>
          </a:p>
          <a:p>
            <a:pPr algn="l"/>
            <a:r>
              <a:rPr lang="en-US" sz="2400" dirty="0">
                <a:solidFill>
                  <a:prstClr val="black"/>
                </a:solidFill>
                <a:latin typeface="Calibri" panose="020F0502020204030204" pitchFamily="34" charset="0"/>
                <a:cs typeface="Calibri" panose="020F0502020204030204" pitchFamily="34" charset="0"/>
              </a:rPr>
              <a:t>Les </a:t>
            </a:r>
            <a:r>
              <a:rPr lang="en-US" sz="2400" dirty="0" err="1">
                <a:solidFill>
                  <a:prstClr val="black"/>
                </a:solidFill>
                <a:latin typeface="Calibri" panose="020F0502020204030204" pitchFamily="34" charset="0"/>
                <a:cs typeface="Calibri" panose="020F0502020204030204" pitchFamily="34" charset="0"/>
              </a:rPr>
              <a:t>os</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humains</a:t>
            </a:r>
            <a:endParaRPr lang="en-US" sz="2400" dirty="0">
              <a:solidFill>
                <a:prstClr val="black"/>
              </a:solidFill>
              <a:latin typeface="Calibri" panose="020F0502020204030204" pitchFamily="34" charset="0"/>
              <a:cs typeface="Calibri" panose="020F0502020204030204" pitchFamily="34" charset="0"/>
            </a:endParaRPr>
          </a:p>
        </p:txBody>
      </p:sp>
      <p:sp>
        <p:nvSpPr>
          <p:cNvPr id="9" name="Rectangle 8"/>
          <p:cNvSpPr/>
          <p:nvPr>
            <p:custDataLst>
              <p:tags r:id="rId7"/>
            </p:custDataLst>
          </p:nvPr>
        </p:nvSpPr>
        <p:spPr>
          <a:xfrm>
            <a:off x="5364480" y="5717767"/>
            <a:ext cx="1390397" cy="3370153"/>
          </a:xfrm>
          <a:prstGeom prst="rect">
            <a:avLst/>
          </a:prstGeom>
          <a:ln>
            <a:solidFill>
              <a:schemeClr val="accent1"/>
            </a:solidFill>
          </a:ln>
        </p:spPr>
        <p:txBody>
          <a:bodyPr wrap="square">
            <a:spAutoFit/>
          </a:bodyPr>
          <a:lstStyle/>
          <a:p>
            <a:pPr lvl="0" algn="ctr">
              <a:spcBef>
                <a:spcPts val="600"/>
              </a:spcBef>
            </a:pPr>
            <a:r>
              <a:rPr lang="fr-CA" sz="1400" b="1" dirty="0">
                <a:solidFill>
                  <a:prstClr val="black"/>
                </a:solidFill>
                <a:latin typeface="Calibri" panose="020F0502020204030204" pitchFamily="34" charset="0"/>
                <a:cs typeface="Calibri" panose="020F0502020204030204" pitchFamily="34" charset="0"/>
              </a:rPr>
              <a:t>Composition des os</a:t>
            </a:r>
          </a:p>
          <a:p>
            <a:pPr lvl="0">
              <a:spcBef>
                <a:spcPts val="600"/>
              </a:spcBef>
            </a:pPr>
            <a:r>
              <a:rPr lang="fr-CA" sz="1200" dirty="0">
                <a:solidFill>
                  <a:prstClr val="black"/>
                </a:solidFill>
                <a:latin typeface="Calibri" panose="020F0502020204030204" pitchFamily="34" charset="0"/>
                <a:cs typeface="Calibri" panose="020F0502020204030204" pitchFamily="34" charset="0"/>
              </a:rPr>
              <a:t>Les os sont des tissus vivants, composés de vaisseaux sanguins, de moelle produisant les globules rouges, d'eau, de nerfs qui transmettent la douleur, de protéines de collagène et de minéraux (comme le calcium et le phosphore).</a:t>
            </a:r>
          </a:p>
        </p:txBody>
      </p:sp>
    </p:spTree>
    <p:extLst>
      <p:ext uri="{BB962C8B-B14F-4D97-AF65-F5344CB8AC3E}">
        <p14:creationId xmlns:p14="http://schemas.microsoft.com/office/powerpoint/2010/main" xmlns="" val="25881454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1291972" y="1443179"/>
            <a:ext cx="4274057" cy="759001"/>
          </a:xfrm>
        </p:spPr>
        <p:txBody>
          <a:bodyPr/>
          <a:lstStyle/>
          <a:p>
            <a:r>
              <a:rPr lang="en-US" sz="3000" dirty="0">
                <a:latin typeface="Calibri" panose="020F0502020204030204" pitchFamily="34" charset="0"/>
                <a:cs typeface="Calibri" panose="020F0502020204030204" pitchFamily="34" charset="0"/>
              </a:rPr>
              <a:t>Table des </a:t>
            </a:r>
            <a:r>
              <a:rPr lang="en-US" sz="3000" dirty="0" err="1">
                <a:latin typeface="Calibri" panose="020F0502020204030204" pitchFamily="34" charset="0"/>
                <a:cs typeface="Calibri" panose="020F0502020204030204" pitchFamily="34" charset="0"/>
              </a:rPr>
              <a:t>matières</a:t>
            </a:r>
            <a:endParaRPr lang="en-US" sz="3000" dirty="0">
              <a:latin typeface="Calibri" panose="020F0502020204030204" pitchFamily="34" charset="0"/>
              <a:cs typeface="Calibri" panose="020F0502020204030204" pitchFamily="34" charset="0"/>
            </a:endParaRPr>
          </a:p>
        </p:txBody>
      </p:sp>
      <p:graphicFrame>
        <p:nvGraphicFramePr>
          <p:cNvPr id="5" name="Tableau 4"/>
          <p:cNvGraphicFramePr>
            <a:graphicFrameLocks noGrp="1"/>
          </p:cNvGraphicFramePr>
          <p:nvPr>
            <p:custDataLst>
              <p:tags r:id="rId2"/>
            </p:custDataLst>
            <p:extLst>
              <p:ext uri="{D42A27DB-BD31-4B8C-83A1-F6EECF244321}">
                <p14:modId xmlns:p14="http://schemas.microsoft.com/office/powerpoint/2010/main" xmlns="" val="3741410354"/>
              </p:ext>
            </p:extLst>
          </p:nvPr>
        </p:nvGraphicFramePr>
        <p:xfrm>
          <a:off x="737272" y="2762874"/>
          <a:ext cx="5374793" cy="2966720"/>
        </p:xfrm>
        <a:graphic>
          <a:graphicData uri="http://schemas.openxmlformats.org/drawingml/2006/table">
            <a:tbl>
              <a:tblPr firstRow="1" bandRow="1">
                <a:tableStyleId>{69CF1AB2-1976-4502-BF36-3FF5EA218861}</a:tableStyleId>
              </a:tblPr>
              <a:tblGrid>
                <a:gridCol w="4717532">
                  <a:extLst>
                    <a:ext uri="{9D8B030D-6E8A-4147-A177-3AD203B41FA5}">
                      <a16:colId xmlns:a16="http://schemas.microsoft.com/office/drawing/2014/main" xmlns="" val="20000"/>
                    </a:ext>
                  </a:extLst>
                </a:gridCol>
                <a:gridCol w="657261">
                  <a:extLst>
                    <a:ext uri="{9D8B030D-6E8A-4147-A177-3AD203B41FA5}">
                      <a16:colId xmlns:a16="http://schemas.microsoft.com/office/drawing/2014/main" xmlns="" val="20002"/>
                    </a:ext>
                  </a:extLst>
                </a:gridCol>
              </a:tblGrid>
              <a:tr h="370840">
                <a:tc>
                  <a:txBody>
                    <a:bodyPr/>
                    <a:lstStyle/>
                    <a:p>
                      <a:r>
                        <a:rPr lang="fr-FR" sz="1600" b="0" dirty="0"/>
                        <a:t>Présentation de la situation d’apprentissage</a:t>
                      </a:r>
                      <a:endParaRPr lang="fr-FR" sz="1600" b="0" dirty="0">
                        <a:latin typeface="Calibri" panose="020F0502020204030204" pitchFamily="34" charset="0"/>
                        <a:cs typeface="Calibri" panose="020F0502020204030204" pitchFamily="34" charset="0"/>
                      </a:endParaRPr>
                    </a:p>
                  </a:txBody>
                  <a:tcPr anchor="ctr"/>
                </a:tc>
                <a:tc>
                  <a:txBody>
                    <a:bodyPr/>
                    <a:lstStyle/>
                    <a:p>
                      <a:pPr algn="ctr"/>
                      <a:r>
                        <a:rPr lang="fr-FR" sz="1600" b="0" dirty="0"/>
                        <a:t>p.3</a:t>
                      </a:r>
                      <a:endParaRPr lang="fr-FR" sz="1600" b="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xmlns="" val="10001"/>
                  </a:ext>
                </a:extLst>
              </a:tr>
              <a:tr h="370840">
                <a:tc>
                  <a:txBody>
                    <a:bodyPr/>
                    <a:lstStyle/>
                    <a:p>
                      <a:r>
                        <a:rPr lang="fr-FR" sz="1600" dirty="0"/>
                        <a:t>Séquence d’enseignement</a:t>
                      </a:r>
                      <a:endParaRPr lang="fr-FR" sz="1600" b="0" dirty="0">
                        <a:latin typeface="Calibri" panose="020F0502020204030204" pitchFamily="34" charset="0"/>
                        <a:cs typeface="Calibri" panose="020F0502020204030204" pitchFamily="34" charset="0"/>
                      </a:endParaRPr>
                    </a:p>
                  </a:txBody>
                  <a:tcPr anchor="ctr"/>
                </a:tc>
                <a:tc>
                  <a:txBody>
                    <a:bodyPr/>
                    <a:lstStyle/>
                    <a:p>
                      <a:pPr algn="ctr"/>
                      <a:r>
                        <a:rPr lang="fr-FR" sz="1600" dirty="0"/>
                        <a:t>p.4</a:t>
                      </a:r>
                      <a:endParaRPr lang="fr-FR" sz="1600" b="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xmlns="" val="10002"/>
                  </a:ext>
                </a:extLst>
              </a:tr>
              <a:tr h="370840">
                <a:tc>
                  <a:txBody>
                    <a:bodyPr/>
                    <a:lstStyle/>
                    <a:p>
                      <a:r>
                        <a:rPr lang="fr-CA" sz="1600" b="0" dirty="0" smtClean="0">
                          <a:latin typeface="Calibri" panose="020F0502020204030204" pitchFamily="34" charset="0"/>
                          <a:cs typeface="Calibri" panose="020F0502020204030204" pitchFamily="34" charset="0"/>
                        </a:rPr>
                        <a:t>Fiche matériel</a:t>
                      </a:r>
                      <a:endParaRPr lang="fr-FR" sz="1600" b="0" dirty="0">
                        <a:latin typeface="Calibri" panose="020F0502020204030204" pitchFamily="34" charset="0"/>
                        <a:cs typeface="Calibri" panose="020F0502020204030204" pitchFamily="34" charset="0"/>
                      </a:endParaRPr>
                    </a:p>
                  </a:txBody>
                  <a:tcPr anchor="ctr"/>
                </a:tc>
                <a:tc>
                  <a:txBody>
                    <a:bodyPr/>
                    <a:lstStyle/>
                    <a:p>
                      <a:pPr algn="ctr"/>
                      <a:r>
                        <a:rPr lang="fr-CA" sz="1600" b="0" dirty="0" smtClean="0">
                          <a:latin typeface="Calibri" panose="020F0502020204030204" pitchFamily="34" charset="0"/>
                          <a:cs typeface="Calibri" panose="020F0502020204030204" pitchFamily="34" charset="0"/>
                        </a:rPr>
                        <a:t>p.5</a:t>
                      </a:r>
                      <a:endParaRPr lang="fr-FR" sz="1600" b="0" dirty="0">
                        <a:latin typeface="Calibri" panose="020F0502020204030204" pitchFamily="34" charset="0"/>
                        <a:cs typeface="Calibri" panose="020F0502020204030204" pitchFamily="34" charset="0"/>
                      </a:endParaRPr>
                    </a:p>
                  </a:txBody>
                  <a:tcPr anchor="ctr"/>
                </a:tc>
              </a:tr>
              <a:tr h="370840">
                <a:tc>
                  <a:txBody>
                    <a:bodyPr/>
                    <a:lstStyle/>
                    <a:p>
                      <a:r>
                        <a:rPr lang="fr-FR" sz="1600" dirty="0"/>
                        <a:t>Description</a:t>
                      </a:r>
                      <a:r>
                        <a:rPr lang="fr-FR" sz="1600" baseline="0" dirty="0"/>
                        <a:t> des activités</a:t>
                      </a:r>
                      <a:endParaRPr lang="fr-FR" sz="1600" b="0" dirty="0">
                        <a:latin typeface="Calibri" panose="020F0502020204030204" pitchFamily="34" charset="0"/>
                        <a:cs typeface="Calibri" panose="020F0502020204030204" pitchFamily="34" charset="0"/>
                      </a:endParaRPr>
                    </a:p>
                  </a:txBody>
                  <a:tcPr anchor="ctr"/>
                </a:tc>
                <a:tc>
                  <a:txBody>
                    <a:bodyPr/>
                    <a:lstStyle/>
                    <a:p>
                      <a:pPr algn="ctr"/>
                      <a:r>
                        <a:rPr lang="fr-FR" sz="1600" dirty="0" smtClean="0"/>
                        <a:t>p.6</a:t>
                      </a:r>
                      <a:endParaRPr lang="fr-FR" sz="1600" b="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xmlns="" val="10003"/>
                  </a:ext>
                </a:extLst>
              </a:tr>
              <a:tr h="370840">
                <a:tc>
                  <a:txBody>
                    <a:bodyPr/>
                    <a:lstStyle/>
                    <a:p>
                      <a:r>
                        <a:rPr lang="fr-FR" sz="1600" dirty="0"/>
                        <a:t>Fiches théoriques</a:t>
                      </a:r>
                      <a:endParaRPr lang="fr-FR" sz="1600" b="0" dirty="0">
                        <a:latin typeface="Calibri" panose="020F0502020204030204" pitchFamily="34" charset="0"/>
                        <a:cs typeface="Calibri" panose="020F0502020204030204" pitchFamily="34" charset="0"/>
                      </a:endParaRPr>
                    </a:p>
                  </a:txBody>
                  <a:tcPr anchor="ctr"/>
                </a:tc>
                <a:tc>
                  <a:txBody>
                    <a:bodyPr/>
                    <a:lstStyle/>
                    <a:p>
                      <a:pPr algn="ctr"/>
                      <a:r>
                        <a:rPr lang="fr-FR" sz="1600" dirty="0" smtClean="0"/>
                        <a:t>p.16</a:t>
                      </a:r>
                      <a:endParaRPr lang="fr-FR" sz="1600" b="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xmlns="" val="10004"/>
                  </a:ext>
                </a:extLst>
              </a:tr>
              <a:tr h="370840">
                <a:tc>
                  <a:txBody>
                    <a:bodyPr/>
                    <a:lstStyle/>
                    <a:p>
                      <a:r>
                        <a:rPr lang="fr-FR" sz="1600" dirty="0"/>
                        <a:t>Évaluations</a:t>
                      </a:r>
                      <a:endParaRPr lang="fr-FR" sz="1600" b="0" dirty="0">
                        <a:latin typeface="Calibri" panose="020F0502020204030204" pitchFamily="34" charset="0"/>
                        <a:cs typeface="Calibri" panose="020F0502020204030204" pitchFamily="34" charset="0"/>
                      </a:endParaRPr>
                    </a:p>
                  </a:txBody>
                  <a:tcPr anchor="ctr"/>
                </a:tc>
                <a:tc>
                  <a:txBody>
                    <a:bodyPr/>
                    <a:lstStyle/>
                    <a:p>
                      <a:pPr algn="ctr"/>
                      <a:r>
                        <a:rPr lang="fr-FR" sz="1600" dirty="0" smtClean="0"/>
                        <a:t>p.23</a:t>
                      </a:r>
                      <a:endParaRPr lang="fr-FR" sz="1600" b="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xmlns="" val="10005"/>
                  </a:ext>
                </a:extLst>
              </a:tr>
              <a:tr h="370840">
                <a:tc>
                  <a:txBody>
                    <a:bodyPr/>
                    <a:lstStyle/>
                    <a:p>
                      <a:r>
                        <a:rPr lang="fr-CA" sz="1600" dirty="0"/>
                        <a:t>Fiches TNI</a:t>
                      </a:r>
                      <a:endParaRPr lang="fr-FR" sz="1600" b="0" dirty="0">
                        <a:latin typeface="Calibri" panose="020F0502020204030204" pitchFamily="34" charset="0"/>
                        <a:cs typeface="Calibri" panose="020F0502020204030204" pitchFamily="34" charset="0"/>
                      </a:endParaRPr>
                    </a:p>
                  </a:txBody>
                  <a:tcPr anchor="ctr"/>
                </a:tc>
                <a:tc>
                  <a:txBody>
                    <a:bodyPr/>
                    <a:lstStyle/>
                    <a:p>
                      <a:pPr algn="ctr"/>
                      <a:r>
                        <a:rPr lang="fr-CA" sz="1600" dirty="0" smtClean="0"/>
                        <a:t>p.29</a:t>
                      </a:r>
                      <a:endParaRPr lang="fr-FR" sz="1600" b="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xmlns="" val="10007"/>
                  </a:ext>
                </a:extLst>
              </a:tr>
              <a:tr h="370840">
                <a:tc>
                  <a:txBody>
                    <a:bodyPr/>
                    <a:lstStyle/>
                    <a:p>
                      <a:r>
                        <a:rPr lang="fr-FR" sz="1600" dirty="0"/>
                        <a:t>Fiches d’activité</a:t>
                      </a:r>
                      <a:endParaRPr lang="fr-FR" sz="1600" b="0" dirty="0">
                        <a:latin typeface="Calibri" panose="020F0502020204030204" pitchFamily="34" charset="0"/>
                        <a:cs typeface="Calibri" panose="020F0502020204030204" pitchFamily="34" charset="0"/>
                      </a:endParaRPr>
                    </a:p>
                  </a:txBody>
                  <a:tcPr anchor="ctr"/>
                </a:tc>
                <a:tc>
                  <a:txBody>
                    <a:bodyPr/>
                    <a:lstStyle/>
                    <a:p>
                      <a:pPr algn="ctr"/>
                      <a:r>
                        <a:rPr lang="fr-FR" sz="1600" dirty="0" smtClean="0"/>
                        <a:t>p.35</a:t>
                      </a:r>
                      <a:endParaRPr lang="fr-FR" sz="1600" b="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xmlns="" val="10006"/>
                  </a:ext>
                </a:extLst>
              </a:tr>
            </a:tbl>
          </a:graphicData>
        </a:graphic>
      </p:graphicFrame>
      <p:sp>
        <p:nvSpPr>
          <p:cNvPr id="6" name="Espace réservé du numéro de diapositive 1"/>
          <p:cNvSpPr>
            <a:spLocks noGrp="1"/>
          </p:cNvSpPr>
          <p:nvPr>
            <p:ph type="sldNum" sz="quarter" idx="12"/>
            <p:custDataLst>
              <p:tags r:id="rId3"/>
            </p:custDataLst>
          </p:nvPr>
        </p:nvSpPr>
        <p:spPr>
          <a:xfrm>
            <a:off x="6007756" y="8002571"/>
            <a:ext cx="850244" cy="1135797"/>
          </a:xfrm>
        </p:spPr>
        <p:txBody>
          <a:bodyPr/>
          <a:lstStyle/>
          <a:p>
            <a:fld id="{027FB875-5C85-AB42-9DC5-178568A424B8}" type="slidenum">
              <a:rPr lang="en-US" smtClean="0"/>
              <a:pPr/>
              <a:t>2</a:t>
            </a:fld>
            <a:endParaRPr lang="en-US" dirty="0"/>
          </a:p>
        </p:txBody>
      </p:sp>
      <p:grpSp>
        <p:nvGrpSpPr>
          <p:cNvPr id="10" name="Groupe 9"/>
          <p:cNvGrpSpPr/>
          <p:nvPr/>
        </p:nvGrpSpPr>
        <p:grpSpPr>
          <a:xfrm>
            <a:off x="2073557" y="5953444"/>
            <a:ext cx="2710887" cy="523220"/>
            <a:chOff x="1641067" y="5717224"/>
            <a:chExt cx="2710887" cy="523220"/>
          </a:xfrm>
        </p:grpSpPr>
        <p:sp>
          <p:nvSpPr>
            <p:cNvPr id="7" name="ZoneTexte 6">
              <a:extLst>
                <a:ext uri="{FF2B5EF4-FFF2-40B4-BE49-F238E27FC236}">
                  <a16:creationId xmlns:a16="http://schemas.microsoft.com/office/drawing/2014/main" xmlns="" id="{69F153ED-4229-9EBA-B8DA-35F7CD177101}"/>
                </a:ext>
              </a:extLst>
            </p:cNvPr>
            <p:cNvSpPr txBox="1"/>
            <p:nvPr>
              <p:custDataLst>
                <p:tags r:id="rId5"/>
              </p:custDataLst>
            </p:nvPr>
          </p:nvSpPr>
          <p:spPr>
            <a:xfrm>
              <a:off x="1641067" y="5717224"/>
              <a:ext cx="2157209" cy="523220"/>
            </a:xfrm>
            <a:prstGeom prst="rect">
              <a:avLst/>
            </a:prstGeom>
            <a:noFill/>
          </p:spPr>
          <p:txBody>
            <a:bodyPr wrap="square" rtlCol="0">
              <a:spAutoFit/>
            </a:bodyPr>
            <a:lstStyle/>
            <a:p>
              <a:pPr algn="r"/>
              <a:r>
                <a:rPr lang="fr-CA" sz="1400" b="1" kern="0" dirty="0" smtClean="0">
                  <a:solidFill>
                    <a:schemeClr val="accent1">
                      <a:lumMod val="75000"/>
                    </a:schemeClr>
                  </a:solidFill>
                  <a:latin typeface="Avenir Light"/>
                  <a:cs typeface="Avenir Light"/>
                </a:rPr>
                <a:t>Vidéo de présentation </a:t>
              </a:r>
              <a:r>
                <a:rPr lang="fr-CA" sz="1400" b="1" kern="0" dirty="0">
                  <a:solidFill>
                    <a:schemeClr val="accent1">
                      <a:lumMod val="75000"/>
                    </a:schemeClr>
                  </a:solidFill>
                  <a:latin typeface="Avenir Light"/>
                  <a:cs typeface="Avenir Light"/>
                </a:rPr>
                <a:t>du </a:t>
              </a:r>
              <a:r>
                <a:rPr lang="fr-CA" sz="1400" b="1" kern="0" dirty="0" smtClean="0">
                  <a:solidFill>
                    <a:schemeClr val="accent1">
                      <a:lumMod val="75000"/>
                    </a:schemeClr>
                  </a:solidFill>
                  <a:latin typeface="Avenir Light"/>
                </a:rPr>
                <a:t>matériel :</a:t>
              </a:r>
              <a:endParaRPr lang="fr-CA" sz="1400" dirty="0">
                <a:solidFill>
                  <a:schemeClr val="accent1">
                    <a:lumMod val="75000"/>
                  </a:schemeClr>
                </a:solidFill>
              </a:endParaRPr>
            </a:p>
          </p:txBody>
        </p:sp>
        <p:pic>
          <p:nvPicPr>
            <p:cNvPr id="8" name="Image 7">
              <a:hlinkClick r:id="rId8"/>
              <a:extLst>
                <a:ext uri="{FF2B5EF4-FFF2-40B4-BE49-F238E27FC236}">
                  <a16:creationId xmlns:a16="http://schemas.microsoft.com/office/drawing/2014/main" xmlns="" id="{3415FCAB-1EE2-AB0F-E5AB-4CE29A4F32B6}"/>
                </a:ext>
              </a:extLst>
            </p:cNvPr>
            <p:cNvPicPr>
              <a:picLocks noChangeAspect="1"/>
            </p:cNvPicPr>
            <p:nvPr>
              <p:custDataLst>
                <p:tags r:id="rId6"/>
              </p:custDataLst>
            </p:nvPr>
          </p:nvPicPr>
          <p:blipFill>
            <a:blip r:embed="rId9">
              <a:clrChange>
                <a:clrFrom>
                  <a:srgbClr val="F8FDF7"/>
                </a:clrFrom>
                <a:clrTo>
                  <a:srgbClr val="F8FDF7">
                    <a:alpha val="0"/>
                  </a:srgbClr>
                </a:clrTo>
              </a:clrChange>
              <a:extLst>
                <a:ext uri="{28A0092B-C50C-407E-A947-70E740481C1C}">
                  <a14:useLocalDpi xmlns:a14="http://schemas.microsoft.com/office/drawing/2010/main" xmlns="" val="0"/>
                </a:ext>
              </a:extLst>
            </a:blip>
            <a:stretch>
              <a:fillRect/>
            </a:stretch>
          </p:blipFill>
          <p:spPr>
            <a:xfrm>
              <a:off x="3798276" y="5802860"/>
              <a:ext cx="553678" cy="414724"/>
            </a:xfrm>
            <a:prstGeom prst="rect">
              <a:avLst/>
            </a:prstGeom>
          </p:spPr>
        </p:pic>
      </p:grpSp>
      <p:sp>
        <p:nvSpPr>
          <p:cNvPr id="9" name="ZoneTexte 8">
            <a:extLst>
              <a:ext uri="{FF2B5EF4-FFF2-40B4-BE49-F238E27FC236}">
                <a16:creationId xmlns:a16="http://schemas.microsoft.com/office/drawing/2014/main" xmlns="" id="{86F05F64-3488-397B-F6C4-8CFA3BED984F}"/>
              </a:ext>
            </a:extLst>
          </p:cNvPr>
          <p:cNvSpPr txBox="1"/>
          <p:nvPr>
            <p:custDataLst>
              <p:tags r:id="rId4"/>
            </p:custDataLst>
          </p:nvPr>
        </p:nvSpPr>
        <p:spPr>
          <a:xfrm>
            <a:off x="1301901" y="7012965"/>
            <a:ext cx="4254199" cy="307777"/>
          </a:xfrm>
          <a:prstGeom prst="rect">
            <a:avLst/>
          </a:prstGeom>
          <a:noFill/>
          <a:ln>
            <a:noFill/>
          </a:ln>
        </p:spPr>
        <p:txBody>
          <a:bodyPr wrap="square" rtlCol="0" anchor="ctr">
            <a:spAutoFit/>
          </a:bodyPr>
          <a:lstStyle/>
          <a:p>
            <a:pPr algn="ctr"/>
            <a:r>
              <a:rPr lang="fr-CA" sz="1400" dirty="0">
                <a:latin typeface="+mj-lt"/>
                <a:cs typeface="Times New Roman" panose="02020603050405020304" pitchFamily="18" charset="0"/>
              </a:rPr>
              <a:t>Où </a:t>
            </a:r>
            <a:r>
              <a:rPr lang="fr-CA" sz="1400" dirty="0">
                <a:latin typeface="+mj-lt"/>
                <a:cs typeface="Calibri" panose="020F0502020204030204" pitchFamily="34" charset="0"/>
              </a:rPr>
              <a:t>commander</a:t>
            </a:r>
            <a:r>
              <a:rPr lang="fr-CA" sz="1400" dirty="0">
                <a:latin typeface="+mj-lt"/>
                <a:cs typeface="Times New Roman" panose="02020603050405020304" pitchFamily="18" charset="0"/>
              </a:rPr>
              <a:t> les pelotes de </a:t>
            </a:r>
            <a:r>
              <a:rPr lang="fr-CA" sz="1400" dirty="0" smtClean="0">
                <a:latin typeface="+mj-lt"/>
                <a:cs typeface="Times New Roman" panose="02020603050405020304" pitchFamily="18" charset="0"/>
              </a:rPr>
              <a:t>hibou ? </a:t>
            </a:r>
            <a:r>
              <a:rPr lang="fr-CA" sz="1400" dirty="0">
                <a:latin typeface="+mj-lt"/>
                <a:cs typeface="Times New Roman" panose="02020603050405020304" pitchFamily="18" charset="0"/>
                <a:hlinkClick r:id="rId10"/>
              </a:rPr>
              <a:t>www.obdk.com</a:t>
            </a:r>
            <a:endParaRPr lang="fr-CA" sz="1400" dirty="0">
              <a:latin typeface="+mj-lt"/>
              <a:cs typeface="Times New Roman" panose="02020603050405020304" pitchFamily="18" charset="0"/>
            </a:endParaRPr>
          </a:p>
        </p:txBody>
      </p:sp>
    </p:spTree>
    <p:extLst>
      <p:ext uri="{BB962C8B-B14F-4D97-AF65-F5344CB8AC3E}">
        <p14:creationId xmlns:p14="http://schemas.microsoft.com/office/powerpoint/2010/main" xmlns="" val="5685593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C:\Users\gilles\Documents\AVATARs\Human_skeleton_back_fr.svg.png"/>
          <p:cNvPicPr>
            <a:picLocks noChangeAspect="1" noChangeArrowheads="1"/>
          </p:cNvPicPr>
          <p:nvPr>
            <p:custDataLst>
              <p:tags r:id="rId1"/>
            </p:custDataLst>
          </p:nvPr>
        </p:nvPicPr>
        <p:blipFill>
          <a:blip r:embed="rId8">
            <a:extLst>
              <a:ext uri="{28A0092B-C50C-407E-A947-70E740481C1C}">
                <a14:useLocalDpi xmlns:a14="http://schemas.microsoft.com/office/drawing/2010/main" xmlns="" val="0"/>
              </a:ext>
            </a:extLst>
          </a:blip>
          <a:srcRect/>
          <a:stretch>
            <a:fillRect/>
          </a:stretch>
        </p:blipFill>
        <p:spPr bwMode="auto">
          <a:xfrm>
            <a:off x="3553317" y="1174846"/>
            <a:ext cx="3280097" cy="633469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Espace réservé du numéro de diapositive 2"/>
          <p:cNvSpPr>
            <a:spLocks noGrp="1"/>
          </p:cNvSpPr>
          <p:nvPr>
            <p:ph type="sldNum" sz="quarter" idx="12"/>
            <p:custDataLst>
              <p:tags r:id="rId2"/>
            </p:custDataLst>
          </p:nvPr>
        </p:nvSpPr>
        <p:spPr>
          <a:xfrm>
            <a:off x="5547974" y="8008203"/>
            <a:ext cx="1310026" cy="1135797"/>
          </a:xfrm>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cs typeface="Times New Roman" panose="02020603050405020304" pitchFamily="18" charset="0"/>
              </a:rPr>
              <a:pPr/>
              <a:t>20</a:t>
            </a:fld>
            <a:endParaRPr lang="en-US" dirty="0">
              <a:gradFill>
                <a:gsLst>
                  <a:gs pos="0">
                    <a:prstClr val="black">
                      <a:alpha val="10000"/>
                    </a:prstClr>
                  </a:gs>
                  <a:gs pos="100000">
                    <a:prstClr val="black">
                      <a:alpha val="10000"/>
                    </a:prstClr>
                  </a:gs>
                </a:gsLst>
                <a:lin ang="5400000" scaled="0"/>
              </a:gradFill>
              <a:cs typeface="Times New Roman" panose="02020603050405020304" pitchFamily="18" charset="0"/>
            </a:endParaRPr>
          </a:p>
        </p:txBody>
      </p:sp>
      <p:sp>
        <p:nvSpPr>
          <p:cNvPr id="9" name="Title 3"/>
          <p:cNvSpPr txBox="1">
            <a:spLocks/>
          </p:cNvSpPr>
          <p:nvPr>
            <p:custDataLst>
              <p:tags r:id="rId3"/>
            </p:custDataLst>
          </p:nvPr>
        </p:nvSpPr>
        <p:spPr>
          <a:xfrm>
            <a:off x="0" y="42862"/>
            <a:ext cx="4366439" cy="13253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defRPr/>
            </a:pPr>
            <a:r>
              <a:rPr lang="en-US" sz="3000" dirty="0">
                <a:solidFill>
                  <a:sysClr val="windowText" lastClr="000000"/>
                </a:solidFill>
                <a:latin typeface="Calibri" panose="020F0502020204030204" pitchFamily="34" charset="0"/>
                <a:cs typeface="Calibri" panose="020F0502020204030204" pitchFamily="34" charset="0"/>
              </a:rPr>
              <a:t>Fiche </a:t>
            </a:r>
            <a:r>
              <a:rPr lang="en-US" sz="3000" dirty="0" err="1">
                <a:solidFill>
                  <a:sysClr val="windowText" lastClr="000000"/>
                </a:solidFill>
                <a:latin typeface="Calibri" panose="020F0502020204030204" pitchFamily="34" charset="0"/>
                <a:cs typeface="Calibri" panose="020F0502020204030204" pitchFamily="34" charset="0"/>
              </a:rPr>
              <a:t>théorique</a:t>
            </a:r>
            <a:r>
              <a:rPr lang="en-US" sz="3000" dirty="0">
                <a:solidFill>
                  <a:sysClr val="windowText" lastClr="000000"/>
                </a:solidFill>
                <a:latin typeface="Calibri" panose="020F0502020204030204" pitchFamily="34" charset="0"/>
                <a:cs typeface="Calibri" panose="020F0502020204030204" pitchFamily="34" charset="0"/>
              </a:rPr>
              <a:t> 2.2</a:t>
            </a:r>
          </a:p>
          <a:p>
            <a:pPr algn="l"/>
            <a:r>
              <a:rPr lang="en-US" sz="2400" dirty="0">
                <a:solidFill>
                  <a:prstClr val="black"/>
                </a:solidFill>
                <a:latin typeface="Calibri" panose="020F0502020204030204" pitchFamily="34" charset="0"/>
                <a:cs typeface="Calibri" panose="020F0502020204030204" pitchFamily="34" charset="0"/>
              </a:rPr>
              <a:t>Les </a:t>
            </a:r>
            <a:r>
              <a:rPr lang="en-US" sz="2400" dirty="0" err="1">
                <a:solidFill>
                  <a:prstClr val="black"/>
                </a:solidFill>
                <a:latin typeface="Calibri" panose="020F0502020204030204" pitchFamily="34" charset="0"/>
                <a:cs typeface="Calibri" panose="020F0502020204030204" pitchFamily="34" charset="0"/>
              </a:rPr>
              <a:t>os</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humains</a:t>
            </a:r>
            <a:r>
              <a:rPr lang="en-US" sz="2400" dirty="0">
                <a:solidFill>
                  <a:prstClr val="black"/>
                </a:solidFill>
                <a:latin typeface="Calibri" panose="020F0502020204030204" pitchFamily="34" charset="0"/>
                <a:cs typeface="Calibri" panose="020F0502020204030204" pitchFamily="34" charset="0"/>
              </a:rPr>
              <a:t> (version </a:t>
            </a:r>
            <a:r>
              <a:rPr lang="en-US" sz="2400" dirty="0" err="1">
                <a:solidFill>
                  <a:prstClr val="black"/>
                </a:solidFill>
                <a:latin typeface="Calibri" panose="020F0502020204030204" pitchFamily="34" charset="0"/>
                <a:cs typeface="Calibri" panose="020F0502020204030204" pitchFamily="34" charset="0"/>
              </a:rPr>
              <a:t>détaillée</a:t>
            </a:r>
            <a:r>
              <a:rPr lang="en-US" sz="2400" dirty="0">
                <a:solidFill>
                  <a:prstClr val="black"/>
                </a:solidFill>
                <a:latin typeface="Calibri" panose="020F0502020204030204" pitchFamily="34" charset="0"/>
                <a:cs typeface="Calibri" panose="020F0502020204030204" pitchFamily="34" charset="0"/>
              </a:rPr>
              <a:t>)</a:t>
            </a:r>
          </a:p>
          <a:p>
            <a:pPr algn="l"/>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4" name="ZoneTexte 3"/>
          <p:cNvSpPr txBox="1"/>
          <p:nvPr>
            <p:custDataLst>
              <p:tags r:id="rId4"/>
            </p:custDataLst>
          </p:nvPr>
        </p:nvSpPr>
        <p:spPr>
          <a:xfrm>
            <a:off x="0" y="7860576"/>
            <a:ext cx="5711540" cy="738664"/>
          </a:xfrm>
          <a:prstGeom prst="rect">
            <a:avLst/>
          </a:prstGeom>
          <a:noFill/>
        </p:spPr>
        <p:txBody>
          <a:bodyPr wrap="square" rtlCol="0">
            <a:spAutoFit/>
          </a:bodyPr>
          <a:lstStyle/>
          <a:p>
            <a:pPr algn="just"/>
            <a:r>
              <a:rPr lang="fr-CA" sz="1050" dirty="0">
                <a:solidFill>
                  <a:prstClr val="black"/>
                </a:solidFill>
                <a:latin typeface="Calibri" panose="020F0502020204030204" pitchFamily="34" charset="0"/>
                <a:cs typeface="Calibri" panose="020F0502020204030204" pitchFamily="34" charset="0"/>
              </a:rPr>
              <a:t>N.B. Ceci est un squelette féminin. </a:t>
            </a:r>
            <a:r>
              <a:rPr lang="fr-FR" sz="1050" dirty="0">
                <a:latin typeface="Calibri" panose="020F0502020204030204" pitchFamily="34" charset="0"/>
                <a:cs typeface="Calibri" panose="020F0502020204030204" pitchFamily="34" charset="0"/>
              </a:rPr>
              <a:t>Le squelette de l’homme et de la femme est pratiquement identique, les seules différences notables étant que les os des femmes sont plus fins et plus légers que les os des hommes, et que le bassin des femmes est moins haut et plus large que celui des hommes. Cette dernière différence facilite l’accouchement.</a:t>
            </a:r>
            <a:endParaRPr lang="fr-CA" sz="1050" dirty="0">
              <a:solidFill>
                <a:prstClr val="black"/>
              </a:solidFill>
              <a:latin typeface="Calibri" panose="020F0502020204030204" pitchFamily="34" charset="0"/>
              <a:cs typeface="Calibri" panose="020F0502020204030204" pitchFamily="34" charset="0"/>
            </a:endParaRPr>
          </a:p>
        </p:txBody>
      </p:sp>
      <p:sp>
        <p:nvSpPr>
          <p:cNvPr id="11" name="AutoShape 2" descr="http://upload.wikimedia.org/wikipedia/commons/thumb/2/2e/Human_skeleton_front_fr.svg/320px-Human_skeleton_front_fr.svg.png"/>
          <p:cNvSpPr>
            <a:spLocks noChangeAspect="1" noChangeArrowheads="1"/>
          </p:cNvSpPr>
          <p:nvPr>
            <p:custDataLst>
              <p:tags r:id="rId5"/>
            </p:custDataLst>
          </p:nvPr>
        </p:nvSpPr>
        <p:spPr bwMode="auto">
          <a:xfrm>
            <a:off x="155575" y="-1004888"/>
            <a:ext cx="2095500" cy="20955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9219" name="Picture 3" descr="C:\Users\gilles\Documents\AVATARs\Human_skeleton_front_fr.svg.png"/>
          <p:cNvPicPr>
            <a:picLocks noChangeAspect="1" noChangeArrowheads="1"/>
          </p:cNvPicPr>
          <p:nvPr>
            <p:custDataLst>
              <p:tags r:id="rId6"/>
            </p:custDataLst>
          </p:nvPr>
        </p:nvPicPr>
        <p:blipFill>
          <a:blip r:embed="rId9">
            <a:extLst>
              <a:ext uri="{28A0092B-C50C-407E-A947-70E740481C1C}">
                <a14:useLocalDpi xmlns:a14="http://schemas.microsoft.com/office/drawing/2010/main" xmlns="" val="0"/>
              </a:ext>
            </a:extLst>
          </a:blip>
          <a:srcRect/>
          <a:stretch>
            <a:fillRect/>
          </a:stretch>
        </p:blipFill>
        <p:spPr bwMode="auto">
          <a:xfrm>
            <a:off x="94587" y="1102303"/>
            <a:ext cx="3317661" cy="640723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04143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custDataLst>
              <p:tags r:id="rId1"/>
            </p:custDataLst>
          </p:nvPr>
        </p:nvSpPr>
        <p:spPr>
          <a:xfrm>
            <a:off x="5547974" y="8017728"/>
            <a:ext cx="1310026" cy="1135797"/>
          </a:xfrm>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cs typeface="Times New Roman" panose="02020603050405020304" pitchFamily="18" charset="0"/>
              </a:rPr>
              <a:pPr/>
              <a:t>21</a:t>
            </a:fld>
            <a:endParaRPr lang="en-US" dirty="0">
              <a:gradFill>
                <a:gsLst>
                  <a:gs pos="0">
                    <a:prstClr val="black">
                      <a:alpha val="10000"/>
                    </a:prstClr>
                  </a:gs>
                  <a:gs pos="100000">
                    <a:prstClr val="black">
                      <a:alpha val="10000"/>
                    </a:prstClr>
                  </a:gs>
                </a:gsLst>
                <a:lin ang="5400000" scaled="0"/>
              </a:gradFill>
              <a:cs typeface="Times New Roman" panose="02020603050405020304" pitchFamily="18" charset="0"/>
            </a:endParaRPr>
          </a:p>
        </p:txBody>
      </p:sp>
      <p:sp>
        <p:nvSpPr>
          <p:cNvPr id="9" name="Title 3"/>
          <p:cNvSpPr txBox="1">
            <a:spLocks/>
          </p:cNvSpPr>
          <p:nvPr>
            <p:custDataLst>
              <p:tags r:id="rId2"/>
            </p:custDataLst>
          </p:nvPr>
        </p:nvSpPr>
        <p:spPr>
          <a:xfrm>
            <a:off x="1" y="42863"/>
            <a:ext cx="4823496" cy="10549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defRPr/>
            </a:pPr>
            <a:r>
              <a:rPr lang="en-US" sz="3000" dirty="0">
                <a:solidFill>
                  <a:sysClr val="windowText" lastClr="000000"/>
                </a:solidFill>
                <a:latin typeface="Calibri" panose="020F0502020204030204" pitchFamily="34" charset="0"/>
                <a:cs typeface="Calibri" panose="020F0502020204030204" pitchFamily="34" charset="0"/>
              </a:rPr>
              <a:t>Fiche </a:t>
            </a:r>
            <a:r>
              <a:rPr lang="en-US" sz="3000" dirty="0" err="1">
                <a:solidFill>
                  <a:sysClr val="windowText" lastClr="000000"/>
                </a:solidFill>
                <a:latin typeface="Calibri" panose="020F0502020204030204" pitchFamily="34" charset="0"/>
                <a:cs typeface="Calibri" panose="020F0502020204030204" pitchFamily="34" charset="0"/>
              </a:rPr>
              <a:t>théorique</a:t>
            </a:r>
            <a:r>
              <a:rPr lang="en-US" sz="3000" dirty="0">
                <a:solidFill>
                  <a:sysClr val="windowText" lastClr="000000"/>
                </a:solidFill>
                <a:latin typeface="Calibri" panose="020F0502020204030204" pitchFamily="34" charset="0"/>
                <a:cs typeface="Calibri" panose="020F0502020204030204" pitchFamily="34" charset="0"/>
              </a:rPr>
              <a:t> 3.1</a:t>
            </a:r>
            <a:r>
              <a:rPr lang="en-US" sz="3000" i="1" dirty="0">
                <a:solidFill>
                  <a:sysClr val="windowText" lastClr="000000"/>
                </a:solidFill>
                <a:latin typeface="Calibri" panose="020F0502020204030204" pitchFamily="34" charset="0"/>
                <a:cs typeface="Calibri" panose="020F0502020204030204" pitchFamily="34" charset="0"/>
              </a:rPr>
              <a:t/>
            </a:r>
            <a:br>
              <a:rPr lang="en-US" sz="3000" i="1" dirty="0">
                <a:solidFill>
                  <a:sysClr val="windowText" lastClr="000000"/>
                </a:solidFill>
                <a:latin typeface="Calibri" panose="020F0502020204030204" pitchFamily="34" charset="0"/>
                <a:cs typeface="Calibri" panose="020F0502020204030204" pitchFamily="34" charset="0"/>
              </a:rPr>
            </a:br>
            <a:r>
              <a:rPr lang="en-US" sz="2400" dirty="0">
                <a:solidFill>
                  <a:sysClr val="windowText" lastClr="000000"/>
                </a:solidFill>
                <a:latin typeface="Calibri" panose="020F0502020204030204" pitchFamily="34" charset="0"/>
                <a:cs typeface="Calibri" panose="020F0502020204030204" pitchFamily="34" charset="0"/>
              </a:rPr>
              <a:t>Les </a:t>
            </a:r>
            <a:r>
              <a:rPr lang="en-US" sz="2400" dirty="0" err="1">
                <a:solidFill>
                  <a:sysClr val="windowText" lastClr="000000"/>
                </a:solidFill>
                <a:latin typeface="Calibri" panose="020F0502020204030204" pitchFamily="34" charset="0"/>
                <a:cs typeface="Calibri" panose="020F0502020204030204" pitchFamily="34" charset="0"/>
              </a:rPr>
              <a:t>groupes</a:t>
            </a:r>
            <a:r>
              <a:rPr lang="en-US" sz="2400" dirty="0">
                <a:solidFill>
                  <a:sysClr val="windowText" lastClr="000000"/>
                </a:solidFill>
                <a:latin typeface="Calibri" panose="020F0502020204030204" pitchFamily="34" charset="0"/>
                <a:cs typeface="Calibri" panose="020F0502020204030204" pitchFamily="34" charset="0"/>
              </a:rPr>
              <a:t> </a:t>
            </a:r>
            <a:r>
              <a:rPr lang="en-US" sz="2400" dirty="0" err="1">
                <a:solidFill>
                  <a:sysClr val="windowText" lastClr="000000"/>
                </a:solidFill>
                <a:latin typeface="Calibri" panose="020F0502020204030204" pitchFamily="34" charset="0"/>
                <a:cs typeface="Calibri" panose="020F0502020204030204" pitchFamily="34" charset="0"/>
              </a:rPr>
              <a:t>d’os</a:t>
            </a:r>
            <a:endParaRPr lang="en-US" sz="2400" i="1" dirty="0">
              <a:solidFill>
                <a:sysClr val="windowText" lastClr="000000"/>
              </a:solidFill>
              <a:latin typeface="Calibri" panose="020F0502020204030204" pitchFamily="34" charset="0"/>
              <a:cs typeface="Calibri" panose="020F0502020204030204" pitchFamily="34" charset="0"/>
            </a:endParaRPr>
          </a:p>
        </p:txBody>
      </p:sp>
      <p:sp>
        <p:nvSpPr>
          <p:cNvPr id="4" name="ZoneTexte 3"/>
          <p:cNvSpPr txBox="1"/>
          <p:nvPr>
            <p:custDataLst>
              <p:tags r:id="rId3"/>
            </p:custDataLst>
          </p:nvPr>
        </p:nvSpPr>
        <p:spPr>
          <a:xfrm>
            <a:off x="273234" y="2349435"/>
            <a:ext cx="4931948" cy="307777"/>
          </a:xfrm>
          <a:prstGeom prst="rect">
            <a:avLst/>
          </a:prstGeom>
          <a:solidFill>
            <a:schemeClr val="bg1">
              <a:alpha val="0"/>
            </a:schemeClr>
          </a:solidFill>
          <a:ln>
            <a:noFill/>
          </a:ln>
        </p:spPr>
        <p:txBody>
          <a:bodyPr wrap="square" rtlCol="0">
            <a:spAutoFit/>
          </a:bodyPr>
          <a:lstStyle/>
          <a:p>
            <a:r>
              <a:rPr lang="fr-CA" sz="1400" dirty="0">
                <a:solidFill>
                  <a:prstClr val="black"/>
                </a:solidFill>
                <a:latin typeface="Calibri" panose="020F0502020204030204" pitchFamily="34" charset="0"/>
                <a:cs typeface="Calibri" panose="020F0502020204030204" pitchFamily="34" charset="0"/>
              </a:rPr>
              <a:t>Voici une description des cinq principaux groupes d’os</a:t>
            </a:r>
            <a:r>
              <a:rPr lang="fr-CA" sz="1200" dirty="0">
                <a:solidFill>
                  <a:prstClr val="black"/>
                </a:solidFill>
                <a:latin typeface="Calibri" panose="020F0502020204030204" pitchFamily="34" charset="0"/>
                <a:cs typeface="Calibri" panose="020F0502020204030204" pitchFamily="34" charset="0"/>
              </a:rPr>
              <a:t>:</a:t>
            </a:r>
          </a:p>
        </p:txBody>
      </p:sp>
      <p:sp>
        <p:nvSpPr>
          <p:cNvPr id="11" name="AutoShape 2" descr="http://upload.wikimedia.org/wikipedia/commons/thumb/2/2e/Human_skeleton_front_fr.svg/320px-Human_skeleton_front_fr.svg.png"/>
          <p:cNvSpPr>
            <a:spLocks noChangeAspect="1" noChangeArrowheads="1"/>
          </p:cNvSpPr>
          <p:nvPr>
            <p:custDataLst>
              <p:tags r:id="rId4"/>
            </p:custDataLst>
          </p:nvPr>
        </p:nvSpPr>
        <p:spPr bwMode="auto">
          <a:xfrm>
            <a:off x="155575" y="-1004888"/>
            <a:ext cx="2095500" cy="20955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Calibri" panose="020F0502020204030204" pitchFamily="34" charset="0"/>
              <a:cs typeface="Calibri" panose="020F0502020204030204" pitchFamily="34" charset="0"/>
            </a:endParaRPr>
          </a:p>
        </p:txBody>
      </p:sp>
      <p:sp>
        <p:nvSpPr>
          <p:cNvPr id="13" name="TextBox 12"/>
          <p:cNvSpPr txBox="1"/>
          <p:nvPr>
            <p:custDataLst>
              <p:tags r:id="rId5"/>
            </p:custDataLst>
          </p:nvPr>
        </p:nvSpPr>
        <p:spPr>
          <a:xfrm>
            <a:off x="373997" y="1407144"/>
            <a:ext cx="3298158" cy="830997"/>
          </a:xfrm>
          <a:prstGeom prst="rect">
            <a:avLst/>
          </a:prstGeom>
          <a:noFill/>
          <a:ln>
            <a:solidFill>
              <a:schemeClr val="tx1"/>
            </a:solidFill>
          </a:ln>
        </p:spPr>
        <p:txBody>
          <a:bodyPr wrap="square" rtlCol="0">
            <a:spAutoFit/>
          </a:bodyPr>
          <a:lstStyle/>
          <a:p>
            <a:r>
              <a:rPr lang="fr-FR" sz="1200" b="1" dirty="0">
                <a:latin typeface="Calibri" panose="020F0502020204030204" pitchFamily="34" charset="0"/>
                <a:cs typeface="Calibri" panose="020F0502020204030204" pitchFamily="34" charset="0"/>
              </a:rPr>
              <a:t>Le squelette a trois fonctions :</a:t>
            </a:r>
            <a:endParaRPr lang="fr-CA" sz="1200" b="1" dirty="0">
              <a:latin typeface="Calibri" panose="020F0502020204030204" pitchFamily="34" charset="0"/>
              <a:cs typeface="Calibri" panose="020F0502020204030204" pitchFamily="34" charset="0"/>
            </a:endParaRPr>
          </a:p>
          <a:p>
            <a:pPr lvl="0"/>
            <a:r>
              <a:rPr lang="fr-FR" sz="1200" dirty="0">
                <a:latin typeface="Calibri" panose="020F0502020204030204" pitchFamily="34" charset="0"/>
                <a:cs typeface="Calibri" panose="020F0502020204030204" pitchFamily="34" charset="0"/>
              </a:rPr>
              <a:t> - Structure de</a:t>
            </a:r>
            <a:r>
              <a:rPr lang="fr-FR" sz="1200" b="1" dirty="0">
                <a:latin typeface="Calibri" panose="020F0502020204030204" pitchFamily="34" charset="0"/>
                <a:cs typeface="Calibri" panose="020F0502020204030204" pitchFamily="34" charset="0"/>
              </a:rPr>
              <a:t> soutien</a:t>
            </a:r>
            <a:endParaRPr lang="fr-CA" sz="1200" b="1" dirty="0">
              <a:latin typeface="Calibri" panose="020F0502020204030204" pitchFamily="34" charset="0"/>
              <a:cs typeface="Calibri" panose="020F0502020204030204" pitchFamily="34" charset="0"/>
            </a:endParaRPr>
          </a:p>
          <a:p>
            <a:pPr lvl="0"/>
            <a:r>
              <a:rPr lang="fr-FR" sz="1200" dirty="0">
                <a:latin typeface="Calibri" panose="020F0502020204030204" pitchFamily="34" charset="0"/>
                <a:cs typeface="Calibri" panose="020F0502020204030204" pitchFamily="34" charset="0"/>
              </a:rPr>
              <a:t>-  </a:t>
            </a:r>
            <a:r>
              <a:rPr lang="fr-CA" sz="1200" dirty="0">
                <a:latin typeface="Calibri" panose="020F0502020204030204" pitchFamily="34" charset="0"/>
                <a:cs typeface="Calibri" panose="020F0502020204030204" pitchFamily="34" charset="0"/>
              </a:rPr>
              <a:t>Lien avec les muscles: permets le </a:t>
            </a:r>
            <a:r>
              <a:rPr lang="fr-CA" sz="1200" b="1" dirty="0">
                <a:latin typeface="Calibri" panose="020F0502020204030204" pitchFamily="34" charset="0"/>
                <a:cs typeface="Calibri" panose="020F0502020204030204" pitchFamily="34" charset="0"/>
              </a:rPr>
              <a:t>mouvement</a:t>
            </a:r>
          </a:p>
          <a:p>
            <a:pPr lvl="0"/>
            <a:r>
              <a:rPr lang="fr-FR" sz="1200" b="1" dirty="0">
                <a:latin typeface="Calibri" panose="020F0502020204030204" pitchFamily="34" charset="0"/>
                <a:cs typeface="Calibri" panose="020F0502020204030204" pitchFamily="34" charset="0"/>
              </a:rPr>
              <a:t>-  Protection</a:t>
            </a:r>
            <a:r>
              <a:rPr lang="fr-FR" sz="1200" dirty="0">
                <a:latin typeface="Calibri" panose="020F0502020204030204" pitchFamily="34" charset="0"/>
                <a:cs typeface="Calibri" panose="020F0502020204030204" pitchFamily="34" charset="0"/>
              </a:rPr>
              <a:t> des organes</a:t>
            </a:r>
            <a:endParaRPr lang="fr-CA" sz="1200" dirty="0">
              <a:latin typeface="Calibri" panose="020F0502020204030204" pitchFamily="34" charset="0"/>
              <a:cs typeface="Calibri" panose="020F0502020204030204" pitchFamily="34" charset="0"/>
            </a:endParaRPr>
          </a:p>
        </p:txBody>
      </p:sp>
      <p:sp>
        <p:nvSpPr>
          <p:cNvPr id="5" name="Rectangle 4"/>
          <p:cNvSpPr/>
          <p:nvPr>
            <p:custDataLst>
              <p:tags r:id="rId6"/>
            </p:custDataLst>
          </p:nvPr>
        </p:nvSpPr>
        <p:spPr>
          <a:xfrm>
            <a:off x="1" y="2714362"/>
            <a:ext cx="6848474" cy="1384995"/>
          </a:xfrm>
          <a:prstGeom prst="rect">
            <a:avLst/>
          </a:prstGeom>
          <a:ln>
            <a:solidFill>
              <a:schemeClr val="accent1"/>
            </a:solidFill>
          </a:ln>
        </p:spPr>
        <p:txBody>
          <a:bodyPr wrap="square">
            <a:spAutoFit/>
          </a:bodyPr>
          <a:lstStyle/>
          <a:p>
            <a:pPr lvl="0"/>
            <a:r>
              <a:rPr lang="fr-CA" sz="1200" dirty="0">
                <a:solidFill>
                  <a:prstClr val="black"/>
                </a:solidFill>
                <a:latin typeface="Calibri" panose="020F0502020204030204" pitchFamily="34" charset="0"/>
                <a:cs typeface="Calibri" panose="020F0502020204030204" pitchFamily="34" charset="0"/>
              </a:rPr>
              <a:t>• </a:t>
            </a:r>
            <a:r>
              <a:rPr lang="fr-CA" sz="1200" b="1" dirty="0">
                <a:solidFill>
                  <a:prstClr val="black"/>
                </a:solidFill>
                <a:latin typeface="Calibri" panose="020F0502020204030204" pitchFamily="34" charset="0"/>
                <a:cs typeface="Calibri" panose="020F0502020204030204" pitchFamily="34" charset="0"/>
              </a:rPr>
              <a:t>Tête</a:t>
            </a:r>
          </a:p>
          <a:p>
            <a:pPr lvl="0"/>
            <a:r>
              <a:rPr lang="fr-CA" sz="1200" i="1" dirty="0">
                <a:solidFill>
                  <a:prstClr val="black"/>
                </a:solidFill>
                <a:latin typeface="Calibri" panose="020F0502020204030204" pitchFamily="34" charset="0"/>
                <a:cs typeface="Calibri" panose="020F0502020204030204" pitchFamily="34" charset="0"/>
              </a:rPr>
              <a:t>Fonction </a:t>
            </a:r>
            <a:r>
              <a:rPr lang="fr-CA" sz="1200" dirty="0">
                <a:solidFill>
                  <a:prstClr val="black"/>
                </a:solidFill>
                <a:latin typeface="Calibri" panose="020F0502020204030204" pitchFamily="34" charset="0"/>
                <a:cs typeface="Calibri" panose="020F0502020204030204" pitchFamily="34" charset="0"/>
              </a:rPr>
              <a:t>: PROTECTION</a:t>
            </a:r>
            <a:r>
              <a:rPr lang="fr-CA" sz="1200" b="1" dirty="0">
                <a:solidFill>
                  <a:prstClr val="black"/>
                </a:solidFill>
                <a:latin typeface="Calibri" panose="020F0502020204030204" pitchFamily="34" charset="0"/>
                <a:cs typeface="Calibri" panose="020F0502020204030204" pitchFamily="34" charset="0"/>
              </a:rPr>
              <a:t> </a:t>
            </a:r>
            <a:r>
              <a:rPr lang="fr-CA" sz="1200" dirty="0">
                <a:solidFill>
                  <a:prstClr val="black"/>
                </a:solidFill>
                <a:latin typeface="Calibri" panose="020F0502020204030204" pitchFamily="34" charset="0"/>
                <a:cs typeface="Calibri" panose="020F0502020204030204" pitchFamily="34" charset="0"/>
              </a:rPr>
              <a:t>du cerveau</a:t>
            </a:r>
          </a:p>
          <a:p>
            <a:pPr lvl="0"/>
            <a:endParaRPr lang="fr-CA" sz="1200" dirty="0">
              <a:solidFill>
                <a:prstClr val="black"/>
              </a:solidFill>
              <a:latin typeface="Calibri" panose="020F0502020204030204" pitchFamily="34" charset="0"/>
              <a:cs typeface="Calibri" panose="020F0502020204030204" pitchFamily="34" charset="0"/>
            </a:endParaRPr>
          </a:p>
          <a:p>
            <a:pPr lvl="0" algn="just"/>
            <a:r>
              <a:rPr lang="fr-CA" sz="1200" dirty="0">
                <a:solidFill>
                  <a:prstClr val="black"/>
                </a:solidFill>
                <a:latin typeface="Calibri" panose="020F0502020204030204" pitchFamily="34" charset="0"/>
                <a:cs typeface="Calibri" panose="020F0502020204030204" pitchFamily="34" charset="0"/>
              </a:rPr>
              <a:t>Plusieurs os se soudent ensemble pour former le crâne ou ce que l’on appelle boîte crânienne. Ils protègent le cerveau et forment les cavités supérieures orbitaires. Les os de la joue contiennent la partie inférieure des cavités orbitaires et permettent de protéger les yeux. La mandibule (mâchoire inférieure) complète le squelette de la tête.</a:t>
            </a:r>
          </a:p>
        </p:txBody>
      </p:sp>
      <p:sp>
        <p:nvSpPr>
          <p:cNvPr id="7" name="Rectangle 6"/>
          <p:cNvSpPr/>
          <p:nvPr>
            <p:custDataLst>
              <p:tags r:id="rId7"/>
            </p:custDataLst>
          </p:nvPr>
        </p:nvSpPr>
        <p:spPr>
          <a:xfrm>
            <a:off x="1" y="4227387"/>
            <a:ext cx="6848474" cy="2492990"/>
          </a:xfrm>
          <a:prstGeom prst="rect">
            <a:avLst/>
          </a:prstGeom>
          <a:ln>
            <a:solidFill>
              <a:schemeClr val="accent1"/>
            </a:solidFill>
          </a:ln>
        </p:spPr>
        <p:txBody>
          <a:bodyPr wrap="square">
            <a:spAutoFit/>
          </a:bodyPr>
          <a:lstStyle/>
          <a:p>
            <a:pPr lvl="0"/>
            <a:r>
              <a:rPr lang="fr-CA" sz="1200" dirty="0">
                <a:solidFill>
                  <a:prstClr val="black"/>
                </a:solidFill>
                <a:latin typeface="Calibri" panose="020F0502020204030204" pitchFamily="34" charset="0"/>
                <a:cs typeface="Calibri" panose="020F0502020204030204" pitchFamily="34" charset="0"/>
              </a:rPr>
              <a:t>• C</a:t>
            </a:r>
            <a:r>
              <a:rPr lang="fr-CA" sz="1200" b="1" dirty="0">
                <a:solidFill>
                  <a:prstClr val="black"/>
                </a:solidFill>
                <a:latin typeface="Calibri" panose="020F0502020204030204" pitchFamily="34" charset="0"/>
                <a:cs typeface="Calibri" panose="020F0502020204030204" pitchFamily="34" charset="0"/>
              </a:rPr>
              <a:t>olonne vertébrale</a:t>
            </a:r>
          </a:p>
          <a:p>
            <a:pPr lvl="0" algn="just"/>
            <a:r>
              <a:rPr lang="fr-CA" sz="1200" i="1" dirty="0">
                <a:solidFill>
                  <a:prstClr val="black"/>
                </a:solidFill>
                <a:latin typeface="Calibri" panose="020F0502020204030204" pitchFamily="34" charset="0"/>
                <a:cs typeface="Calibri" panose="020F0502020204030204" pitchFamily="34" charset="0"/>
              </a:rPr>
              <a:t>Fonction </a:t>
            </a:r>
            <a:r>
              <a:rPr lang="fr-CA" sz="1200" dirty="0">
                <a:solidFill>
                  <a:prstClr val="black"/>
                </a:solidFill>
                <a:latin typeface="Calibri" panose="020F0502020204030204" pitchFamily="34" charset="0"/>
                <a:cs typeface="Calibri" panose="020F0502020204030204" pitchFamily="34" charset="0"/>
              </a:rPr>
              <a:t>: la colonne vertébrale, axe central, SOUTIENT</a:t>
            </a:r>
            <a:r>
              <a:rPr lang="fr-CA" sz="1200" b="1" dirty="0">
                <a:solidFill>
                  <a:prstClr val="black"/>
                </a:solidFill>
                <a:latin typeface="Calibri" panose="020F0502020204030204" pitchFamily="34" charset="0"/>
                <a:cs typeface="Calibri" panose="020F0502020204030204" pitchFamily="34" charset="0"/>
              </a:rPr>
              <a:t> </a:t>
            </a:r>
            <a:r>
              <a:rPr lang="fr-CA" sz="1200" dirty="0">
                <a:solidFill>
                  <a:prstClr val="black"/>
                </a:solidFill>
                <a:latin typeface="Calibri" panose="020F0502020204030204" pitchFamily="34" charset="0"/>
                <a:cs typeface="Calibri" panose="020F0502020204030204" pitchFamily="34" charset="0"/>
              </a:rPr>
              <a:t>la cage thoracique et le crâne. Elle permet le MOUVEMENT du tronc.</a:t>
            </a:r>
          </a:p>
          <a:p>
            <a:pPr lvl="0" algn="just"/>
            <a:endParaRPr lang="fr-CA" sz="1200" dirty="0">
              <a:solidFill>
                <a:prstClr val="black"/>
              </a:solidFill>
              <a:latin typeface="Calibri" panose="020F0502020204030204" pitchFamily="34" charset="0"/>
              <a:cs typeface="Calibri" panose="020F0502020204030204" pitchFamily="34" charset="0"/>
            </a:endParaRPr>
          </a:p>
          <a:p>
            <a:pPr lvl="0" algn="just"/>
            <a:r>
              <a:rPr lang="fr-CA" sz="1200" dirty="0">
                <a:solidFill>
                  <a:prstClr val="black"/>
                </a:solidFill>
                <a:latin typeface="Calibri" panose="020F0502020204030204" pitchFamily="34" charset="0"/>
                <a:cs typeface="Calibri" panose="020F0502020204030204" pitchFamily="34" charset="0"/>
              </a:rPr>
              <a:t>Le corps humain possède 33 vertèbres. Parmi elles, vingt-quatre sont articulées et reliées par des ligaments pour former  la colonne vertébrale. Les deux premières vertèbres, au niveau du cou, s’articulent de façon à permettre la rotation du cou. Les six vertèbres suivantes relient le cou à la région de l’épaule puis deux autres vertèbres sont reliées à douze paires de côtes qui protègent le cœur, les poumons, les reins et le foie. </a:t>
            </a:r>
          </a:p>
          <a:p>
            <a:pPr lvl="0" algn="just"/>
            <a:endParaRPr lang="fr-CA" sz="1200" dirty="0">
              <a:solidFill>
                <a:prstClr val="black"/>
              </a:solidFill>
              <a:latin typeface="Calibri" panose="020F0502020204030204" pitchFamily="34" charset="0"/>
              <a:cs typeface="Calibri" panose="020F0502020204030204" pitchFamily="34" charset="0"/>
            </a:endParaRPr>
          </a:p>
          <a:p>
            <a:pPr lvl="0" algn="just"/>
            <a:r>
              <a:rPr lang="fr-CA" sz="1200" dirty="0">
                <a:solidFill>
                  <a:prstClr val="black"/>
                </a:solidFill>
                <a:latin typeface="Calibri" panose="020F0502020204030204" pitchFamily="34" charset="0"/>
                <a:cs typeface="Calibri" panose="020F0502020204030204" pitchFamily="34" charset="0"/>
              </a:rPr>
              <a:t>Sous la poitrine, ou cavité thoracique, cinq autres vertèbres relient le bas du dos aux régions lombaires, suivies de cinq autres jointes, ou amalgamées, appelées sacrum et reliées à l’os de la hanche, ou bassin. L'ensemble des quatre vertèbres les plus basses est appelé coccyx.</a:t>
            </a:r>
          </a:p>
        </p:txBody>
      </p:sp>
      <p:sp>
        <p:nvSpPr>
          <p:cNvPr id="12" name="Rectangle 11"/>
          <p:cNvSpPr/>
          <p:nvPr>
            <p:custDataLst>
              <p:tags r:id="rId8"/>
            </p:custDataLst>
          </p:nvPr>
        </p:nvSpPr>
        <p:spPr>
          <a:xfrm>
            <a:off x="1" y="6677991"/>
            <a:ext cx="6848474" cy="1569660"/>
          </a:xfrm>
          <a:prstGeom prst="rect">
            <a:avLst/>
          </a:prstGeom>
          <a:ln>
            <a:solidFill>
              <a:schemeClr val="accent1"/>
            </a:solidFill>
          </a:ln>
        </p:spPr>
        <p:txBody>
          <a:bodyPr wrap="square">
            <a:spAutoFit/>
          </a:bodyPr>
          <a:lstStyle/>
          <a:p>
            <a:pPr lvl="0" algn="just"/>
            <a:r>
              <a:rPr lang="fr-CA" sz="1200" dirty="0">
                <a:solidFill>
                  <a:prstClr val="black"/>
                </a:solidFill>
                <a:latin typeface="Calibri" panose="020F0502020204030204" pitchFamily="34" charset="0"/>
                <a:cs typeface="Calibri" panose="020F0502020204030204" pitchFamily="34" charset="0"/>
              </a:rPr>
              <a:t>• </a:t>
            </a:r>
            <a:r>
              <a:rPr lang="fr-CA" sz="1200" b="1" dirty="0">
                <a:solidFill>
                  <a:prstClr val="black"/>
                </a:solidFill>
                <a:latin typeface="Calibri" panose="020F0502020204030204" pitchFamily="34" charset="0"/>
                <a:cs typeface="Calibri" panose="020F0502020204030204" pitchFamily="34" charset="0"/>
              </a:rPr>
              <a:t>Cage thoracique</a:t>
            </a:r>
          </a:p>
          <a:p>
            <a:pPr lvl="0" algn="just"/>
            <a:r>
              <a:rPr lang="fr-CA" sz="1200" i="1" dirty="0">
                <a:solidFill>
                  <a:prstClr val="black"/>
                </a:solidFill>
                <a:latin typeface="Calibri" panose="020F0502020204030204" pitchFamily="34" charset="0"/>
                <a:cs typeface="Calibri" panose="020F0502020204030204" pitchFamily="34" charset="0"/>
              </a:rPr>
              <a:t>Fonction </a:t>
            </a:r>
            <a:r>
              <a:rPr lang="fr-CA" sz="1200" dirty="0">
                <a:solidFill>
                  <a:prstClr val="black"/>
                </a:solidFill>
                <a:latin typeface="Calibri" panose="020F0502020204030204" pitchFamily="34" charset="0"/>
                <a:cs typeface="Calibri" panose="020F0502020204030204" pitchFamily="34" charset="0"/>
              </a:rPr>
              <a:t>: PROTECTION des organes</a:t>
            </a:r>
          </a:p>
          <a:p>
            <a:pPr lvl="0" algn="just"/>
            <a:endParaRPr lang="fr-CA" sz="1200" dirty="0">
              <a:solidFill>
                <a:srgbClr val="FF0000"/>
              </a:solidFill>
              <a:latin typeface="Calibri" panose="020F0502020204030204" pitchFamily="34" charset="0"/>
              <a:cs typeface="Calibri" panose="020F0502020204030204" pitchFamily="34" charset="0"/>
            </a:endParaRPr>
          </a:p>
          <a:p>
            <a:pPr lvl="0" algn="just"/>
            <a:r>
              <a:rPr lang="fr-CA" sz="1200" dirty="0">
                <a:solidFill>
                  <a:prstClr val="black"/>
                </a:solidFill>
                <a:latin typeface="Calibri" panose="020F0502020204030204" pitchFamily="34" charset="0"/>
                <a:cs typeface="Calibri" panose="020F0502020204030204" pitchFamily="34" charset="0"/>
              </a:rPr>
              <a:t>La cage thoracique est une protection osseuse qui préserve le cœur et les poumons. Sa structure élastique est formée de 12 paires de côtes. La majorité des côtes rattachées par devant au sternum formant ainsi la cage thoracique. Les huitième, neuvième et dixième paires rejoignent les côtes supérieures à l’avant et sont nommées fausses côtes. Les deux paires du bas sont appelées côtes flottantes, car devant, elles ne sont rattachées à aucun os, mais elles sont maintenues en place par les vertèbres, les muscles et les ligaments.</a:t>
            </a:r>
          </a:p>
        </p:txBody>
      </p:sp>
    </p:spTree>
    <p:extLst>
      <p:ext uri="{BB962C8B-B14F-4D97-AF65-F5344CB8AC3E}">
        <p14:creationId xmlns:p14="http://schemas.microsoft.com/office/powerpoint/2010/main" xmlns="" val="36271124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custDataLst>
              <p:tags r:id="rId1"/>
            </p:custDataLst>
          </p:nvPr>
        </p:nvSpPr>
        <p:spPr>
          <a:xfrm>
            <a:off x="5567024" y="8031286"/>
            <a:ext cx="1310026" cy="1135797"/>
          </a:xfrm>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22</a:t>
            </a:fld>
            <a:endParaRPr lang="en-US" dirty="0">
              <a:gradFill>
                <a:gsLst>
                  <a:gs pos="0">
                    <a:prstClr val="black">
                      <a:alpha val="10000"/>
                    </a:prstClr>
                  </a:gs>
                  <a:gs pos="100000">
                    <a:prstClr val="black">
                      <a:alpha val="10000"/>
                    </a:prstClr>
                  </a:gs>
                </a:gsLst>
                <a:lin ang="5400000" scaled="0"/>
              </a:gradFill>
            </a:endParaRPr>
          </a:p>
        </p:txBody>
      </p:sp>
      <p:sp>
        <p:nvSpPr>
          <p:cNvPr id="9" name="Title 3"/>
          <p:cNvSpPr txBox="1">
            <a:spLocks/>
          </p:cNvSpPr>
          <p:nvPr>
            <p:custDataLst>
              <p:tags r:id="rId2"/>
            </p:custDataLst>
          </p:nvPr>
        </p:nvSpPr>
        <p:spPr>
          <a:xfrm>
            <a:off x="1" y="42863"/>
            <a:ext cx="4709196" cy="9977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defRPr/>
            </a:pPr>
            <a:r>
              <a:rPr lang="en-US" sz="3000" dirty="0">
                <a:solidFill>
                  <a:sysClr val="windowText" lastClr="000000"/>
                </a:solidFill>
                <a:latin typeface="Calibri" panose="020F0502020204030204" pitchFamily="34" charset="0"/>
                <a:cs typeface="Calibri" panose="020F0502020204030204" pitchFamily="34" charset="0"/>
              </a:rPr>
              <a:t>Fiche </a:t>
            </a:r>
            <a:r>
              <a:rPr lang="en-US" sz="3000" dirty="0" err="1">
                <a:solidFill>
                  <a:sysClr val="windowText" lastClr="000000"/>
                </a:solidFill>
                <a:latin typeface="Calibri" panose="020F0502020204030204" pitchFamily="34" charset="0"/>
                <a:cs typeface="Calibri" panose="020F0502020204030204" pitchFamily="34" charset="0"/>
              </a:rPr>
              <a:t>théorique</a:t>
            </a:r>
            <a:r>
              <a:rPr lang="en-US" sz="3000" dirty="0">
                <a:solidFill>
                  <a:sysClr val="windowText" lastClr="000000"/>
                </a:solidFill>
                <a:latin typeface="Calibri" panose="020F0502020204030204" pitchFamily="34" charset="0"/>
                <a:cs typeface="Calibri" panose="020F0502020204030204" pitchFamily="34" charset="0"/>
              </a:rPr>
              <a:t> 3.2</a:t>
            </a:r>
            <a:br>
              <a:rPr lang="en-US" sz="3000" dirty="0">
                <a:solidFill>
                  <a:sysClr val="windowText" lastClr="000000"/>
                </a:solidFill>
                <a:latin typeface="Calibri" panose="020F0502020204030204" pitchFamily="34" charset="0"/>
                <a:cs typeface="Calibri" panose="020F0502020204030204" pitchFamily="34" charset="0"/>
              </a:rPr>
            </a:br>
            <a:r>
              <a:rPr lang="en-US" sz="2400" dirty="0">
                <a:solidFill>
                  <a:sysClr val="windowText" lastClr="000000"/>
                </a:solidFill>
                <a:latin typeface="Calibri" panose="020F0502020204030204" pitchFamily="34" charset="0"/>
                <a:cs typeface="Calibri" panose="020F0502020204030204" pitchFamily="34" charset="0"/>
              </a:rPr>
              <a:t>Les </a:t>
            </a:r>
            <a:r>
              <a:rPr lang="en-US" sz="2400" dirty="0" err="1">
                <a:solidFill>
                  <a:sysClr val="windowText" lastClr="000000"/>
                </a:solidFill>
                <a:latin typeface="Calibri" panose="020F0502020204030204" pitchFamily="34" charset="0"/>
                <a:cs typeface="Calibri" panose="020F0502020204030204" pitchFamily="34" charset="0"/>
              </a:rPr>
              <a:t>groupes</a:t>
            </a:r>
            <a:r>
              <a:rPr lang="en-US" sz="2400" dirty="0">
                <a:solidFill>
                  <a:sysClr val="windowText" lastClr="000000"/>
                </a:solidFill>
                <a:latin typeface="Calibri" panose="020F0502020204030204" pitchFamily="34" charset="0"/>
                <a:cs typeface="Calibri" panose="020F0502020204030204" pitchFamily="34" charset="0"/>
              </a:rPr>
              <a:t> </a:t>
            </a:r>
            <a:r>
              <a:rPr lang="en-US" sz="2400" dirty="0" err="1">
                <a:solidFill>
                  <a:sysClr val="windowText" lastClr="000000"/>
                </a:solidFill>
                <a:latin typeface="Calibri" panose="020F0502020204030204" pitchFamily="34" charset="0"/>
                <a:cs typeface="Calibri" panose="020F0502020204030204" pitchFamily="34" charset="0"/>
              </a:rPr>
              <a:t>d’os</a:t>
            </a:r>
            <a:endParaRPr lang="en-US" sz="2400" i="1" dirty="0">
              <a:solidFill>
                <a:sysClr val="windowText" lastClr="000000"/>
              </a:solidFill>
              <a:latin typeface="Calibri" panose="020F0502020204030204" pitchFamily="34" charset="0"/>
              <a:cs typeface="Calibri" panose="020F0502020204030204" pitchFamily="34" charset="0"/>
            </a:endParaRPr>
          </a:p>
        </p:txBody>
      </p:sp>
      <p:sp>
        <p:nvSpPr>
          <p:cNvPr id="4" name="ZoneTexte 3"/>
          <p:cNvSpPr txBox="1"/>
          <p:nvPr>
            <p:custDataLst>
              <p:tags r:id="rId3"/>
            </p:custDataLst>
          </p:nvPr>
        </p:nvSpPr>
        <p:spPr>
          <a:xfrm>
            <a:off x="155575" y="1244590"/>
            <a:ext cx="2715216" cy="3970318"/>
          </a:xfrm>
          <a:prstGeom prst="rect">
            <a:avLst/>
          </a:prstGeom>
          <a:solidFill>
            <a:schemeClr val="bg1"/>
          </a:solidFill>
          <a:ln>
            <a:solidFill>
              <a:schemeClr val="accent1"/>
            </a:solidFill>
          </a:ln>
        </p:spPr>
        <p:txBody>
          <a:bodyPr wrap="square" rtlCol="0">
            <a:spAutoFit/>
          </a:bodyPr>
          <a:lstStyle/>
          <a:p>
            <a:pPr algn="just"/>
            <a:r>
              <a:rPr lang="fr-CA" sz="1200" dirty="0">
                <a:solidFill>
                  <a:prstClr val="black"/>
                </a:solidFill>
                <a:latin typeface="Calibri" panose="020F0502020204030204" pitchFamily="34" charset="0"/>
                <a:cs typeface="Calibri" panose="020F0502020204030204" pitchFamily="34" charset="0"/>
              </a:rPr>
              <a:t>•</a:t>
            </a:r>
            <a:r>
              <a:rPr lang="fr-CA" sz="1200" b="1" dirty="0">
                <a:solidFill>
                  <a:prstClr val="black"/>
                </a:solidFill>
                <a:latin typeface="Calibri" panose="020F0502020204030204" pitchFamily="34" charset="0"/>
                <a:cs typeface="Calibri" panose="020F0502020204030204" pitchFamily="34" charset="0"/>
              </a:rPr>
              <a:t>Bras </a:t>
            </a:r>
          </a:p>
          <a:p>
            <a:pPr algn="just"/>
            <a:r>
              <a:rPr lang="fr-CA" sz="1200" i="1" dirty="0">
                <a:solidFill>
                  <a:prstClr val="black"/>
                </a:solidFill>
                <a:latin typeface="Calibri" panose="020F0502020204030204" pitchFamily="34" charset="0"/>
                <a:cs typeface="Calibri" panose="020F0502020204030204" pitchFamily="34" charset="0"/>
              </a:rPr>
              <a:t>Fonction</a:t>
            </a:r>
            <a:r>
              <a:rPr lang="fr-CA" sz="1200" dirty="0">
                <a:solidFill>
                  <a:prstClr val="black"/>
                </a:solidFill>
                <a:latin typeface="Calibri" panose="020F0502020204030204" pitchFamily="34" charset="0"/>
                <a:cs typeface="Calibri" panose="020F0502020204030204" pitchFamily="34" charset="0"/>
              </a:rPr>
              <a:t> : MOUVEMENT</a:t>
            </a:r>
          </a:p>
          <a:p>
            <a:pPr algn="just"/>
            <a:endParaRPr lang="fr-CA" sz="1200" dirty="0">
              <a:solidFill>
                <a:prstClr val="black"/>
              </a:solidFill>
              <a:latin typeface="Calibri" panose="020F0502020204030204" pitchFamily="34" charset="0"/>
              <a:cs typeface="Calibri" panose="020F0502020204030204" pitchFamily="34" charset="0"/>
            </a:endParaRPr>
          </a:p>
          <a:p>
            <a:r>
              <a:rPr lang="fr-CA" sz="1200" dirty="0">
                <a:solidFill>
                  <a:prstClr val="black"/>
                </a:solidFill>
                <a:latin typeface="Calibri" panose="020F0502020204030204" pitchFamily="34" charset="0"/>
                <a:cs typeface="Calibri" panose="020F0502020204030204" pitchFamily="34" charset="0"/>
              </a:rPr>
              <a:t>Dans la région de l’épaule, l’os de devant rattaché aux os de la poitrine s’appelle la clavicule et celui de derrière, l’omoplate. L’os du haut du bras, l’humérus, est relié à l’omoplate par une articulation à rotule. Le bras est attaché à l’avant-bras par l’articulation charnière du coude. L’avant-bras est formé de deux os : le plus gros des deux, le cubitus, est principalement lié au coude, et le second, plus petit, le radius, est principalement relié au poignet composé de carpes. Au niveau du poignet, il y a 8 petits os recouverts d’un ligament dur et de deux articulations. Les os du poignet sont reliés à la main (ou métacarpes), eux-mêmes reliés aux doigts (ou phalanges).</a:t>
            </a:r>
          </a:p>
        </p:txBody>
      </p:sp>
      <p:sp>
        <p:nvSpPr>
          <p:cNvPr id="11" name="AutoShape 2" descr="http://upload.wikimedia.org/wikipedia/commons/thumb/2/2e/Human_skeleton_front_fr.svg/320px-Human_skeleton_front_fr.svg.png"/>
          <p:cNvSpPr>
            <a:spLocks noChangeAspect="1" noChangeArrowheads="1"/>
          </p:cNvSpPr>
          <p:nvPr>
            <p:custDataLst>
              <p:tags r:id="rId4"/>
            </p:custDataLst>
          </p:nvPr>
        </p:nvSpPr>
        <p:spPr bwMode="auto">
          <a:xfrm>
            <a:off x="155575" y="-1004888"/>
            <a:ext cx="2095500" cy="20955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sp>
        <p:nvSpPr>
          <p:cNvPr id="5" name="Rectangle 4"/>
          <p:cNvSpPr/>
          <p:nvPr>
            <p:custDataLst>
              <p:tags r:id="rId5"/>
            </p:custDataLst>
          </p:nvPr>
        </p:nvSpPr>
        <p:spPr>
          <a:xfrm>
            <a:off x="2966041" y="1244590"/>
            <a:ext cx="3760540" cy="6555641"/>
          </a:xfrm>
          <a:prstGeom prst="rect">
            <a:avLst/>
          </a:prstGeom>
          <a:ln>
            <a:solidFill>
              <a:schemeClr val="accent1"/>
            </a:solidFill>
          </a:ln>
        </p:spPr>
        <p:txBody>
          <a:bodyPr wrap="square">
            <a:spAutoFit/>
          </a:bodyPr>
          <a:lstStyle/>
          <a:p>
            <a:pPr lvl="0" algn="just">
              <a:buFont typeface="Arial" pitchFamily="34" charset="0"/>
              <a:buChar char="•"/>
            </a:pPr>
            <a:r>
              <a:rPr lang="fr-CA" sz="1200" b="1" dirty="0">
                <a:solidFill>
                  <a:prstClr val="black"/>
                </a:solidFill>
                <a:latin typeface="Calibri" panose="020F0502020204030204" pitchFamily="34" charset="0"/>
                <a:cs typeface="Calibri" panose="020F0502020204030204" pitchFamily="34" charset="0"/>
              </a:rPr>
              <a:t>Jambe</a:t>
            </a:r>
            <a:endParaRPr lang="fr-CA" sz="1200" dirty="0">
              <a:solidFill>
                <a:prstClr val="black"/>
              </a:solidFill>
              <a:latin typeface="Calibri" panose="020F0502020204030204" pitchFamily="34" charset="0"/>
              <a:cs typeface="Calibri" panose="020F0502020204030204" pitchFamily="34" charset="0"/>
            </a:endParaRPr>
          </a:p>
          <a:p>
            <a:pPr lvl="0" algn="just"/>
            <a:r>
              <a:rPr lang="fr-CA" sz="1200" i="1" dirty="0">
                <a:solidFill>
                  <a:prstClr val="black"/>
                </a:solidFill>
                <a:latin typeface="Calibri" panose="020F0502020204030204" pitchFamily="34" charset="0"/>
                <a:cs typeface="Calibri" panose="020F0502020204030204" pitchFamily="34" charset="0"/>
              </a:rPr>
              <a:t>Fonction</a:t>
            </a:r>
            <a:r>
              <a:rPr lang="fr-CA" sz="1200" dirty="0">
                <a:solidFill>
                  <a:prstClr val="black"/>
                </a:solidFill>
                <a:latin typeface="Calibri" panose="020F0502020204030204" pitchFamily="34" charset="0"/>
                <a:cs typeface="Calibri" panose="020F0502020204030204" pitchFamily="34" charset="0"/>
              </a:rPr>
              <a:t>: MOUVEMENT et SUPPORT du tronc</a:t>
            </a:r>
          </a:p>
          <a:p>
            <a:pPr lvl="0"/>
            <a:endParaRPr lang="fr-CA" sz="1200" dirty="0">
              <a:solidFill>
                <a:prstClr val="black"/>
              </a:solidFill>
              <a:latin typeface="Calibri" panose="020F0502020204030204" pitchFamily="34" charset="0"/>
              <a:cs typeface="Calibri" panose="020F0502020204030204" pitchFamily="34" charset="0"/>
            </a:endParaRPr>
          </a:p>
          <a:p>
            <a:pPr lvl="0"/>
            <a:r>
              <a:rPr lang="fr-CA" sz="1200" dirty="0">
                <a:solidFill>
                  <a:prstClr val="black"/>
                </a:solidFill>
                <a:latin typeface="Calibri" panose="020F0502020204030204" pitchFamily="34" charset="0"/>
                <a:cs typeface="Calibri" panose="020F0502020204030204" pitchFamily="34" charset="0"/>
              </a:rPr>
              <a:t>L’os de la cuisse (ou fémur) est relié au bassin par une autre articulation à rotule. Le fémur est l’os le plus long et le plus lourd du corps. Il supporte plus de la moitié du poids du corps. Il est relié à la jambe au niveau du genou par une articulation charnière qui inclut la rotule. </a:t>
            </a:r>
          </a:p>
          <a:p>
            <a:pPr lvl="0"/>
            <a:r>
              <a:rPr lang="fr-CA" sz="1200" dirty="0">
                <a:solidFill>
                  <a:prstClr val="black"/>
                </a:solidFill>
                <a:latin typeface="Calibri" panose="020F0502020204030204" pitchFamily="34" charset="0"/>
                <a:cs typeface="Calibri" panose="020F0502020204030204" pitchFamily="34" charset="0"/>
              </a:rPr>
              <a:t> </a:t>
            </a:r>
          </a:p>
          <a:p>
            <a:pPr lvl="0"/>
            <a:r>
              <a:rPr lang="fr-CA" sz="1200" dirty="0">
                <a:solidFill>
                  <a:prstClr val="black"/>
                </a:solidFill>
                <a:latin typeface="Calibri" panose="020F0502020204030204" pitchFamily="34" charset="0"/>
                <a:cs typeface="Calibri" panose="020F0502020204030204" pitchFamily="34" charset="0"/>
              </a:rPr>
              <a:t>Deux os forment la jambe : l’os antérieur de la jambe, le tibia, et l’os du mollet, le péroné, relié au pied au niveau de la cheville. Ce qu’on appelle os de la cheville n’est pas un os séparé; du côté intérieur, c’est une protubérance du tibia située dans sa partie la plus basse et vers l’extérieur, une protubérance du péroné. Ces protubérances entourent les os de la cheville (le talus). La cheville, comme le poignet, est constituée de beaucoup de petits os proches les uns des autres et reliés ensemble par les os principaux du pied (ou métatarses), eux-mêmes rattachés aux orteils (ou phalanges). </a:t>
            </a:r>
          </a:p>
          <a:p>
            <a:pPr lvl="0"/>
            <a:endParaRPr lang="fr-CA" sz="1200" dirty="0">
              <a:solidFill>
                <a:prstClr val="black"/>
              </a:solidFill>
              <a:latin typeface="Calibri" panose="020F0502020204030204" pitchFamily="34" charset="0"/>
              <a:cs typeface="Calibri" panose="020F0502020204030204" pitchFamily="34" charset="0"/>
            </a:endParaRPr>
          </a:p>
          <a:p>
            <a:pPr lvl="0"/>
            <a:r>
              <a:rPr lang="fr-CA" sz="1200" dirty="0">
                <a:solidFill>
                  <a:prstClr val="black"/>
                </a:solidFill>
                <a:latin typeface="Calibri" panose="020F0502020204030204" pitchFamily="34" charset="0"/>
                <a:cs typeface="Calibri" panose="020F0502020204030204" pitchFamily="34" charset="0"/>
              </a:rPr>
              <a:t>Chez les êtres humains, le pied est une base étendue et large qui supporte et maintient le corps humain en équilibre. Chez d’autres animaux, comme chez les primates et les singes, le pied est plutôt une autre main. Il sert à saisir et à s’agripper aux branches et ne possède pas une base aussi large. Les primates et singes ne peuvent rester longtemps sur leurs deux pattes arrière, non seulement à cause de la taille de leurs pieds, mais également à cause de la forme de leur bassin et de leur colonne. Leur bassin ne peut pas porter le poids de la partie supérieure de leur corps. Leur colonne courbée vers l’avant incline le corps de l’animal, l’obligeant à s’appuyer sur ses quatre pattes pour avoir un meilleur équilibre et un meilleur confort dans ses mouvements.</a:t>
            </a:r>
          </a:p>
        </p:txBody>
      </p:sp>
      <p:sp>
        <p:nvSpPr>
          <p:cNvPr id="7" name="Rectangle 6"/>
          <p:cNvSpPr/>
          <p:nvPr>
            <p:custDataLst>
              <p:tags r:id="rId6"/>
            </p:custDataLst>
          </p:nvPr>
        </p:nvSpPr>
        <p:spPr>
          <a:xfrm>
            <a:off x="155575" y="5352755"/>
            <a:ext cx="2715216" cy="3416320"/>
          </a:xfrm>
          <a:prstGeom prst="rect">
            <a:avLst/>
          </a:prstGeom>
          <a:ln>
            <a:solidFill>
              <a:schemeClr val="accent1"/>
            </a:solidFill>
          </a:ln>
        </p:spPr>
        <p:txBody>
          <a:bodyPr wrap="square">
            <a:spAutoFit/>
          </a:bodyPr>
          <a:lstStyle/>
          <a:p>
            <a:pPr lvl="0"/>
            <a:r>
              <a:rPr lang="fr-CA" sz="1200" dirty="0">
                <a:solidFill>
                  <a:prstClr val="black"/>
                </a:solidFill>
                <a:latin typeface="Calibri" panose="020F0502020204030204" pitchFamily="34" charset="0"/>
                <a:cs typeface="Calibri" panose="020F0502020204030204" pitchFamily="34" charset="0"/>
              </a:rPr>
              <a:t>• </a:t>
            </a:r>
            <a:r>
              <a:rPr lang="fr-CA" sz="1200" b="1" dirty="0">
                <a:solidFill>
                  <a:prstClr val="black"/>
                </a:solidFill>
                <a:latin typeface="Calibri" panose="020F0502020204030204" pitchFamily="34" charset="0"/>
                <a:cs typeface="Calibri" panose="020F0502020204030204" pitchFamily="34" charset="0"/>
              </a:rPr>
              <a:t>Bassin</a:t>
            </a:r>
          </a:p>
          <a:p>
            <a:pPr lvl="0"/>
            <a:r>
              <a:rPr lang="fr-CA" sz="1200" i="1" dirty="0">
                <a:solidFill>
                  <a:prstClr val="black"/>
                </a:solidFill>
                <a:latin typeface="Calibri" panose="020F0502020204030204" pitchFamily="34" charset="0"/>
                <a:cs typeface="Calibri" panose="020F0502020204030204" pitchFamily="34" charset="0"/>
              </a:rPr>
              <a:t>Fonction</a:t>
            </a:r>
            <a:r>
              <a:rPr lang="fr-CA" sz="1200" dirty="0">
                <a:solidFill>
                  <a:prstClr val="black"/>
                </a:solidFill>
                <a:latin typeface="Calibri" panose="020F0502020204030204" pitchFamily="34" charset="0"/>
                <a:cs typeface="Calibri" panose="020F0502020204030204" pitchFamily="34" charset="0"/>
              </a:rPr>
              <a:t>: SOUTIENT les organes de l’abdomen et la colonne vertébrale.</a:t>
            </a:r>
          </a:p>
          <a:p>
            <a:pPr lvl="0"/>
            <a:endParaRPr lang="fr-CA" sz="1200" dirty="0">
              <a:solidFill>
                <a:srgbClr val="FF0000"/>
              </a:solidFill>
              <a:latin typeface="Calibri" panose="020F0502020204030204" pitchFamily="34" charset="0"/>
              <a:cs typeface="Calibri" panose="020F0502020204030204" pitchFamily="34" charset="0"/>
            </a:endParaRPr>
          </a:p>
          <a:p>
            <a:pPr lvl="0"/>
            <a:r>
              <a:rPr lang="fr-CA" sz="1200" dirty="0">
                <a:solidFill>
                  <a:prstClr val="black"/>
                </a:solidFill>
                <a:latin typeface="Calibri" panose="020F0502020204030204" pitchFamily="34" charset="0"/>
                <a:cs typeface="Calibri" panose="020F0502020204030204" pitchFamily="34" charset="0"/>
              </a:rPr>
              <a:t>Le bassin est constitué des deux os iliaques (ou coxaux) à droite et à gauche, et du sacrum derrière. Le bassin relie la partie supérieure du corps et la partie inférieure. Chez les êtres humains, sa forme large, incurvée et plate permet, grâce également à la colonne vertébrale, de maintenir le corps droit, de tenir debout et de marcher sur deux jambes.</a:t>
            </a:r>
          </a:p>
          <a:p>
            <a:pPr lvl="0"/>
            <a:endParaRPr lang="fr-CA" sz="1200" dirty="0">
              <a:solidFill>
                <a:prstClr val="black"/>
              </a:solidFill>
              <a:latin typeface="Calibri" panose="020F0502020204030204" pitchFamily="34" charset="0"/>
              <a:cs typeface="Calibri" panose="020F0502020204030204" pitchFamily="34" charset="0"/>
            </a:endParaRPr>
          </a:p>
          <a:p>
            <a:pPr lvl="0"/>
            <a:r>
              <a:rPr lang="fr-CA" sz="1200" dirty="0">
                <a:solidFill>
                  <a:prstClr val="black"/>
                </a:solidFill>
                <a:latin typeface="Calibri" panose="020F0502020204030204" pitchFamily="34" charset="0"/>
                <a:cs typeface="Calibri" panose="020F0502020204030204" pitchFamily="34" charset="0"/>
              </a:rPr>
              <a:t>Le bassin féminin est plus large que le bassin masculin, car il est destiné à contenir le fœtus pendant la grossesse et il permet l’accouchement.</a:t>
            </a:r>
          </a:p>
        </p:txBody>
      </p:sp>
    </p:spTree>
    <p:extLst>
      <p:ext uri="{BB962C8B-B14F-4D97-AF65-F5344CB8AC3E}">
        <p14:creationId xmlns:p14="http://schemas.microsoft.com/office/powerpoint/2010/main" xmlns="" val="38789373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28367" y="1524000"/>
            <a:ext cx="6782008" cy="871396"/>
          </a:xfrm>
        </p:spPr>
        <p:txBody>
          <a:bodyPr/>
          <a:lstStyle/>
          <a:p>
            <a:r>
              <a:rPr lang="en-US" sz="3000" dirty="0" err="1">
                <a:latin typeface="Calibri" panose="020F0502020204030204" pitchFamily="34" charset="0"/>
                <a:cs typeface="Calibri" panose="020F0502020204030204" pitchFamily="34" charset="0"/>
              </a:rPr>
              <a:t>Évaluations</a:t>
            </a:r>
            <a:endParaRPr lang="en-US" sz="3000" dirty="0">
              <a:latin typeface="Calibri" panose="020F0502020204030204" pitchFamily="34" charset="0"/>
              <a:cs typeface="Calibri" panose="020F0502020204030204" pitchFamily="34" charset="0"/>
            </a:endParaRPr>
          </a:p>
        </p:txBody>
      </p:sp>
      <p:sp>
        <p:nvSpPr>
          <p:cNvPr id="2" name="Espace réservé du numéro de diapositive 1"/>
          <p:cNvSpPr>
            <a:spLocks noGrp="1"/>
          </p:cNvSpPr>
          <p:nvPr>
            <p:ph type="sldNum" sz="quarter" idx="12"/>
            <p:custDataLst>
              <p:tags r:id="rId2"/>
            </p:custDataLst>
          </p:nvPr>
        </p:nvSpPr>
        <p:spPr>
          <a:xfrm>
            <a:off x="5466370" y="7862297"/>
            <a:ext cx="1363264" cy="1234203"/>
          </a:xfrm>
        </p:spPr>
        <p:txBody>
          <a:bodyPr/>
          <a:lstStyle/>
          <a:p>
            <a:fld id="{027FB875-5C85-AB42-9DC5-178568A424B8}" type="slidenum">
              <a:rPr lang="en-US" sz="8000" smtClean="0">
                <a:gradFill>
                  <a:gsLst>
                    <a:gs pos="0">
                      <a:prstClr val="black">
                        <a:alpha val="10000"/>
                      </a:prstClr>
                    </a:gs>
                    <a:gs pos="100000">
                      <a:prstClr val="black">
                        <a:alpha val="10000"/>
                      </a:prstClr>
                    </a:gs>
                  </a:gsLst>
                  <a:lin ang="5400000" scaled="0"/>
                </a:gradFill>
              </a:rPr>
              <a:pPr/>
              <a:t>23</a:t>
            </a:fld>
            <a:endParaRPr lang="en-US" sz="8000" dirty="0">
              <a:gradFill>
                <a:gsLst>
                  <a:gs pos="0">
                    <a:prstClr val="black">
                      <a:alpha val="10000"/>
                    </a:prstClr>
                  </a:gs>
                  <a:gs pos="100000">
                    <a:prstClr val="black">
                      <a:alpha val="10000"/>
                    </a:prstClr>
                  </a:gs>
                </a:gsLst>
                <a:lin ang="5400000" scaled="0"/>
              </a:gradFill>
            </a:endParaRPr>
          </a:p>
        </p:txBody>
      </p:sp>
      <p:graphicFrame>
        <p:nvGraphicFramePr>
          <p:cNvPr id="6" name="Tableau 5"/>
          <p:cNvGraphicFramePr>
            <a:graphicFrameLocks noGrp="1"/>
          </p:cNvGraphicFramePr>
          <p:nvPr>
            <p:custDataLst>
              <p:tags r:id="rId3"/>
            </p:custDataLst>
            <p:extLst>
              <p:ext uri="{D42A27DB-BD31-4B8C-83A1-F6EECF244321}">
                <p14:modId xmlns:p14="http://schemas.microsoft.com/office/powerpoint/2010/main" xmlns="" val="1345654400"/>
              </p:ext>
            </p:extLst>
          </p:nvPr>
        </p:nvGraphicFramePr>
        <p:xfrm>
          <a:off x="1335758" y="2796540"/>
          <a:ext cx="4186485" cy="2264776"/>
        </p:xfrm>
        <a:graphic>
          <a:graphicData uri="http://schemas.openxmlformats.org/drawingml/2006/table">
            <a:tbl>
              <a:tblPr firstRow="1" bandRow="1">
                <a:tableStyleId>{5C22544A-7EE6-4342-B048-85BDC9FD1C3A}</a:tableStyleId>
              </a:tblPr>
              <a:tblGrid>
                <a:gridCol w="3414588">
                  <a:extLst>
                    <a:ext uri="{9D8B030D-6E8A-4147-A177-3AD203B41FA5}">
                      <a16:colId xmlns:a16="http://schemas.microsoft.com/office/drawing/2014/main" xmlns="" val="20001"/>
                    </a:ext>
                  </a:extLst>
                </a:gridCol>
                <a:gridCol w="771897">
                  <a:extLst>
                    <a:ext uri="{9D8B030D-6E8A-4147-A177-3AD203B41FA5}">
                      <a16:colId xmlns:a16="http://schemas.microsoft.com/office/drawing/2014/main" xmlns="" val="20002"/>
                    </a:ext>
                  </a:extLst>
                </a:gridCol>
              </a:tblGrid>
              <a:tr h="410576">
                <a:tc>
                  <a:txBody>
                    <a:bodyPr/>
                    <a:lstStyle/>
                    <a:p>
                      <a:pPr algn="ctr"/>
                      <a:r>
                        <a:rPr lang="fr-FR" sz="1400" dirty="0">
                          <a:latin typeface="Calibri" panose="020F0502020204030204" pitchFamily="34" charset="0"/>
                          <a:cs typeface="Calibri" panose="020F0502020204030204" pitchFamily="34" charset="0"/>
                        </a:rPr>
                        <a:t>Nom</a:t>
                      </a:r>
                    </a:p>
                  </a:txBody>
                  <a:tcPr anchor="ctr"/>
                </a:tc>
                <a:tc>
                  <a:txBody>
                    <a:bodyPr/>
                    <a:lstStyle/>
                    <a:p>
                      <a:pPr algn="ctr"/>
                      <a:r>
                        <a:rPr lang="fr-FR" sz="1400" dirty="0">
                          <a:latin typeface="Calibri" panose="020F0502020204030204" pitchFamily="34" charset="0"/>
                          <a:cs typeface="Calibri" panose="020F0502020204030204" pitchFamily="34" charset="0"/>
                        </a:rPr>
                        <a:t>Pages</a:t>
                      </a:r>
                    </a:p>
                  </a:txBody>
                  <a:tcPr anchor="ctr"/>
                </a:tc>
                <a:extLst>
                  <a:ext uri="{0D108BD9-81ED-4DB2-BD59-A6C34878D82A}">
                    <a16:rowId xmlns:a16="http://schemas.microsoft.com/office/drawing/2014/main" xmlns="" val="10000"/>
                  </a:ext>
                </a:extLst>
              </a:tr>
              <a:tr h="370840">
                <a:tc>
                  <a:txBody>
                    <a:bodyPr/>
                    <a:lstStyle/>
                    <a:p>
                      <a:r>
                        <a:rPr lang="fr-CA" sz="1200" dirty="0">
                          <a:latin typeface="Calibri" panose="020F0502020204030204" pitchFamily="34" charset="0"/>
                          <a:cs typeface="Calibri" panose="020F0502020204030204" pitchFamily="34" charset="0"/>
                        </a:rPr>
                        <a:t>Corrigé de la fiche d’activité D</a:t>
                      </a:r>
                      <a:endParaRPr lang="fr-FR" sz="1200" dirty="0">
                        <a:latin typeface="Calibri" panose="020F0502020204030204" pitchFamily="34" charset="0"/>
                        <a:cs typeface="Calibri" panose="020F0502020204030204" pitchFamily="34" charset="0"/>
                      </a:endParaRPr>
                    </a:p>
                  </a:txBody>
                  <a:tcPr anchor="ctr"/>
                </a:tc>
                <a:tc>
                  <a:txBody>
                    <a:bodyPr/>
                    <a:lstStyle/>
                    <a:p>
                      <a:pPr algn="ctr"/>
                      <a:r>
                        <a:rPr lang="fr-CA" sz="1200" dirty="0" smtClean="0">
                          <a:latin typeface="Calibri" panose="020F0502020204030204" pitchFamily="34" charset="0"/>
                          <a:cs typeface="Calibri" panose="020F0502020204030204" pitchFamily="34" charset="0"/>
                        </a:rPr>
                        <a:t>24</a:t>
                      </a: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xmlns=""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dirty="0">
                          <a:latin typeface="Calibri" panose="020F0502020204030204" pitchFamily="34" charset="0"/>
                          <a:cs typeface="Calibri" panose="020F0502020204030204" pitchFamily="34" charset="0"/>
                        </a:rPr>
                        <a:t>Corrigé de la fiche d’activité E</a:t>
                      </a:r>
                      <a:endParaRPr lang="fr-FR" sz="1200" dirty="0">
                        <a:latin typeface="Calibri" panose="020F0502020204030204" pitchFamily="34" charset="0"/>
                        <a:cs typeface="Calibri" panose="020F0502020204030204" pitchFamily="34" charset="0"/>
                      </a:endParaRPr>
                    </a:p>
                  </a:txBody>
                  <a:tcPr anchor="ctr"/>
                </a:tc>
                <a:tc>
                  <a:txBody>
                    <a:bodyPr/>
                    <a:lstStyle/>
                    <a:p>
                      <a:pPr algn="ctr"/>
                      <a:r>
                        <a:rPr lang="fr-CA" sz="1200" dirty="0" smtClean="0">
                          <a:latin typeface="Calibri" panose="020F0502020204030204" pitchFamily="34" charset="0"/>
                          <a:cs typeface="Calibri" panose="020F0502020204030204" pitchFamily="34" charset="0"/>
                        </a:rPr>
                        <a:t>25</a:t>
                      </a: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xmlns="" val="10003"/>
                  </a:ext>
                </a:extLst>
              </a:tr>
              <a:tr h="370840">
                <a:tc>
                  <a:txBody>
                    <a:bodyPr/>
                    <a:lstStyle/>
                    <a:p>
                      <a:r>
                        <a:rPr lang="fr-FR" sz="1200" dirty="0">
                          <a:latin typeface="Calibri" panose="020F0502020204030204" pitchFamily="34" charset="0"/>
                          <a:cs typeface="Calibri" panose="020F0502020204030204" pitchFamily="34" charset="0"/>
                        </a:rPr>
                        <a:t>Évaluation des manifestations observables</a:t>
                      </a:r>
                    </a:p>
                  </a:txBody>
                  <a:tcPr anchor="ctr"/>
                </a:tc>
                <a:tc>
                  <a:txBody>
                    <a:bodyPr/>
                    <a:lstStyle/>
                    <a:p>
                      <a:pPr algn="ctr"/>
                      <a:r>
                        <a:rPr lang="fr-CA" sz="1200" dirty="0" smtClean="0">
                          <a:latin typeface="Calibri" panose="020F0502020204030204" pitchFamily="34" charset="0"/>
                          <a:cs typeface="Calibri" panose="020F0502020204030204" pitchFamily="34" charset="0"/>
                        </a:rPr>
                        <a:t>26</a:t>
                      </a: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xmlns="" val="10005"/>
                  </a:ext>
                </a:extLst>
              </a:tr>
              <a:tr h="370840">
                <a:tc>
                  <a:txBody>
                    <a:bodyPr/>
                    <a:lstStyle/>
                    <a:p>
                      <a:r>
                        <a:rPr lang="fr-FR" sz="1200" dirty="0">
                          <a:latin typeface="Calibri" panose="020F0502020204030204" pitchFamily="34" charset="0"/>
                          <a:cs typeface="Calibri" panose="020F0502020204030204" pitchFamily="34" charset="0"/>
                        </a:rPr>
                        <a:t>Grille d’évaluation générale</a:t>
                      </a:r>
                    </a:p>
                  </a:txBody>
                  <a:tcPr anchor="ctr"/>
                </a:tc>
                <a:tc>
                  <a:txBody>
                    <a:bodyPr/>
                    <a:lstStyle/>
                    <a:p>
                      <a:pPr algn="ctr"/>
                      <a:r>
                        <a:rPr lang="fr-CA" sz="1200" dirty="0" smtClean="0">
                          <a:latin typeface="Calibri" panose="020F0502020204030204" pitchFamily="34" charset="0"/>
                          <a:cs typeface="Calibri" panose="020F0502020204030204" pitchFamily="34" charset="0"/>
                        </a:rPr>
                        <a:t>27</a:t>
                      </a: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xmlns="" val="10002"/>
                  </a:ext>
                </a:extLst>
              </a:tr>
              <a:tr h="370840">
                <a:tc>
                  <a:txBody>
                    <a:bodyPr/>
                    <a:lstStyle/>
                    <a:p>
                      <a:r>
                        <a:rPr lang="fr-FR" sz="1200" dirty="0">
                          <a:latin typeface="Calibri" panose="020F0502020204030204" pitchFamily="34" charset="0"/>
                          <a:cs typeface="Calibri" panose="020F0502020204030204" pitchFamily="34" charset="0"/>
                        </a:rPr>
                        <a:t>Grille synthèse</a:t>
                      </a:r>
                    </a:p>
                  </a:txBody>
                  <a:tcPr anchor="ctr"/>
                </a:tc>
                <a:tc>
                  <a:txBody>
                    <a:bodyPr/>
                    <a:lstStyle/>
                    <a:p>
                      <a:pPr algn="ctr"/>
                      <a:r>
                        <a:rPr lang="fr-CA" sz="1200" dirty="0" smtClean="0">
                          <a:latin typeface="Calibri" panose="020F0502020204030204" pitchFamily="34" charset="0"/>
                          <a:cs typeface="Calibri" panose="020F0502020204030204" pitchFamily="34" charset="0"/>
                        </a:rPr>
                        <a:t>28</a:t>
                      </a: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xmlns="" val="19549896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descr="http://upload.wikimedia.org/wikipedia/commons/thumb/2/2e/Human_skeleton_front_fr.svg/320px-Human_skeleton_front_fr.svg.png"/>
          <p:cNvSpPr>
            <a:spLocks noChangeAspect="1" noChangeArrowheads="1"/>
          </p:cNvSpPr>
          <p:nvPr>
            <p:custDataLst>
              <p:tags r:id="rId1"/>
            </p:custDataLst>
          </p:nvPr>
        </p:nvSpPr>
        <p:spPr bwMode="auto">
          <a:xfrm>
            <a:off x="155575" y="-1004888"/>
            <a:ext cx="2095500" cy="20955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sp>
        <p:nvSpPr>
          <p:cNvPr id="17" name="Title 3"/>
          <p:cNvSpPr txBox="1">
            <a:spLocks/>
          </p:cNvSpPr>
          <p:nvPr>
            <p:custDataLst>
              <p:tags r:id="rId2"/>
            </p:custDataLst>
          </p:nvPr>
        </p:nvSpPr>
        <p:spPr>
          <a:xfrm>
            <a:off x="-13203" y="8902"/>
            <a:ext cx="6871203" cy="99122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defRPr/>
            </a:pPr>
            <a:r>
              <a:rPr lang="fr-CA" sz="3000" dirty="0">
                <a:solidFill>
                  <a:sysClr val="windowText" lastClr="000000"/>
                </a:solidFill>
                <a:latin typeface="Calibri" panose="020F0502020204030204" pitchFamily="34" charset="0"/>
                <a:cs typeface="Calibri" panose="020F0502020204030204" pitchFamily="34" charset="0"/>
              </a:rPr>
              <a:t>Fiche d’activité D                             </a:t>
            </a:r>
            <a:r>
              <a:rPr lang="fr-CA" sz="3000" dirty="0">
                <a:solidFill>
                  <a:srgbClr val="FF0000"/>
                </a:solidFill>
                <a:latin typeface="Calibri" panose="020F0502020204030204" pitchFamily="34" charset="0"/>
                <a:cs typeface="Calibri" panose="020F0502020204030204" pitchFamily="34" charset="0"/>
              </a:rPr>
              <a:t>Corrigé</a:t>
            </a:r>
            <a:endParaRPr lang="fr-CA" sz="2400" dirty="0">
              <a:solidFill>
                <a:srgbClr val="FF0000"/>
              </a:solidFill>
              <a:latin typeface="Calibri" panose="020F0502020204030204" pitchFamily="34" charset="0"/>
              <a:cs typeface="Calibri" panose="020F0502020204030204" pitchFamily="34" charset="0"/>
            </a:endParaRPr>
          </a:p>
          <a:p>
            <a:pPr algn="l"/>
            <a:r>
              <a:rPr lang="fr-CA" sz="2400" kern="1400" spc="25" dirty="0">
                <a:latin typeface="Calibri" panose="020F0502020204030204" pitchFamily="34" charset="0"/>
                <a:ea typeface="Times New Roman"/>
                <a:cs typeface="Calibri" panose="020F0502020204030204" pitchFamily="34" charset="0"/>
              </a:rPr>
              <a:t>Les principaux groupes d’os</a:t>
            </a:r>
          </a:p>
        </p:txBody>
      </p:sp>
      <p:grpSp>
        <p:nvGrpSpPr>
          <p:cNvPr id="18" name="Group 114"/>
          <p:cNvGrpSpPr>
            <a:grpSpLocks/>
          </p:cNvGrpSpPr>
          <p:nvPr>
            <p:custDataLst>
              <p:tags r:id="rId3"/>
            </p:custDataLst>
          </p:nvPr>
        </p:nvGrpSpPr>
        <p:grpSpPr bwMode="auto">
          <a:xfrm>
            <a:off x="4384762" y="2306221"/>
            <a:ext cx="1749841" cy="2942054"/>
            <a:chOff x="4334" y="3992"/>
            <a:chExt cx="3735" cy="5775"/>
          </a:xfrm>
        </p:grpSpPr>
        <p:grpSp>
          <p:nvGrpSpPr>
            <p:cNvPr id="19" name="Group 115"/>
            <p:cNvGrpSpPr>
              <a:grpSpLocks/>
            </p:cNvGrpSpPr>
            <p:nvPr/>
          </p:nvGrpSpPr>
          <p:grpSpPr bwMode="auto">
            <a:xfrm>
              <a:off x="5399" y="4014"/>
              <a:ext cx="15" cy="2"/>
              <a:chOff x="5399" y="4014"/>
              <a:chExt cx="15" cy="2"/>
            </a:xfrm>
          </p:grpSpPr>
          <p:sp>
            <p:nvSpPr>
              <p:cNvPr id="497" name="Freeform 116"/>
              <p:cNvSpPr>
                <a:spLocks/>
              </p:cNvSpPr>
              <p:nvPr/>
            </p:nvSpPr>
            <p:spPr bwMode="auto">
              <a:xfrm>
                <a:off x="5399" y="4014"/>
                <a:ext cx="15" cy="2"/>
              </a:xfrm>
              <a:custGeom>
                <a:avLst/>
                <a:gdLst>
                  <a:gd name="T0" fmla="+- 0 5399 5399"/>
                  <a:gd name="T1" fmla="*/ T0 w 15"/>
                  <a:gd name="T2" fmla="+- 0 5414 5399"/>
                  <a:gd name="T3" fmla="*/ T2 w 15"/>
                </a:gdLst>
                <a:ahLst/>
                <a:cxnLst>
                  <a:cxn ang="0">
                    <a:pos x="T1" y="0"/>
                  </a:cxn>
                  <a:cxn ang="0">
                    <a:pos x="T3" y="0"/>
                  </a:cxn>
                </a:cxnLst>
                <a:rect l="0" t="0" r="r" b="b"/>
                <a:pathLst>
                  <a:path w="15">
                    <a:moveTo>
                      <a:pt x="0" y="0"/>
                    </a:moveTo>
                    <a:lnTo>
                      <a:pt x="15" y="0"/>
                    </a:lnTo>
                  </a:path>
                </a:pathLst>
              </a:custGeom>
              <a:noFill/>
              <a:ln w="9144">
                <a:solidFill>
                  <a:srgbClr val="37373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0" name="Group 117"/>
            <p:cNvGrpSpPr>
              <a:grpSpLocks/>
            </p:cNvGrpSpPr>
            <p:nvPr/>
          </p:nvGrpSpPr>
          <p:grpSpPr bwMode="auto">
            <a:xfrm>
              <a:off x="5414" y="4028"/>
              <a:ext cx="15" cy="2"/>
              <a:chOff x="5414" y="4028"/>
              <a:chExt cx="15" cy="2"/>
            </a:xfrm>
          </p:grpSpPr>
          <p:sp>
            <p:nvSpPr>
              <p:cNvPr id="495" name="Freeform 118"/>
              <p:cNvSpPr>
                <a:spLocks/>
              </p:cNvSpPr>
              <p:nvPr/>
            </p:nvSpPr>
            <p:spPr bwMode="auto">
              <a:xfrm>
                <a:off x="5414" y="4028"/>
                <a:ext cx="15" cy="2"/>
              </a:xfrm>
              <a:custGeom>
                <a:avLst/>
                <a:gdLst>
                  <a:gd name="T0" fmla="+- 0 5414 5414"/>
                  <a:gd name="T1" fmla="*/ T0 w 15"/>
                  <a:gd name="T2" fmla="+- 0 5428 5414"/>
                  <a:gd name="T3" fmla="*/ T2 w 15"/>
                </a:gdLst>
                <a:ahLst/>
                <a:cxnLst>
                  <a:cxn ang="0">
                    <a:pos x="T1" y="0"/>
                  </a:cxn>
                  <a:cxn ang="0">
                    <a:pos x="T3" y="0"/>
                  </a:cxn>
                </a:cxnLst>
                <a:rect l="0" t="0" r="r" b="b"/>
                <a:pathLst>
                  <a:path w="15">
                    <a:moveTo>
                      <a:pt x="0" y="0"/>
                    </a:moveTo>
                    <a:lnTo>
                      <a:pt x="14" y="0"/>
                    </a:lnTo>
                  </a:path>
                </a:pathLst>
              </a:custGeom>
              <a:noFill/>
              <a:ln w="9144">
                <a:solidFill>
                  <a:srgbClr val="9B9B9B"/>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496" name="Picture 119"/>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5385" y="3992"/>
                <a:ext cx="60" cy="6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2" name="Group 120"/>
            <p:cNvGrpSpPr>
              <a:grpSpLocks/>
            </p:cNvGrpSpPr>
            <p:nvPr/>
          </p:nvGrpSpPr>
          <p:grpSpPr bwMode="auto">
            <a:xfrm>
              <a:off x="5428" y="4081"/>
              <a:ext cx="17" cy="2"/>
              <a:chOff x="5428" y="4081"/>
              <a:chExt cx="17" cy="2"/>
            </a:xfrm>
          </p:grpSpPr>
          <p:sp>
            <p:nvSpPr>
              <p:cNvPr id="494" name="Freeform 121"/>
              <p:cNvSpPr>
                <a:spLocks/>
              </p:cNvSpPr>
              <p:nvPr/>
            </p:nvSpPr>
            <p:spPr bwMode="auto">
              <a:xfrm>
                <a:off x="5428" y="4081"/>
                <a:ext cx="17" cy="2"/>
              </a:xfrm>
              <a:custGeom>
                <a:avLst/>
                <a:gdLst>
                  <a:gd name="T0" fmla="+- 0 5428 5428"/>
                  <a:gd name="T1" fmla="*/ T0 w 17"/>
                  <a:gd name="T2" fmla="+- 0 5445 5428"/>
                  <a:gd name="T3" fmla="*/ T2 w 17"/>
                </a:gdLst>
                <a:ahLst/>
                <a:cxnLst>
                  <a:cxn ang="0">
                    <a:pos x="T1" y="0"/>
                  </a:cxn>
                  <a:cxn ang="0">
                    <a:pos x="T3" y="0"/>
                  </a:cxn>
                </a:cxnLst>
                <a:rect l="0" t="0" r="r" b="b"/>
                <a:pathLst>
                  <a:path w="17">
                    <a:moveTo>
                      <a:pt x="0" y="0"/>
                    </a:moveTo>
                    <a:lnTo>
                      <a:pt x="17" y="0"/>
                    </a:lnTo>
                  </a:path>
                </a:pathLst>
              </a:custGeom>
              <a:noFill/>
              <a:ln w="1828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4" name="Group 122"/>
            <p:cNvGrpSpPr>
              <a:grpSpLocks/>
            </p:cNvGrpSpPr>
            <p:nvPr/>
          </p:nvGrpSpPr>
          <p:grpSpPr bwMode="auto">
            <a:xfrm>
              <a:off x="5428" y="4119"/>
              <a:ext cx="17" cy="2"/>
              <a:chOff x="5428" y="4119"/>
              <a:chExt cx="17" cy="2"/>
            </a:xfrm>
          </p:grpSpPr>
          <p:sp>
            <p:nvSpPr>
              <p:cNvPr id="493" name="Freeform 123"/>
              <p:cNvSpPr>
                <a:spLocks/>
              </p:cNvSpPr>
              <p:nvPr/>
            </p:nvSpPr>
            <p:spPr bwMode="auto">
              <a:xfrm>
                <a:off x="5428" y="4119"/>
                <a:ext cx="17" cy="2"/>
              </a:xfrm>
              <a:custGeom>
                <a:avLst/>
                <a:gdLst>
                  <a:gd name="T0" fmla="+- 0 5428 5428"/>
                  <a:gd name="T1" fmla="*/ T0 w 17"/>
                  <a:gd name="T2" fmla="+- 0 5445 5428"/>
                  <a:gd name="T3" fmla="*/ T2 w 17"/>
                </a:gdLst>
                <a:ahLst/>
                <a:cxnLst>
                  <a:cxn ang="0">
                    <a:pos x="T1" y="0"/>
                  </a:cxn>
                  <a:cxn ang="0">
                    <a:pos x="T3" y="0"/>
                  </a:cxn>
                </a:cxnLst>
                <a:rect l="0" t="0" r="r" b="b"/>
                <a:pathLst>
                  <a:path w="17">
                    <a:moveTo>
                      <a:pt x="0" y="0"/>
                    </a:moveTo>
                    <a:lnTo>
                      <a:pt x="17" y="0"/>
                    </a:lnTo>
                  </a:path>
                </a:pathLst>
              </a:custGeom>
              <a:noFill/>
              <a:ln w="9144">
                <a:solidFill>
                  <a:srgbClr val="07070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5" name="Group 124"/>
            <p:cNvGrpSpPr>
              <a:grpSpLocks/>
            </p:cNvGrpSpPr>
            <p:nvPr/>
          </p:nvGrpSpPr>
          <p:grpSpPr bwMode="auto">
            <a:xfrm>
              <a:off x="5428" y="4134"/>
              <a:ext cx="17" cy="2"/>
              <a:chOff x="5428" y="4134"/>
              <a:chExt cx="17" cy="2"/>
            </a:xfrm>
          </p:grpSpPr>
          <p:sp>
            <p:nvSpPr>
              <p:cNvPr id="492" name="Freeform 125"/>
              <p:cNvSpPr>
                <a:spLocks/>
              </p:cNvSpPr>
              <p:nvPr/>
            </p:nvSpPr>
            <p:spPr bwMode="auto">
              <a:xfrm>
                <a:off x="5428" y="4134"/>
                <a:ext cx="17" cy="2"/>
              </a:xfrm>
              <a:custGeom>
                <a:avLst/>
                <a:gdLst>
                  <a:gd name="T0" fmla="+- 0 5428 5428"/>
                  <a:gd name="T1" fmla="*/ T0 w 17"/>
                  <a:gd name="T2" fmla="+- 0 5445 5428"/>
                  <a:gd name="T3" fmla="*/ T2 w 17"/>
                </a:gdLst>
                <a:ahLst/>
                <a:cxnLst>
                  <a:cxn ang="0">
                    <a:pos x="T1" y="0"/>
                  </a:cxn>
                  <a:cxn ang="0">
                    <a:pos x="T3" y="0"/>
                  </a:cxn>
                </a:cxnLst>
                <a:rect l="0" t="0" r="r" b="b"/>
                <a:pathLst>
                  <a:path w="17">
                    <a:moveTo>
                      <a:pt x="0" y="0"/>
                    </a:moveTo>
                    <a:lnTo>
                      <a:pt x="17"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6" name="Group 126"/>
            <p:cNvGrpSpPr>
              <a:grpSpLocks/>
            </p:cNvGrpSpPr>
            <p:nvPr/>
          </p:nvGrpSpPr>
          <p:grpSpPr bwMode="auto">
            <a:xfrm>
              <a:off x="5428" y="4164"/>
              <a:ext cx="17" cy="2"/>
              <a:chOff x="5428" y="4164"/>
              <a:chExt cx="17" cy="2"/>
            </a:xfrm>
          </p:grpSpPr>
          <p:sp>
            <p:nvSpPr>
              <p:cNvPr id="491" name="Freeform 127"/>
              <p:cNvSpPr>
                <a:spLocks/>
              </p:cNvSpPr>
              <p:nvPr/>
            </p:nvSpPr>
            <p:spPr bwMode="auto">
              <a:xfrm>
                <a:off x="5428" y="4164"/>
                <a:ext cx="17" cy="2"/>
              </a:xfrm>
              <a:custGeom>
                <a:avLst/>
                <a:gdLst>
                  <a:gd name="T0" fmla="+- 0 5428 5428"/>
                  <a:gd name="T1" fmla="*/ T0 w 17"/>
                  <a:gd name="T2" fmla="+- 0 5445 5428"/>
                  <a:gd name="T3" fmla="*/ T2 w 17"/>
                </a:gdLst>
                <a:ahLst/>
                <a:cxnLst>
                  <a:cxn ang="0">
                    <a:pos x="T1" y="0"/>
                  </a:cxn>
                  <a:cxn ang="0">
                    <a:pos x="T3" y="0"/>
                  </a:cxn>
                </a:cxnLst>
                <a:rect l="0" t="0" r="r" b="b"/>
                <a:pathLst>
                  <a:path w="17">
                    <a:moveTo>
                      <a:pt x="0" y="0"/>
                    </a:moveTo>
                    <a:lnTo>
                      <a:pt x="17" y="0"/>
                    </a:lnTo>
                  </a:path>
                </a:pathLst>
              </a:custGeom>
              <a:noFill/>
              <a:ln w="10668">
                <a:solidFill>
                  <a:srgbClr val="72727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8" name="Group 128"/>
            <p:cNvGrpSpPr>
              <a:grpSpLocks/>
            </p:cNvGrpSpPr>
            <p:nvPr/>
          </p:nvGrpSpPr>
          <p:grpSpPr bwMode="auto">
            <a:xfrm>
              <a:off x="5428" y="4179"/>
              <a:ext cx="17" cy="2"/>
              <a:chOff x="5428" y="4179"/>
              <a:chExt cx="17" cy="2"/>
            </a:xfrm>
          </p:grpSpPr>
          <p:sp>
            <p:nvSpPr>
              <p:cNvPr id="490" name="Freeform 129"/>
              <p:cNvSpPr>
                <a:spLocks/>
              </p:cNvSpPr>
              <p:nvPr/>
            </p:nvSpPr>
            <p:spPr bwMode="auto">
              <a:xfrm>
                <a:off x="5428" y="4179"/>
                <a:ext cx="17" cy="2"/>
              </a:xfrm>
              <a:custGeom>
                <a:avLst/>
                <a:gdLst>
                  <a:gd name="T0" fmla="+- 0 5428 5428"/>
                  <a:gd name="T1" fmla="*/ T0 w 17"/>
                  <a:gd name="T2" fmla="+- 0 5445 5428"/>
                  <a:gd name="T3" fmla="*/ T2 w 17"/>
                </a:gdLst>
                <a:ahLst/>
                <a:cxnLst>
                  <a:cxn ang="0">
                    <a:pos x="T1" y="0"/>
                  </a:cxn>
                  <a:cxn ang="0">
                    <a:pos x="T3" y="0"/>
                  </a:cxn>
                </a:cxnLst>
                <a:rect l="0" t="0" r="r" b="b"/>
                <a:pathLst>
                  <a:path w="17">
                    <a:moveTo>
                      <a:pt x="0" y="0"/>
                    </a:moveTo>
                    <a:lnTo>
                      <a:pt x="17"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9" name="Group 130"/>
            <p:cNvGrpSpPr>
              <a:grpSpLocks/>
            </p:cNvGrpSpPr>
            <p:nvPr/>
          </p:nvGrpSpPr>
          <p:grpSpPr bwMode="auto">
            <a:xfrm>
              <a:off x="5428" y="4208"/>
              <a:ext cx="17" cy="2"/>
              <a:chOff x="5428" y="4208"/>
              <a:chExt cx="17" cy="2"/>
            </a:xfrm>
          </p:grpSpPr>
          <p:sp>
            <p:nvSpPr>
              <p:cNvPr id="489" name="Freeform 131"/>
              <p:cNvSpPr>
                <a:spLocks/>
              </p:cNvSpPr>
              <p:nvPr/>
            </p:nvSpPr>
            <p:spPr bwMode="auto">
              <a:xfrm>
                <a:off x="5428" y="4208"/>
                <a:ext cx="17" cy="2"/>
              </a:xfrm>
              <a:custGeom>
                <a:avLst/>
                <a:gdLst>
                  <a:gd name="T0" fmla="+- 0 5428 5428"/>
                  <a:gd name="T1" fmla="*/ T0 w 17"/>
                  <a:gd name="T2" fmla="+- 0 5445 5428"/>
                  <a:gd name="T3" fmla="*/ T2 w 17"/>
                </a:gdLst>
                <a:ahLst/>
                <a:cxnLst>
                  <a:cxn ang="0">
                    <a:pos x="T1" y="0"/>
                  </a:cxn>
                  <a:cxn ang="0">
                    <a:pos x="T3" y="0"/>
                  </a:cxn>
                </a:cxnLst>
                <a:rect l="0" t="0" r="r" b="b"/>
                <a:pathLst>
                  <a:path w="17">
                    <a:moveTo>
                      <a:pt x="0" y="0"/>
                    </a:moveTo>
                    <a:lnTo>
                      <a:pt x="17" y="0"/>
                    </a:lnTo>
                  </a:path>
                </a:pathLst>
              </a:custGeom>
              <a:noFill/>
              <a:ln w="9144">
                <a:solidFill>
                  <a:srgbClr val="ACACAC"/>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30" name="Group 132"/>
            <p:cNvGrpSpPr>
              <a:grpSpLocks/>
            </p:cNvGrpSpPr>
            <p:nvPr/>
          </p:nvGrpSpPr>
          <p:grpSpPr bwMode="auto">
            <a:xfrm>
              <a:off x="5428" y="4224"/>
              <a:ext cx="17" cy="2"/>
              <a:chOff x="5428" y="4224"/>
              <a:chExt cx="17" cy="2"/>
            </a:xfrm>
          </p:grpSpPr>
          <p:sp>
            <p:nvSpPr>
              <p:cNvPr id="488" name="Freeform 133"/>
              <p:cNvSpPr>
                <a:spLocks/>
              </p:cNvSpPr>
              <p:nvPr/>
            </p:nvSpPr>
            <p:spPr bwMode="auto">
              <a:xfrm>
                <a:off x="5428" y="4224"/>
                <a:ext cx="17" cy="2"/>
              </a:xfrm>
              <a:custGeom>
                <a:avLst/>
                <a:gdLst>
                  <a:gd name="T0" fmla="+- 0 5428 5428"/>
                  <a:gd name="T1" fmla="*/ T0 w 17"/>
                  <a:gd name="T2" fmla="+- 0 5445 5428"/>
                  <a:gd name="T3" fmla="*/ T2 w 17"/>
                </a:gdLst>
                <a:ahLst/>
                <a:cxnLst>
                  <a:cxn ang="0">
                    <a:pos x="T1" y="0"/>
                  </a:cxn>
                  <a:cxn ang="0">
                    <a:pos x="T3" y="0"/>
                  </a:cxn>
                </a:cxnLst>
                <a:rect l="0" t="0" r="r" b="b"/>
                <a:pathLst>
                  <a:path w="17">
                    <a:moveTo>
                      <a:pt x="0" y="0"/>
                    </a:moveTo>
                    <a:lnTo>
                      <a:pt x="17" y="0"/>
                    </a:lnTo>
                  </a:path>
                </a:pathLst>
              </a:custGeom>
              <a:noFill/>
              <a:ln w="1066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31" name="Group 134"/>
            <p:cNvGrpSpPr>
              <a:grpSpLocks/>
            </p:cNvGrpSpPr>
            <p:nvPr/>
          </p:nvGrpSpPr>
          <p:grpSpPr bwMode="auto">
            <a:xfrm>
              <a:off x="5428" y="4239"/>
              <a:ext cx="17" cy="2"/>
              <a:chOff x="5428" y="4239"/>
              <a:chExt cx="17" cy="2"/>
            </a:xfrm>
          </p:grpSpPr>
          <p:sp>
            <p:nvSpPr>
              <p:cNvPr id="487" name="Freeform 135"/>
              <p:cNvSpPr>
                <a:spLocks/>
              </p:cNvSpPr>
              <p:nvPr/>
            </p:nvSpPr>
            <p:spPr bwMode="auto">
              <a:xfrm>
                <a:off x="5428" y="4239"/>
                <a:ext cx="17" cy="2"/>
              </a:xfrm>
              <a:custGeom>
                <a:avLst/>
                <a:gdLst>
                  <a:gd name="T0" fmla="+- 0 5428 5428"/>
                  <a:gd name="T1" fmla="*/ T0 w 17"/>
                  <a:gd name="T2" fmla="+- 0 5445 5428"/>
                  <a:gd name="T3" fmla="*/ T2 w 17"/>
                </a:gdLst>
                <a:ahLst/>
                <a:cxnLst>
                  <a:cxn ang="0">
                    <a:pos x="T1" y="0"/>
                  </a:cxn>
                  <a:cxn ang="0">
                    <a:pos x="T3" y="0"/>
                  </a:cxn>
                </a:cxnLst>
                <a:rect l="0" t="0" r="r" b="b"/>
                <a:pathLst>
                  <a:path w="17">
                    <a:moveTo>
                      <a:pt x="0" y="0"/>
                    </a:moveTo>
                    <a:lnTo>
                      <a:pt x="17" y="0"/>
                    </a:lnTo>
                  </a:path>
                </a:pathLst>
              </a:custGeom>
              <a:noFill/>
              <a:ln w="9144">
                <a:solidFill>
                  <a:srgbClr val="50505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32" name="Group 136"/>
            <p:cNvGrpSpPr>
              <a:grpSpLocks/>
            </p:cNvGrpSpPr>
            <p:nvPr/>
          </p:nvGrpSpPr>
          <p:grpSpPr bwMode="auto">
            <a:xfrm>
              <a:off x="5428" y="4268"/>
              <a:ext cx="17" cy="2"/>
              <a:chOff x="5428" y="4268"/>
              <a:chExt cx="17" cy="2"/>
            </a:xfrm>
          </p:grpSpPr>
          <p:sp>
            <p:nvSpPr>
              <p:cNvPr id="486" name="Freeform 137"/>
              <p:cNvSpPr>
                <a:spLocks/>
              </p:cNvSpPr>
              <p:nvPr/>
            </p:nvSpPr>
            <p:spPr bwMode="auto">
              <a:xfrm>
                <a:off x="5428" y="4268"/>
                <a:ext cx="17" cy="2"/>
              </a:xfrm>
              <a:custGeom>
                <a:avLst/>
                <a:gdLst>
                  <a:gd name="T0" fmla="+- 0 5428 5428"/>
                  <a:gd name="T1" fmla="*/ T0 w 17"/>
                  <a:gd name="T2" fmla="+- 0 5445 5428"/>
                  <a:gd name="T3" fmla="*/ T2 w 17"/>
                </a:gdLst>
                <a:ahLst/>
                <a:cxnLst>
                  <a:cxn ang="0">
                    <a:pos x="T1" y="0"/>
                  </a:cxn>
                  <a:cxn ang="0">
                    <a:pos x="T3" y="0"/>
                  </a:cxn>
                </a:cxnLst>
                <a:rect l="0" t="0" r="r" b="b"/>
                <a:pathLst>
                  <a:path w="17">
                    <a:moveTo>
                      <a:pt x="0" y="0"/>
                    </a:moveTo>
                    <a:lnTo>
                      <a:pt x="17"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33" name="Group 138"/>
            <p:cNvGrpSpPr>
              <a:grpSpLocks/>
            </p:cNvGrpSpPr>
            <p:nvPr/>
          </p:nvGrpSpPr>
          <p:grpSpPr bwMode="auto">
            <a:xfrm>
              <a:off x="5428" y="4284"/>
              <a:ext cx="17" cy="2"/>
              <a:chOff x="5428" y="4284"/>
              <a:chExt cx="17" cy="2"/>
            </a:xfrm>
          </p:grpSpPr>
          <p:sp>
            <p:nvSpPr>
              <p:cNvPr id="485" name="Freeform 139"/>
              <p:cNvSpPr>
                <a:spLocks/>
              </p:cNvSpPr>
              <p:nvPr/>
            </p:nvSpPr>
            <p:spPr bwMode="auto">
              <a:xfrm>
                <a:off x="5428" y="4284"/>
                <a:ext cx="17" cy="2"/>
              </a:xfrm>
              <a:custGeom>
                <a:avLst/>
                <a:gdLst>
                  <a:gd name="T0" fmla="+- 0 5428 5428"/>
                  <a:gd name="T1" fmla="*/ T0 w 17"/>
                  <a:gd name="T2" fmla="+- 0 5445 5428"/>
                  <a:gd name="T3" fmla="*/ T2 w 17"/>
                </a:gdLst>
                <a:ahLst/>
                <a:cxnLst>
                  <a:cxn ang="0">
                    <a:pos x="T1" y="0"/>
                  </a:cxn>
                  <a:cxn ang="0">
                    <a:pos x="T3" y="0"/>
                  </a:cxn>
                </a:cxnLst>
                <a:rect l="0" t="0" r="r" b="b"/>
                <a:pathLst>
                  <a:path w="17">
                    <a:moveTo>
                      <a:pt x="0" y="0"/>
                    </a:moveTo>
                    <a:lnTo>
                      <a:pt x="17" y="0"/>
                    </a:lnTo>
                  </a:path>
                </a:pathLst>
              </a:custGeom>
              <a:noFill/>
              <a:ln w="10668">
                <a:solidFill>
                  <a:srgbClr val="27272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34" name="Group 140"/>
            <p:cNvGrpSpPr>
              <a:grpSpLocks/>
            </p:cNvGrpSpPr>
            <p:nvPr/>
          </p:nvGrpSpPr>
          <p:grpSpPr bwMode="auto">
            <a:xfrm>
              <a:off x="5428" y="4299"/>
              <a:ext cx="17" cy="2"/>
              <a:chOff x="5428" y="4299"/>
              <a:chExt cx="17" cy="2"/>
            </a:xfrm>
          </p:grpSpPr>
          <p:sp>
            <p:nvSpPr>
              <p:cNvPr id="484" name="Freeform 141"/>
              <p:cNvSpPr>
                <a:spLocks/>
              </p:cNvSpPr>
              <p:nvPr/>
            </p:nvSpPr>
            <p:spPr bwMode="auto">
              <a:xfrm>
                <a:off x="5428" y="4299"/>
                <a:ext cx="17" cy="2"/>
              </a:xfrm>
              <a:custGeom>
                <a:avLst/>
                <a:gdLst>
                  <a:gd name="T0" fmla="+- 0 5428 5428"/>
                  <a:gd name="T1" fmla="*/ T0 w 17"/>
                  <a:gd name="T2" fmla="+- 0 5445 5428"/>
                  <a:gd name="T3" fmla="*/ T2 w 17"/>
                </a:gdLst>
                <a:ahLst/>
                <a:cxnLst>
                  <a:cxn ang="0">
                    <a:pos x="T1" y="0"/>
                  </a:cxn>
                  <a:cxn ang="0">
                    <a:pos x="T3" y="0"/>
                  </a:cxn>
                </a:cxnLst>
                <a:rect l="0" t="0" r="r" b="b"/>
                <a:pathLst>
                  <a:path w="17">
                    <a:moveTo>
                      <a:pt x="0" y="0"/>
                    </a:moveTo>
                    <a:lnTo>
                      <a:pt x="17" y="0"/>
                    </a:lnTo>
                  </a:path>
                </a:pathLst>
              </a:custGeom>
              <a:noFill/>
              <a:ln w="9144">
                <a:solidFill>
                  <a:srgbClr val="ACACAC"/>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35" name="Group 142"/>
            <p:cNvGrpSpPr>
              <a:grpSpLocks/>
            </p:cNvGrpSpPr>
            <p:nvPr/>
          </p:nvGrpSpPr>
          <p:grpSpPr bwMode="auto">
            <a:xfrm>
              <a:off x="5428" y="4314"/>
              <a:ext cx="17" cy="2"/>
              <a:chOff x="5428" y="4314"/>
              <a:chExt cx="17" cy="2"/>
            </a:xfrm>
          </p:grpSpPr>
          <p:sp>
            <p:nvSpPr>
              <p:cNvPr id="483" name="Freeform 143"/>
              <p:cNvSpPr>
                <a:spLocks/>
              </p:cNvSpPr>
              <p:nvPr/>
            </p:nvSpPr>
            <p:spPr bwMode="auto">
              <a:xfrm>
                <a:off x="5428" y="4314"/>
                <a:ext cx="17" cy="2"/>
              </a:xfrm>
              <a:custGeom>
                <a:avLst/>
                <a:gdLst>
                  <a:gd name="T0" fmla="+- 0 5428 5428"/>
                  <a:gd name="T1" fmla="*/ T0 w 17"/>
                  <a:gd name="T2" fmla="+- 0 5445 5428"/>
                  <a:gd name="T3" fmla="*/ T2 w 17"/>
                </a:gdLst>
                <a:ahLst/>
                <a:cxnLst>
                  <a:cxn ang="0">
                    <a:pos x="T1" y="0"/>
                  </a:cxn>
                  <a:cxn ang="0">
                    <a:pos x="T3" y="0"/>
                  </a:cxn>
                </a:cxnLst>
                <a:rect l="0" t="0" r="r" b="b"/>
                <a:pathLst>
                  <a:path w="17">
                    <a:moveTo>
                      <a:pt x="0" y="0"/>
                    </a:moveTo>
                    <a:lnTo>
                      <a:pt x="17"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36" name="Group 144"/>
            <p:cNvGrpSpPr>
              <a:grpSpLocks/>
            </p:cNvGrpSpPr>
            <p:nvPr/>
          </p:nvGrpSpPr>
          <p:grpSpPr bwMode="auto">
            <a:xfrm>
              <a:off x="5428" y="4328"/>
              <a:ext cx="17" cy="2"/>
              <a:chOff x="5428" y="4328"/>
              <a:chExt cx="17" cy="2"/>
            </a:xfrm>
          </p:grpSpPr>
          <p:sp>
            <p:nvSpPr>
              <p:cNvPr id="482" name="Freeform 145"/>
              <p:cNvSpPr>
                <a:spLocks/>
              </p:cNvSpPr>
              <p:nvPr/>
            </p:nvSpPr>
            <p:spPr bwMode="auto">
              <a:xfrm>
                <a:off x="5428" y="4328"/>
                <a:ext cx="17" cy="2"/>
              </a:xfrm>
              <a:custGeom>
                <a:avLst/>
                <a:gdLst>
                  <a:gd name="T0" fmla="+- 0 5428 5428"/>
                  <a:gd name="T1" fmla="*/ T0 w 17"/>
                  <a:gd name="T2" fmla="+- 0 5445 5428"/>
                  <a:gd name="T3" fmla="*/ T2 w 17"/>
                </a:gdLst>
                <a:ahLst/>
                <a:cxnLst>
                  <a:cxn ang="0">
                    <a:pos x="T1" y="0"/>
                  </a:cxn>
                  <a:cxn ang="0">
                    <a:pos x="T3" y="0"/>
                  </a:cxn>
                </a:cxnLst>
                <a:rect l="0" t="0" r="r" b="b"/>
                <a:pathLst>
                  <a:path w="17">
                    <a:moveTo>
                      <a:pt x="0" y="0"/>
                    </a:moveTo>
                    <a:lnTo>
                      <a:pt x="17" y="0"/>
                    </a:lnTo>
                  </a:path>
                </a:pathLst>
              </a:custGeom>
              <a:noFill/>
              <a:ln w="9144">
                <a:solidFill>
                  <a:srgbClr val="37373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37" name="Group 146"/>
            <p:cNvGrpSpPr>
              <a:grpSpLocks/>
            </p:cNvGrpSpPr>
            <p:nvPr/>
          </p:nvGrpSpPr>
          <p:grpSpPr bwMode="auto">
            <a:xfrm>
              <a:off x="5428" y="4359"/>
              <a:ext cx="17" cy="2"/>
              <a:chOff x="5428" y="4359"/>
              <a:chExt cx="17" cy="2"/>
            </a:xfrm>
          </p:grpSpPr>
          <p:sp>
            <p:nvSpPr>
              <p:cNvPr id="481" name="Freeform 147"/>
              <p:cNvSpPr>
                <a:spLocks/>
              </p:cNvSpPr>
              <p:nvPr/>
            </p:nvSpPr>
            <p:spPr bwMode="auto">
              <a:xfrm>
                <a:off x="5428" y="4359"/>
                <a:ext cx="17" cy="2"/>
              </a:xfrm>
              <a:custGeom>
                <a:avLst/>
                <a:gdLst>
                  <a:gd name="T0" fmla="+- 0 5428 5428"/>
                  <a:gd name="T1" fmla="*/ T0 w 17"/>
                  <a:gd name="T2" fmla="+- 0 5445 5428"/>
                  <a:gd name="T3" fmla="*/ T2 w 17"/>
                </a:gdLst>
                <a:ahLst/>
                <a:cxnLst>
                  <a:cxn ang="0">
                    <a:pos x="T1" y="0"/>
                  </a:cxn>
                  <a:cxn ang="0">
                    <a:pos x="T3" y="0"/>
                  </a:cxn>
                </a:cxnLst>
                <a:rect l="0" t="0" r="r" b="b"/>
                <a:pathLst>
                  <a:path w="17">
                    <a:moveTo>
                      <a:pt x="0" y="0"/>
                    </a:moveTo>
                    <a:lnTo>
                      <a:pt x="17" y="0"/>
                    </a:lnTo>
                  </a:path>
                </a:pathLst>
              </a:custGeom>
              <a:noFill/>
              <a:ln w="9144">
                <a:solidFill>
                  <a:srgbClr val="17171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38" name="Group 148"/>
            <p:cNvGrpSpPr>
              <a:grpSpLocks/>
            </p:cNvGrpSpPr>
            <p:nvPr/>
          </p:nvGrpSpPr>
          <p:grpSpPr bwMode="auto">
            <a:xfrm>
              <a:off x="5428" y="4374"/>
              <a:ext cx="17" cy="2"/>
              <a:chOff x="5428" y="4374"/>
              <a:chExt cx="17" cy="2"/>
            </a:xfrm>
          </p:grpSpPr>
          <p:sp>
            <p:nvSpPr>
              <p:cNvPr id="480" name="Freeform 149"/>
              <p:cNvSpPr>
                <a:spLocks/>
              </p:cNvSpPr>
              <p:nvPr/>
            </p:nvSpPr>
            <p:spPr bwMode="auto">
              <a:xfrm>
                <a:off x="5428" y="4374"/>
                <a:ext cx="17" cy="2"/>
              </a:xfrm>
              <a:custGeom>
                <a:avLst/>
                <a:gdLst>
                  <a:gd name="T0" fmla="+- 0 5428 5428"/>
                  <a:gd name="T1" fmla="*/ T0 w 17"/>
                  <a:gd name="T2" fmla="+- 0 5445 5428"/>
                  <a:gd name="T3" fmla="*/ T2 w 17"/>
                </a:gdLst>
                <a:ahLst/>
                <a:cxnLst>
                  <a:cxn ang="0">
                    <a:pos x="T1" y="0"/>
                  </a:cxn>
                  <a:cxn ang="0">
                    <a:pos x="T3" y="0"/>
                  </a:cxn>
                </a:cxnLst>
                <a:rect l="0" t="0" r="r" b="b"/>
                <a:pathLst>
                  <a:path w="17">
                    <a:moveTo>
                      <a:pt x="0" y="0"/>
                    </a:moveTo>
                    <a:lnTo>
                      <a:pt x="17" y="0"/>
                    </a:lnTo>
                  </a:path>
                </a:pathLst>
              </a:custGeom>
              <a:noFill/>
              <a:ln w="9144">
                <a:solidFill>
                  <a:srgbClr val="07070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39" name="Group 150"/>
            <p:cNvGrpSpPr>
              <a:grpSpLocks/>
            </p:cNvGrpSpPr>
            <p:nvPr/>
          </p:nvGrpSpPr>
          <p:grpSpPr bwMode="auto">
            <a:xfrm>
              <a:off x="5445" y="4479"/>
              <a:ext cx="15" cy="2"/>
              <a:chOff x="5445" y="4479"/>
              <a:chExt cx="15" cy="2"/>
            </a:xfrm>
          </p:grpSpPr>
          <p:sp>
            <p:nvSpPr>
              <p:cNvPr id="479" name="Freeform 151"/>
              <p:cNvSpPr>
                <a:spLocks/>
              </p:cNvSpPr>
              <p:nvPr/>
            </p:nvSpPr>
            <p:spPr bwMode="auto">
              <a:xfrm>
                <a:off x="5445" y="4479"/>
                <a:ext cx="15" cy="2"/>
              </a:xfrm>
              <a:custGeom>
                <a:avLst/>
                <a:gdLst>
                  <a:gd name="T0" fmla="+- 0 5445 5445"/>
                  <a:gd name="T1" fmla="*/ T0 w 15"/>
                  <a:gd name="T2" fmla="+- 0 5459 5445"/>
                  <a:gd name="T3" fmla="*/ T2 w 15"/>
                </a:gdLst>
                <a:ahLst/>
                <a:cxnLst>
                  <a:cxn ang="0">
                    <a:pos x="T1" y="0"/>
                  </a:cxn>
                  <a:cxn ang="0">
                    <a:pos x="T3" y="0"/>
                  </a:cxn>
                </a:cxnLst>
                <a:rect l="0" t="0" r="r" b="b"/>
                <a:pathLst>
                  <a:path w="15">
                    <a:moveTo>
                      <a:pt x="0" y="0"/>
                    </a:moveTo>
                    <a:lnTo>
                      <a:pt x="14" y="0"/>
                    </a:lnTo>
                  </a:path>
                </a:pathLst>
              </a:custGeom>
              <a:noFill/>
              <a:ln w="9144">
                <a:solidFill>
                  <a:srgbClr val="82828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40" name="Group 152"/>
            <p:cNvGrpSpPr>
              <a:grpSpLocks/>
            </p:cNvGrpSpPr>
            <p:nvPr/>
          </p:nvGrpSpPr>
          <p:grpSpPr bwMode="auto">
            <a:xfrm>
              <a:off x="5445" y="4508"/>
              <a:ext cx="15" cy="2"/>
              <a:chOff x="5445" y="4508"/>
              <a:chExt cx="15" cy="2"/>
            </a:xfrm>
          </p:grpSpPr>
          <p:sp>
            <p:nvSpPr>
              <p:cNvPr id="478" name="Freeform 153"/>
              <p:cNvSpPr>
                <a:spLocks/>
              </p:cNvSpPr>
              <p:nvPr/>
            </p:nvSpPr>
            <p:spPr bwMode="auto">
              <a:xfrm>
                <a:off x="5445" y="4508"/>
                <a:ext cx="15" cy="2"/>
              </a:xfrm>
              <a:custGeom>
                <a:avLst/>
                <a:gdLst>
                  <a:gd name="T0" fmla="+- 0 5445 5445"/>
                  <a:gd name="T1" fmla="*/ T0 w 15"/>
                  <a:gd name="T2" fmla="+- 0 5459 5445"/>
                  <a:gd name="T3" fmla="*/ T2 w 15"/>
                </a:gdLst>
                <a:ahLst/>
                <a:cxnLst>
                  <a:cxn ang="0">
                    <a:pos x="T1" y="0"/>
                  </a:cxn>
                  <a:cxn ang="0">
                    <a:pos x="T3" y="0"/>
                  </a:cxn>
                </a:cxnLst>
                <a:rect l="0" t="0" r="r" b="b"/>
                <a:pathLst>
                  <a:path w="15">
                    <a:moveTo>
                      <a:pt x="0" y="0"/>
                    </a:moveTo>
                    <a:lnTo>
                      <a:pt x="14" y="0"/>
                    </a:lnTo>
                  </a:path>
                </a:pathLst>
              </a:custGeom>
              <a:noFill/>
              <a:ln w="9144">
                <a:solidFill>
                  <a:srgbClr val="17171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41" name="Group 154"/>
            <p:cNvGrpSpPr>
              <a:grpSpLocks/>
            </p:cNvGrpSpPr>
            <p:nvPr/>
          </p:nvGrpSpPr>
          <p:grpSpPr bwMode="auto">
            <a:xfrm>
              <a:off x="5445" y="4584"/>
              <a:ext cx="15" cy="2"/>
              <a:chOff x="5445" y="4584"/>
              <a:chExt cx="15" cy="2"/>
            </a:xfrm>
          </p:grpSpPr>
          <p:sp>
            <p:nvSpPr>
              <p:cNvPr id="477" name="Freeform 155"/>
              <p:cNvSpPr>
                <a:spLocks/>
              </p:cNvSpPr>
              <p:nvPr/>
            </p:nvSpPr>
            <p:spPr bwMode="auto">
              <a:xfrm>
                <a:off x="5445" y="4584"/>
                <a:ext cx="15" cy="2"/>
              </a:xfrm>
              <a:custGeom>
                <a:avLst/>
                <a:gdLst>
                  <a:gd name="T0" fmla="+- 0 5445 5445"/>
                  <a:gd name="T1" fmla="*/ T0 w 15"/>
                  <a:gd name="T2" fmla="+- 0 5459 5445"/>
                  <a:gd name="T3" fmla="*/ T2 w 15"/>
                </a:gdLst>
                <a:ahLst/>
                <a:cxnLst>
                  <a:cxn ang="0">
                    <a:pos x="T1" y="0"/>
                  </a:cxn>
                  <a:cxn ang="0">
                    <a:pos x="T3" y="0"/>
                  </a:cxn>
                </a:cxnLst>
                <a:rect l="0" t="0" r="r" b="b"/>
                <a:pathLst>
                  <a:path w="15">
                    <a:moveTo>
                      <a:pt x="0" y="0"/>
                    </a:moveTo>
                    <a:lnTo>
                      <a:pt x="14" y="0"/>
                    </a:lnTo>
                  </a:path>
                </a:pathLst>
              </a:custGeom>
              <a:noFill/>
              <a:ln w="10668">
                <a:solidFill>
                  <a:srgbClr val="9B9B9B"/>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42" name="Group 156"/>
            <p:cNvGrpSpPr>
              <a:grpSpLocks/>
            </p:cNvGrpSpPr>
            <p:nvPr/>
          </p:nvGrpSpPr>
          <p:grpSpPr bwMode="auto">
            <a:xfrm>
              <a:off x="5445" y="4614"/>
              <a:ext cx="15" cy="2"/>
              <a:chOff x="5445" y="4614"/>
              <a:chExt cx="15" cy="2"/>
            </a:xfrm>
          </p:grpSpPr>
          <p:sp>
            <p:nvSpPr>
              <p:cNvPr id="476" name="Freeform 157"/>
              <p:cNvSpPr>
                <a:spLocks/>
              </p:cNvSpPr>
              <p:nvPr/>
            </p:nvSpPr>
            <p:spPr bwMode="auto">
              <a:xfrm>
                <a:off x="5445" y="4614"/>
                <a:ext cx="15" cy="2"/>
              </a:xfrm>
              <a:custGeom>
                <a:avLst/>
                <a:gdLst>
                  <a:gd name="T0" fmla="+- 0 5445 5445"/>
                  <a:gd name="T1" fmla="*/ T0 w 15"/>
                  <a:gd name="T2" fmla="+- 0 5459 5445"/>
                  <a:gd name="T3" fmla="*/ T2 w 15"/>
                </a:gdLst>
                <a:ahLst/>
                <a:cxnLst>
                  <a:cxn ang="0">
                    <a:pos x="T1" y="0"/>
                  </a:cxn>
                  <a:cxn ang="0">
                    <a:pos x="T3" y="0"/>
                  </a:cxn>
                </a:cxnLst>
                <a:rect l="0" t="0" r="r" b="b"/>
                <a:pathLst>
                  <a:path w="15">
                    <a:moveTo>
                      <a:pt x="0" y="0"/>
                    </a:moveTo>
                    <a:lnTo>
                      <a:pt x="14" y="0"/>
                    </a:lnTo>
                  </a:path>
                </a:pathLst>
              </a:custGeom>
              <a:noFill/>
              <a:ln w="9144">
                <a:solidFill>
                  <a:srgbClr val="ACACAC"/>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43" name="Group 158"/>
            <p:cNvGrpSpPr>
              <a:grpSpLocks/>
            </p:cNvGrpSpPr>
            <p:nvPr/>
          </p:nvGrpSpPr>
          <p:grpSpPr bwMode="auto">
            <a:xfrm>
              <a:off x="5445" y="4628"/>
              <a:ext cx="15" cy="2"/>
              <a:chOff x="5445" y="4628"/>
              <a:chExt cx="15" cy="2"/>
            </a:xfrm>
          </p:grpSpPr>
          <p:sp>
            <p:nvSpPr>
              <p:cNvPr id="475" name="Freeform 159"/>
              <p:cNvSpPr>
                <a:spLocks/>
              </p:cNvSpPr>
              <p:nvPr/>
            </p:nvSpPr>
            <p:spPr bwMode="auto">
              <a:xfrm>
                <a:off x="5445" y="4628"/>
                <a:ext cx="15" cy="2"/>
              </a:xfrm>
              <a:custGeom>
                <a:avLst/>
                <a:gdLst>
                  <a:gd name="T0" fmla="+- 0 5445 5445"/>
                  <a:gd name="T1" fmla="*/ T0 w 15"/>
                  <a:gd name="T2" fmla="+- 0 5459 5445"/>
                  <a:gd name="T3" fmla="*/ T2 w 15"/>
                </a:gdLst>
                <a:ahLst/>
                <a:cxnLst>
                  <a:cxn ang="0">
                    <a:pos x="T1" y="0"/>
                  </a:cxn>
                  <a:cxn ang="0">
                    <a:pos x="T3" y="0"/>
                  </a:cxn>
                </a:cxnLst>
                <a:rect l="0" t="0" r="r" b="b"/>
                <a:pathLst>
                  <a:path w="15">
                    <a:moveTo>
                      <a:pt x="0" y="0"/>
                    </a:moveTo>
                    <a:lnTo>
                      <a:pt x="14" y="0"/>
                    </a:lnTo>
                  </a:path>
                </a:pathLst>
              </a:custGeom>
              <a:noFill/>
              <a:ln w="9144">
                <a:solidFill>
                  <a:srgbClr val="ACACAC"/>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44" name="Group 160"/>
            <p:cNvGrpSpPr>
              <a:grpSpLocks/>
            </p:cNvGrpSpPr>
            <p:nvPr/>
          </p:nvGrpSpPr>
          <p:grpSpPr bwMode="auto">
            <a:xfrm>
              <a:off x="5445" y="4734"/>
              <a:ext cx="15" cy="2"/>
              <a:chOff x="5445" y="4734"/>
              <a:chExt cx="15" cy="2"/>
            </a:xfrm>
          </p:grpSpPr>
          <p:sp>
            <p:nvSpPr>
              <p:cNvPr id="473" name="Freeform 161"/>
              <p:cNvSpPr>
                <a:spLocks/>
              </p:cNvSpPr>
              <p:nvPr/>
            </p:nvSpPr>
            <p:spPr bwMode="auto">
              <a:xfrm>
                <a:off x="5445" y="4734"/>
                <a:ext cx="15" cy="2"/>
              </a:xfrm>
              <a:custGeom>
                <a:avLst/>
                <a:gdLst>
                  <a:gd name="T0" fmla="+- 0 5445 5445"/>
                  <a:gd name="T1" fmla="*/ T0 w 15"/>
                  <a:gd name="T2" fmla="+- 0 5459 5445"/>
                  <a:gd name="T3" fmla="*/ T2 w 15"/>
                </a:gdLst>
                <a:ahLst/>
                <a:cxnLst>
                  <a:cxn ang="0">
                    <a:pos x="T1" y="0"/>
                  </a:cxn>
                  <a:cxn ang="0">
                    <a:pos x="T3" y="0"/>
                  </a:cxn>
                </a:cxnLst>
                <a:rect l="0" t="0" r="r" b="b"/>
                <a:pathLst>
                  <a:path w="15">
                    <a:moveTo>
                      <a:pt x="0" y="0"/>
                    </a:moveTo>
                    <a:lnTo>
                      <a:pt x="14" y="0"/>
                    </a:lnTo>
                  </a:path>
                </a:pathLst>
              </a:custGeom>
              <a:noFill/>
              <a:ln w="9144">
                <a:solidFill>
                  <a:srgbClr val="72727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474" name="Picture 162"/>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5428" y="4395"/>
                <a:ext cx="46" cy="36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45" name="Group 163"/>
            <p:cNvGrpSpPr>
              <a:grpSpLocks/>
            </p:cNvGrpSpPr>
            <p:nvPr/>
          </p:nvGrpSpPr>
          <p:grpSpPr bwMode="auto">
            <a:xfrm>
              <a:off x="5445" y="4779"/>
              <a:ext cx="15" cy="2"/>
              <a:chOff x="5445" y="4779"/>
              <a:chExt cx="15" cy="2"/>
            </a:xfrm>
          </p:grpSpPr>
          <p:sp>
            <p:nvSpPr>
              <p:cNvPr id="472" name="Freeform 164"/>
              <p:cNvSpPr>
                <a:spLocks/>
              </p:cNvSpPr>
              <p:nvPr/>
            </p:nvSpPr>
            <p:spPr bwMode="auto">
              <a:xfrm>
                <a:off x="5445" y="4779"/>
                <a:ext cx="15" cy="2"/>
              </a:xfrm>
              <a:custGeom>
                <a:avLst/>
                <a:gdLst>
                  <a:gd name="T0" fmla="+- 0 5445 5445"/>
                  <a:gd name="T1" fmla="*/ T0 w 15"/>
                  <a:gd name="T2" fmla="+- 0 5459 5445"/>
                  <a:gd name="T3" fmla="*/ T2 w 15"/>
                </a:gdLst>
                <a:ahLst/>
                <a:cxnLst>
                  <a:cxn ang="0">
                    <a:pos x="T1" y="0"/>
                  </a:cxn>
                  <a:cxn ang="0">
                    <a:pos x="T3" y="0"/>
                  </a:cxn>
                </a:cxnLst>
                <a:rect l="0" t="0" r="r" b="b"/>
                <a:pathLst>
                  <a:path w="15">
                    <a:moveTo>
                      <a:pt x="0" y="0"/>
                    </a:moveTo>
                    <a:lnTo>
                      <a:pt x="14" y="0"/>
                    </a:lnTo>
                  </a:path>
                </a:pathLst>
              </a:custGeom>
              <a:noFill/>
              <a:ln w="9144">
                <a:solidFill>
                  <a:srgbClr val="62626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46" name="Group 165"/>
            <p:cNvGrpSpPr>
              <a:grpSpLocks/>
            </p:cNvGrpSpPr>
            <p:nvPr/>
          </p:nvGrpSpPr>
          <p:grpSpPr bwMode="auto">
            <a:xfrm>
              <a:off x="5445" y="4794"/>
              <a:ext cx="15" cy="2"/>
              <a:chOff x="5445" y="4794"/>
              <a:chExt cx="15" cy="2"/>
            </a:xfrm>
          </p:grpSpPr>
          <p:sp>
            <p:nvSpPr>
              <p:cNvPr id="471" name="Freeform 166"/>
              <p:cNvSpPr>
                <a:spLocks/>
              </p:cNvSpPr>
              <p:nvPr/>
            </p:nvSpPr>
            <p:spPr bwMode="auto">
              <a:xfrm>
                <a:off x="5445" y="4794"/>
                <a:ext cx="15" cy="2"/>
              </a:xfrm>
              <a:custGeom>
                <a:avLst/>
                <a:gdLst>
                  <a:gd name="T0" fmla="+- 0 5445 5445"/>
                  <a:gd name="T1" fmla="*/ T0 w 15"/>
                  <a:gd name="T2" fmla="+- 0 5459 5445"/>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47" name="Group 167"/>
            <p:cNvGrpSpPr>
              <a:grpSpLocks/>
            </p:cNvGrpSpPr>
            <p:nvPr/>
          </p:nvGrpSpPr>
          <p:grpSpPr bwMode="auto">
            <a:xfrm>
              <a:off x="5445" y="4824"/>
              <a:ext cx="15" cy="2"/>
              <a:chOff x="5445" y="4824"/>
              <a:chExt cx="15" cy="2"/>
            </a:xfrm>
          </p:grpSpPr>
          <p:sp>
            <p:nvSpPr>
              <p:cNvPr id="470" name="Freeform 168"/>
              <p:cNvSpPr>
                <a:spLocks/>
              </p:cNvSpPr>
              <p:nvPr/>
            </p:nvSpPr>
            <p:spPr bwMode="auto">
              <a:xfrm>
                <a:off x="5445" y="4824"/>
                <a:ext cx="15" cy="2"/>
              </a:xfrm>
              <a:custGeom>
                <a:avLst/>
                <a:gdLst>
                  <a:gd name="T0" fmla="+- 0 5445 5445"/>
                  <a:gd name="T1" fmla="*/ T0 w 15"/>
                  <a:gd name="T2" fmla="+- 0 5459 5445"/>
                  <a:gd name="T3" fmla="*/ T2 w 15"/>
                </a:gdLst>
                <a:ahLst/>
                <a:cxnLst>
                  <a:cxn ang="0">
                    <a:pos x="T1" y="0"/>
                  </a:cxn>
                  <a:cxn ang="0">
                    <a:pos x="T3" y="0"/>
                  </a:cxn>
                </a:cxnLst>
                <a:rect l="0" t="0" r="r" b="b"/>
                <a:pathLst>
                  <a:path w="15">
                    <a:moveTo>
                      <a:pt x="0" y="0"/>
                    </a:moveTo>
                    <a:lnTo>
                      <a:pt x="14" y="0"/>
                    </a:lnTo>
                  </a:path>
                </a:pathLst>
              </a:custGeom>
              <a:noFill/>
              <a:ln w="10668">
                <a:solidFill>
                  <a:srgbClr val="72727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48" name="Group 169"/>
            <p:cNvGrpSpPr>
              <a:grpSpLocks/>
            </p:cNvGrpSpPr>
            <p:nvPr/>
          </p:nvGrpSpPr>
          <p:grpSpPr bwMode="auto">
            <a:xfrm>
              <a:off x="5445" y="4839"/>
              <a:ext cx="15" cy="2"/>
              <a:chOff x="5445" y="4839"/>
              <a:chExt cx="15" cy="2"/>
            </a:xfrm>
          </p:grpSpPr>
          <p:sp>
            <p:nvSpPr>
              <p:cNvPr id="469" name="Freeform 170"/>
              <p:cNvSpPr>
                <a:spLocks/>
              </p:cNvSpPr>
              <p:nvPr/>
            </p:nvSpPr>
            <p:spPr bwMode="auto">
              <a:xfrm>
                <a:off x="5445" y="4839"/>
                <a:ext cx="15" cy="2"/>
              </a:xfrm>
              <a:custGeom>
                <a:avLst/>
                <a:gdLst>
                  <a:gd name="T0" fmla="+- 0 5445 5445"/>
                  <a:gd name="T1" fmla="*/ T0 w 15"/>
                  <a:gd name="T2" fmla="+- 0 5459 5445"/>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49" name="Group 171"/>
            <p:cNvGrpSpPr>
              <a:grpSpLocks/>
            </p:cNvGrpSpPr>
            <p:nvPr/>
          </p:nvGrpSpPr>
          <p:grpSpPr bwMode="auto">
            <a:xfrm>
              <a:off x="5445" y="4868"/>
              <a:ext cx="15" cy="2"/>
              <a:chOff x="5445" y="4868"/>
              <a:chExt cx="15" cy="2"/>
            </a:xfrm>
          </p:grpSpPr>
          <p:sp>
            <p:nvSpPr>
              <p:cNvPr id="468" name="Freeform 172"/>
              <p:cNvSpPr>
                <a:spLocks/>
              </p:cNvSpPr>
              <p:nvPr/>
            </p:nvSpPr>
            <p:spPr bwMode="auto">
              <a:xfrm>
                <a:off x="5445" y="4868"/>
                <a:ext cx="15" cy="2"/>
              </a:xfrm>
              <a:custGeom>
                <a:avLst/>
                <a:gdLst>
                  <a:gd name="T0" fmla="+- 0 5445 5445"/>
                  <a:gd name="T1" fmla="*/ T0 w 15"/>
                  <a:gd name="T2" fmla="+- 0 5459 5445"/>
                  <a:gd name="T3" fmla="*/ T2 w 15"/>
                </a:gdLst>
                <a:ahLst/>
                <a:cxnLst>
                  <a:cxn ang="0">
                    <a:pos x="T1" y="0"/>
                  </a:cxn>
                  <a:cxn ang="0">
                    <a:pos x="T3" y="0"/>
                  </a:cxn>
                </a:cxnLst>
                <a:rect l="0" t="0" r="r" b="b"/>
                <a:pathLst>
                  <a:path w="15">
                    <a:moveTo>
                      <a:pt x="0" y="0"/>
                    </a:moveTo>
                    <a:lnTo>
                      <a:pt x="14" y="0"/>
                    </a:lnTo>
                  </a:path>
                </a:pathLst>
              </a:custGeom>
              <a:noFill/>
              <a:ln w="9144">
                <a:solidFill>
                  <a:srgbClr val="9B9B9B"/>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0" name="Group 173"/>
            <p:cNvGrpSpPr>
              <a:grpSpLocks/>
            </p:cNvGrpSpPr>
            <p:nvPr/>
          </p:nvGrpSpPr>
          <p:grpSpPr bwMode="auto">
            <a:xfrm>
              <a:off x="5445" y="4884"/>
              <a:ext cx="15" cy="2"/>
              <a:chOff x="5445" y="4884"/>
              <a:chExt cx="15" cy="2"/>
            </a:xfrm>
          </p:grpSpPr>
          <p:sp>
            <p:nvSpPr>
              <p:cNvPr id="467" name="Freeform 174"/>
              <p:cNvSpPr>
                <a:spLocks/>
              </p:cNvSpPr>
              <p:nvPr/>
            </p:nvSpPr>
            <p:spPr bwMode="auto">
              <a:xfrm>
                <a:off x="5445" y="4884"/>
                <a:ext cx="15" cy="2"/>
              </a:xfrm>
              <a:custGeom>
                <a:avLst/>
                <a:gdLst>
                  <a:gd name="T0" fmla="+- 0 5445 5445"/>
                  <a:gd name="T1" fmla="*/ T0 w 15"/>
                  <a:gd name="T2" fmla="+- 0 5459 5445"/>
                  <a:gd name="T3" fmla="*/ T2 w 15"/>
                </a:gdLst>
                <a:ahLst/>
                <a:cxnLst>
                  <a:cxn ang="0">
                    <a:pos x="T1" y="0"/>
                  </a:cxn>
                  <a:cxn ang="0">
                    <a:pos x="T3" y="0"/>
                  </a:cxn>
                </a:cxnLst>
                <a:rect l="0" t="0" r="r" b="b"/>
                <a:pathLst>
                  <a:path w="15">
                    <a:moveTo>
                      <a:pt x="0" y="0"/>
                    </a:moveTo>
                    <a:lnTo>
                      <a:pt x="14" y="0"/>
                    </a:lnTo>
                  </a:path>
                </a:pathLst>
              </a:custGeom>
              <a:noFill/>
              <a:ln w="1066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1" name="Group 175"/>
            <p:cNvGrpSpPr>
              <a:grpSpLocks/>
            </p:cNvGrpSpPr>
            <p:nvPr/>
          </p:nvGrpSpPr>
          <p:grpSpPr bwMode="auto">
            <a:xfrm>
              <a:off x="5428" y="4914"/>
              <a:ext cx="17" cy="2"/>
              <a:chOff x="5428" y="4914"/>
              <a:chExt cx="17" cy="2"/>
            </a:xfrm>
          </p:grpSpPr>
          <p:sp>
            <p:nvSpPr>
              <p:cNvPr id="465" name="Freeform 176"/>
              <p:cNvSpPr>
                <a:spLocks/>
              </p:cNvSpPr>
              <p:nvPr/>
            </p:nvSpPr>
            <p:spPr bwMode="auto">
              <a:xfrm>
                <a:off x="5428" y="4914"/>
                <a:ext cx="17" cy="2"/>
              </a:xfrm>
              <a:custGeom>
                <a:avLst/>
                <a:gdLst>
                  <a:gd name="T0" fmla="+- 0 5428 5428"/>
                  <a:gd name="T1" fmla="*/ T0 w 17"/>
                  <a:gd name="T2" fmla="+- 0 5445 5428"/>
                  <a:gd name="T3" fmla="*/ T2 w 17"/>
                </a:gdLst>
                <a:ahLst/>
                <a:cxnLst>
                  <a:cxn ang="0">
                    <a:pos x="T1" y="0"/>
                  </a:cxn>
                  <a:cxn ang="0">
                    <a:pos x="T3" y="0"/>
                  </a:cxn>
                </a:cxnLst>
                <a:rect l="0" t="0" r="r" b="b"/>
                <a:pathLst>
                  <a:path w="17">
                    <a:moveTo>
                      <a:pt x="0" y="0"/>
                    </a:moveTo>
                    <a:lnTo>
                      <a:pt x="17"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466" name="Picture 177"/>
              <p:cNvPicPr>
                <a:picLocks noChangeAspect="1" noChangeArrowheads="1"/>
              </p:cNvPicPr>
              <p:nvPr/>
            </p:nvPicPr>
            <p:blipFill>
              <a:blip r:embed="rId19">
                <a:extLst>
                  <a:ext uri="{28A0092B-C50C-407E-A947-70E740481C1C}">
                    <a14:useLocalDpi xmlns:a14="http://schemas.microsoft.com/office/drawing/2010/main" xmlns="" val="0"/>
                  </a:ext>
                </a:extLst>
              </a:blip>
              <a:srcRect/>
              <a:stretch>
                <a:fillRect/>
              </a:stretch>
            </p:blipFill>
            <p:spPr bwMode="auto">
              <a:xfrm>
                <a:off x="5414" y="4935"/>
                <a:ext cx="31" cy="17"/>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52" name="Group 178"/>
            <p:cNvGrpSpPr>
              <a:grpSpLocks/>
            </p:cNvGrpSpPr>
            <p:nvPr/>
          </p:nvGrpSpPr>
          <p:grpSpPr bwMode="auto">
            <a:xfrm>
              <a:off x="5428" y="4959"/>
              <a:ext cx="17" cy="2"/>
              <a:chOff x="5428" y="4959"/>
              <a:chExt cx="17" cy="2"/>
            </a:xfrm>
          </p:grpSpPr>
          <p:sp>
            <p:nvSpPr>
              <p:cNvPr id="464" name="Freeform 179"/>
              <p:cNvSpPr>
                <a:spLocks/>
              </p:cNvSpPr>
              <p:nvPr/>
            </p:nvSpPr>
            <p:spPr bwMode="auto">
              <a:xfrm>
                <a:off x="5428" y="4959"/>
                <a:ext cx="17" cy="2"/>
              </a:xfrm>
              <a:custGeom>
                <a:avLst/>
                <a:gdLst>
                  <a:gd name="T0" fmla="+- 0 5428 5428"/>
                  <a:gd name="T1" fmla="*/ T0 w 17"/>
                  <a:gd name="T2" fmla="+- 0 5445 5428"/>
                  <a:gd name="T3" fmla="*/ T2 w 17"/>
                </a:gdLst>
                <a:ahLst/>
                <a:cxnLst>
                  <a:cxn ang="0">
                    <a:pos x="T1" y="0"/>
                  </a:cxn>
                  <a:cxn ang="0">
                    <a:pos x="T3" y="0"/>
                  </a:cxn>
                </a:cxnLst>
                <a:rect l="0" t="0" r="r" b="b"/>
                <a:pathLst>
                  <a:path w="17">
                    <a:moveTo>
                      <a:pt x="0" y="0"/>
                    </a:moveTo>
                    <a:lnTo>
                      <a:pt x="17" y="0"/>
                    </a:lnTo>
                  </a:path>
                </a:pathLst>
              </a:custGeom>
              <a:noFill/>
              <a:ln w="9144">
                <a:solidFill>
                  <a:srgbClr val="17171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3" name="Group 180"/>
            <p:cNvGrpSpPr>
              <a:grpSpLocks/>
            </p:cNvGrpSpPr>
            <p:nvPr/>
          </p:nvGrpSpPr>
          <p:grpSpPr bwMode="auto">
            <a:xfrm>
              <a:off x="5445" y="4974"/>
              <a:ext cx="15" cy="2"/>
              <a:chOff x="5445" y="4974"/>
              <a:chExt cx="15" cy="2"/>
            </a:xfrm>
          </p:grpSpPr>
          <p:sp>
            <p:nvSpPr>
              <p:cNvPr id="463" name="Freeform 181"/>
              <p:cNvSpPr>
                <a:spLocks/>
              </p:cNvSpPr>
              <p:nvPr/>
            </p:nvSpPr>
            <p:spPr bwMode="auto">
              <a:xfrm>
                <a:off x="5445" y="4974"/>
                <a:ext cx="15" cy="2"/>
              </a:xfrm>
              <a:custGeom>
                <a:avLst/>
                <a:gdLst>
                  <a:gd name="T0" fmla="+- 0 5445 5445"/>
                  <a:gd name="T1" fmla="*/ T0 w 15"/>
                  <a:gd name="T2" fmla="+- 0 5459 5445"/>
                  <a:gd name="T3" fmla="*/ T2 w 15"/>
                </a:gdLst>
                <a:ahLst/>
                <a:cxnLst>
                  <a:cxn ang="0">
                    <a:pos x="T1" y="0"/>
                  </a:cxn>
                  <a:cxn ang="0">
                    <a:pos x="T3" y="0"/>
                  </a:cxn>
                </a:cxnLst>
                <a:rect l="0" t="0" r="r" b="b"/>
                <a:pathLst>
                  <a:path w="15">
                    <a:moveTo>
                      <a:pt x="0" y="0"/>
                    </a:moveTo>
                    <a:lnTo>
                      <a:pt x="14" y="0"/>
                    </a:lnTo>
                  </a:path>
                </a:pathLst>
              </a:custGeom>
              <a:noFill/>
              <a:ln w="9144">
                <a:solidFill>
                  <a:srgbClr val="50505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4" name="Group 182"/>
            <p:cNvGrpSpPr>
              <a:grpSpLocks/>
            </p:cNvGrpSpPr>
            <p:nvPr/>
          </p:nvGrpSpPr>
          <p:grpSpPr bwMode="auto">
            <a:xfrm>
              <a:off x="5445" y="4988"/>
              <a:ext cx="15" cy="2"/>
              <a:chOff x="5445" y="4988"/>
              <a:chExt cx="15" cy="2"/>
            </a:xfrm>
          </p:grpSpPr>
          <p:sp>
            <p:nvSpPr>
              <p:cNvPr id="462" name="Freeform 183"/>
              <p:cNvSpPr>
                <a:spLocks/>
              </p:cNvSpPr>
              <p:nvPr/>
            </p:nvSpPr>
            <p:spPr bwMode="auto">
              <a:xfrm>
                <a:off x="5445" y="4988"/>
                <a:ext cx="15" cy="2"/>
              </a:xfrm>
              <a:custGeom>
                <a:avLst/>
                <a:gdLst>
                  <a:gd name="T0" fmla="+- 0 5445 5445"/>
                  <a:gd name="T1" fmla="*/ T0 w 15"/>
                  <a:gd name="T2" fmla="+- 0 5459 5445"/>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5" name="Group 184"/>
            <p:cNvGrpSpPr>
              <a:grpSpLocks/>
            </p:cNvGrpSpPr>
            <p:nvPr/>
          </p:nvGrpSpPr>
          <p:grpSpPr bwMode="auto">
            <a:xfrm>
              <a:off x="5445" y="5004"/>
              <a:ext cx="15" cy="2"/>
              <a:chOff x="5445" y="5004"/>
              <a:chExt cx="15" cy="2"/>
            </a:xfrm>
          </p:grpSpPr>
          <p:sp>
            <p:nvSpPr>
              <p:cNvPr id="461" name="Freeform 185"/>
              <p:cNvSpPr>
                <a:spLocks/>
              </p:cNvSpPr>
              <p:nvPr/>
            </p:nvSpPr>
            <p:spPr bwMode="auto">
              <a:xfrm>
                <a:off x="5445" y="5004"/>
                <a:ext cx="15" cy="2"/>
              </a:xfrm>
              <a:custGeom>
                <a:avLst/>
                <a:gdLst>
                  <a:gd name="T0" fmla="+- 0 5445 5445"/>
                  <a:gd name="T1" fmla="*/ T0 w 15"/>
                  <a:gd name="T2" fmla="+- 0 5459 5445"/>
                  <a:gd name="T3" fmla="*/ T2 w 15"/>
                </a:gdLst>
                <a:ahLst/>
                <a:cxnLst>
                  <a:cxn ang="0">
                    <a:pos x="T1" y="0"/>
                  </a:cxn>
                  <a:cxn ang="0">
                    <a:pos x="T3" y="0"/>
                  </a:cxn>
                </a:cxnLst>
                <a:rect l="0" t="0" r="r" b="b"/>
                <a:pathLst>
                  <a:path w="15">
                    <a:moveTo>
                      <a:pt x="0" y="0"/>
                    </a:moveTo>
                    <a:lnTo>
                      <a:pt x="14" y="0"/>
                    </a:lnTo>
                  </a:path>
                </a:pathLst>
              </a:custGeom>
              <a:noFill/>
              <a:ln w="10668">
                <a:solidFill>
                  <a:srgbClr val="ACACAC"/>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6" name="Group 186"/>
            <p:cNvGrpSpPr>
              <a:grpSpLocks/>
            </p:cNvGrpSpPr>
            <p:nvPr/>
          </p:nvGrpSpPr>
          <p:grpSpPr bwMode="auto">
            <a:xfrm>
              <a:off x="5445" y="5034"/>
              <a:ext cx="15" cy="2"/>
              <a:chOff x="5445" y="5034"/>
              <a:chExt cx="15" cy="2"/>
            </a:xfrm>
          </p:grpSpPr>
          <p:sp>
            <p:nvSpPr>
              <p:cNvPr id="460" name="Freeform 187"/>
              <p:cNvSpPr>
                <a:spLocks/>
              </p:cNvSpPr>
              <p:nvPr/>
            </p:nvSpPr>
            <p:spPr bwMode="auto">
              <a:xfrm>
                <a:off x="5445" y="5034"/>
                <a:ext cx="15" cy="2"/>
              </a:xfrm>
              <a:custGeom>
                <a:avLst/>
                <a:gdLst>
                  <a:gd name="T0" fmla="+- 0 5445 5445"/>
                  <a:gd name="T1" fmla="*/ T0 w 15"/>
                  <a:gd name="T2" fmla="+- 0 5459 5445"/>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7" name="Group 188"/>
            <p:cNvGrpSpPr>
              <a:grpSpLocks/>
            </p:cNvGrpSpPr>
            <p:nvPr/>
          </p:nvGrpSpPr>
          <p:grpSpPr bwMode="auto">
            <a:xfrm>
              <a:off x="5445" y="5064"/>
              <a:ext cx="15" cy="2"/>
              <a:chOff x="5445" y="5064"/>
              <a:chExt cx="15" cy="2"/>
            </a:xfrm>
          </p:grpSpPr>
          <p:sp>
            <p:nvSpPr>
              <p:cNvPr id="459" name="Freeform 189"/>
              <p:cNvSpPr>
                <a:spLocks/>
              </p:cNvSpPr>
              <p:nvPr/>
            </p:nvSpPr>
            <p:spPr bwMode="auto">
              <a:xfrm>
                <a:off x="5445" y="5064"/>
                <a:ext cx="15" cy="2"/>
              </a:xfrm>
              <a:custGeom>
                <a:avLst/>
                <a:gdLst>
                  <a:gd name="T0" fmla="+- 0 5445 5445"/>
                  <a:gd name="T1" fmla="*/ T0 w 15"/>
                  <a:gd name="T2" fmla="+- 0 5459 5445"/>
                  <a:gd name="T3" fmla="*/ T2 w 15"/>
                </a:gdLst>
                <a:ahLst/>
                <a:cxnLst>
                  <a:cxn ang="0">
                    <a:pos x="T1" y="0"/>
                  </a:cxn>
                  <a:cxn ang="0">
                    <a:pos x="T3" y="0"/>
                  </a:cxn>
                </a:cxnLst>
                <a:rect l="0" t="0" r="r" b="b"/>
                <a:pathLst>
                  <a:path w="15">
                    <a:moveTo>
                      <a:pt x="0" y="0"/>
                    </a:moveTo>
                    <a:lnTo>
                      <a:pt x="14" y="0"/>
                    </a:lnTo>
                  </a:path>
                </a:pathLst>
              </a:custGeom>
              <a:noFill/>
              <a:ln w="10668">
                <a:solidFill>
                  <a:srgbClr val="62626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8" name="Group 190"/>
            <p:cNvGrpSpPr>
              <a:grpSpLocks/>
            </p:cNvGrpSpPr>
            <p:nvPr/>
          </p:nvGrpSpPr>
          <p:grpSpPr bwMode="auto">
            <a:xfrm>
              <a:off x="5445" y="5079"/>
              <a:ext cx="15" cy="2"/>
              <a:chOff x="5445" y="5079"/>
              <a:chExt cx="15" cy="2"/>
            </a:xfrm>
          </p:grpSpPr>
          <p:sp>
            <p:nvSpPr>
              <p:cNvPr id="458" name="Freeform 191"/>
              <p:cNvSpPr>
                <a:spLocks/>
              </p:cNvSpPr>
              <p:nvPr/>
            </p:nvSpPr>
            <p:spPr bwMode="auto">
              <a:xfrm>
                <a:off x="5445" y="5079"/>
                <a:ext cx="15" cy="2"/>
              </a:xfrm>
              <a:custGeom>
                <a:avLst/>
                <a:gdLst>
                  <a:gd name="T0" fmla="+- 0 5445 5445"/>
                  <a:gd name="T1" fmla="*/ T0 w 15"/>
                  <a:gd name="T2" fmla="+- 0 5459 5445"/>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9" name="Group 192"/>
            <p:cNvGrpSpPr>
              <a:grpSpLocks/>
            </p:cNvGrpSpPr>
            <p:nvPr/>
          </p:nvGrpSpPr>
          <p:grpSpPr bwMode="auto">
            <a:xfrm>
              <a:off x="5445" y="5094"/>
              <a:ext cx="15" cy="2"/>
              <a:chOff x="5445" y="5094"/>
              <a:chExt cx="15" cy="2"/>
            </a:xfrm>
          </p:grpSpPr>
          <p:sp>
            <p:nvSpPr>
              <p:cNvPr id="457" name="Freeform 193"/>
              <p:cNvSpPr>
                <a:spLocks/>
              </p:cNvSpPr>
              <p:nvPr/>
            </p:nvSpPr>
            <p:spPr bwMode="auto">
              <a:xfrm>
                <a:off x="5445" y="5094"/>
                <a:ext cx="15" cy="2"/>
              </a:xfrm>
              <a:custGeom>
                <a:avLst/>
                <a:gdLst>
                  <a:gd name="T0" fmla="+- 0 5445 5445"/>
                  <a:gd name="T1" fmla="*/ T0 w 15"/>
                  <a:gd name="T2" fmla="+- 0 5459 5445"/>
                  <a:gd name="T3" fmla="*/ T2 w 15"/>
                </a:gdLst>
                <a:ahLst/>
                <a:cxnLst>
                  <a:cxn ang="0">
                    <a:pos x="T1" y="0"/>
                  </a:cxn>
                  <a:cxn ang="0">
                    <a:pos x="T3" y="0"/>
                  </a:cxn>
                </a:cxnLst>
                <a:rect l="0" t="0" r="r" b="b"/>
                <a:pathLst>
                  <a:path w="15">
                    <a:moveTo>
                      <a:pt x="0" y="0"/>
                    </a:moveTo>
                    <a:lnTo>
                      <a:pt x="14" y="0"/>
                    </a:lnTo>
                  </a:path>
                </a:pathLst>
              </a:custGeom>
              <a:noFill/>
              <a:ln w="9144">
                <a:solidFill>
                  <a:srgbClr val="72727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60" name="Group 194"/>
            <p:cNvGrpSpPr>
              <a:grpSpLocks/>
            </p:cNvGrpSpPr>
            <p:nvPr/>
          </p:nvGrpSpPr>
          <p:grpSpPr bwMode="auto">
            <a:xfrm>
              <a:off x="5445" y="5124"/>
              <a:ext cx="15" cy="2"/>
              <a:chOff x="5445" y="5124"/>
              <a:chExt cx="15" cy="2"/>
            </a:xfrm>
          </p:grpSpPr>
          <p:sp>
            <p:nvSpPr>
              <p:cNvPr id="456" name="Freeform 195"/>
              <p:cNvSpPr>
                <a:spLocks/>
              </p:cNvSpPr>
              <p:nvPr/>
            </p:nvSpPr>
            <p:spPr bwMode="auto">
              <a:xfrm>
                <a:off x="5445" y="5124"/>
                <a:ext cx="15" cy="2"/>
              </a:xfrm>
              <a:custGeom>
                <a:avLst/>
                <a:gdLst>
                  <a:gd name="T0" fmla="+- 0 5445 5445"/>
                  <a:gd name="T1" fmla="*/ T0 w 15"/>
                  <a:gd name="T2" fmla="+- 0 5459 5445"/>
                  <a:gd name="T3" fmla="*/ T2 w 15"/>
                </a:gdLst>
                <a:ahLst/>
                <a:cxnLst>
                  <a:cxn ang="0">
                    <a:pos x="T1" y="0"/>
                  </a:cxn>
                  <a:cxn ang="0">
                    <a:pos x="T3" y="0"/>
                  </a:cxn>
                </a:cxnLst>
                <a:rect l="0" t="0" r="r" b="b"/>
                <a:pathLst>
                  <a:path w="15">
                    <a:moveTo>
                      <a:pt x="0" y="0"/>
                    </a:moveTo>
                    <a:lnTo>
                      <a:pt x="14" y="0"/>
                    </a:lnTo>
                  </a:path>
                </a:pathLst>
              </a:custGeom>
              <a:noFill/>
              <a:ln w="1066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61" name="Group 196"/>
            <p:cNvGrpSpPr>
              <a:grpSpLocks/>
            </p:cNvGrpSpPr>
            <p:nvPr/>
          </p:nvGrpSpPr>
          <p:grpSpPr bwMode="auto">
            <a:xfrm>
              <a:off x="5445" y="5139"/>
              <a:ext cx="15" cy="2"/>
              <a:chOff x="5445" y="5139"/>
              <a:chExt cx="15" cy="2"/>
            </a:xfrm>
          </p:grpSpPr>
          <p:sp>
            <p:nvSpPr>
              <p:cNvPr id="455" name="Freeform 197"/>
              <p:cNvSpPr>
                <a:spLocks/>
              </p:cNvSpPr>
              <p:nvPr/>
            </p:nvSpPr>
            <p:spPr bwMode="auto">
              <a:xfrm>
                <a:off x="5445" y="5139"/>
                <a:ext cx="15" cy="2"/>
              </a:xfrm>
              <a:custGeom>
                <a:avLst/>
                <a:gdLst>
                  <a:gd name="T0" fmla="+- 0 5445 5445"/>
                  <a:gd name="T1" fmla="*/ T0 w 15"/>
                  <a:gd name="T2" fmla="+- 0 5459 5445"/>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62" name="Group 198"/>
            <p:cNvGrpSpPr>
              <a:grpSpLocks/>
            </p:cNvGrpSpPr>
            <p:nvPr/>
          </p:nvGrpSpPr>
          <p:grpSpPr bwMode="auto">
            <a:xfrm>
              <a:off x="5445" y="5184"/>
              <a:ext cx="15" cy="2"/>
              <a:chOff x="5445" y="5184"/>
              <a:chExt cx="15" cy="2"/>
            </a:xfrm>
          </p:grpSpPr>
          <p:sp>
            <p:nvSpPr>
              <p:cNvPr id="454" name="Freeform 199"/>
              <p:cNvSpPr>
                <a:spLocks/>
              </p:cNvSpPr>
              <p:nvPr/>
            </p:nvSpPr>
            <p:spPr bwMode="auto">
              <a:xfrm>
                <a:off x="5445" y="5184"/>
                <a:ext cx="15" cy="2"/>
              </a:xfrm>
              <a:custGeom>
                <a:avLst/>
                <a:gdLst>
                  <a:gd name="T0" fmla="+- 0 5445 5445"/>
                  <a:gd name="T1" fmla="*/ T0 w 15"/>
                  <a:gd name="T2" fmla="+- 0 5459 5445"/>
                  <a:gd name="T3" fmla="*/ T2 w 15"/>
                </a:gdLst>
                <a:ahLst/>
                <a:cxnLst>
                  <a:cxn ang="0">
                    <a:pos x="T1" y="0"/>
                  </a:cxn>
                  <a:cxn ang="0">
                    <a:pos x="T3" y="0"/>
                  </a:cxn>
                </a:cxnLst>
                <a:rect l="0" t="0" r="r" b="b"/>
                <a:pathLst>
                  <a:path w="15">
                    <a:moveTo>
                      <a:pt x="0" y="0"/>
                    </a:moveTo>
                    <a:lnTo>
                      <a:pt x="14" y="0"/>
                    </a:lnTo>
                  </a:path>
                </a:pathLst>
              </a:custGeom>
              <a:noFill/>
              <a:ln w="10668">
                <a:solidFill>
                  <a:srgbClr val="17171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63" name="Group 200"/>
            <p:cNvGrpSpPr>
              <a:grpSpLocks/>
            </p:cNvGrpSpPr>
            <p:nvPr/>
          </p:nvGrpSpPr>
          <p:grpSpPr bwMode="auto">
            <a:xfrm>
              <a:off x="5445" y="5288"/>
              <a:ext cx="15" cy="2"/>
              <a:chOff x="5445" y="5288"/>
              <a:chExt cx="15" cy="2"/>
            </a:xfrm>
          </p:grpSpPr>
          <p:sp>
            <p:nvSpPr>
              <p:cNvPr id="453" name="Freeform 201"/>
              <p:cNvSpPr>
                <a:spLocks/>
              </p:cNvSpPr>
              <p:nvPr/>
            </p:nvSpPr>
            <p:spPr bwMode="auto">
              <a:xfrm>
                <a:off x="5445" y="5288"/>
                <a:ext cx="15" cy="2"/>
              </a:xfrm>
              <a:custGeom>
                <a:avLst/>
                <a:gdLst>
                  <a:gd name="T0" fmla="+- 0 5445 5445"/>
                  <a:gd name="T1" fmla="*/ T0 w 15"/>
                  <a:gd name="T2" fmla="+- 0 5459 5445"/>
                  <a:gd name="T3" fmla="*/ T2 w 15"/>
                </a:gdLst>
                <a:ahLst/>
                <a:cxnLst>
                  <a:cxn ang="0">
                    <a:pos x="T1" y="0"/>
                  </a:cxn>
                  <a:cxn ang="0">
                    <a:pos x="T3" y="0"/>
                  </a:cxn>
                </a:cxnLst>
                <a:rect l="0" t="0" r="r" b="b"/>
                <a:pathLst>
                  <a:path w="15">
                    <a:moveTo>
                      <a:pt x="0" y="0"/>
                    </a:moveTo>
                    <a:lnTo>
                      <a:pt x="14" y="0"/>
                    </a:lnTo>
                  </a:path>
                </a:pathLst>
              </a:custGeom>
              <a:noFill/>
              <a:ln w="9144">
                <a:solidFill>
                  <a:srgbClr val="82828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64" name="Group 202"/>
            <p:cNvGrpSpPr>
              <a:grpSpLocks/>
            </p:cNvGrpSpPr>
            <p:nvPr/>
          </p:nvGrpSpPr>
          <p:grpSpPr bwMode="auto">
            <a:xfrm>
              <a:off x="5445" y="5334"/>
              <a:ext cx="15" cy="2"/>
              <a:chOff x="5445" y="5334"/>
              <a:chExt cx="15" cy="2"/>
            </a:xfrm>
          </p:grpSpPr>
          <p:sp>
            <p:nvSpPr>
              <p:cNvPr id="452" name="Freeform 203"/>
              <p:cNvSpPr>
                <a:spLocks/>
              </p:cNvSpPr>
              <p:nvPr/>
            </p:nvSpPr>
            <p:spPr bwMode="auto">
              <a:xfrm>
                <a:off x="5445" y="5334"/>
                <a:ext cx="15" cy="2"/>
              </a:xfrm>
              <a:custGeom>
                <a:avLst/>
                <a:gdLst>
                  <a:gd name="T0" fmla="+- 0 5445 5445"/>
                  <a:gd name="T1" fmla="*/ T0 w 15"/>
                  <a:gd name="T2" fmla="+- 0 5459 5445"/>
                  <a:gd name="T3" fmla="*/ T2 w 15"/>
                </a:gdLst>
                <a:ahLst/>
                <a:cxnLst>
                  <a:cxn ang="0">
                    <a:pos x="T1" y="0"/>
                  </a:cxn>
                  <a:cxn ang="0">
                    <a:pos x="T3" y="0"/>
                  </a:cxn>
                </a:cxnLst>
                <a:rect l="0" t="0" r="r" b="b"/>
                <a:pathLst>
                  <a:path w="15">
                    <a:moveTo>
                      <a:pt x="0" y="0"/>
                    </a:moveTo>
                    <a:lnTo>
                      <a:pt x="14" y="0"/>
                    </a:lnTo>
                  </a:path>
                </a:pathLst>
              </a:custGeom>
              <a:noFill/>
              <a:ln w="9144">
                <a:solidFill>
                  <a:srgbClr val="ACACAC"/>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65" name="Group 204"/>
            <p:cNvGrpSpPr>
              <a:grpSpLocks/>
            </p:cNvGrpSpPr>
            <p:nvPr/>
          </p:nvGrpSpPr>
          <p:grpSpPr bwMode="auto">
            <a:xfrm>
              <a:off x="5459" y="5408"/>
              <a:ext cx="15" cy="2"/>
              <a:chOff x="5459" y="5408"/>
              <a:chExt cx="15" cy="2"/>
            </a:xfrm>
          </p:grpSpPr>
          <p:sp>
            <p:nvSpPr>
              <p:cNvPr id="451" name="Freeform 205"/>
              <p:cNvSpPr>
                <a:spLocks/>
              </p:cNvSpPr>
              <p:nvPr/>
            </p:nvSpPr>
            <p:spPr bwMode="auto">
              <a:xfrm>
                <a:off x="5459" y="5408"/>
                <a:ext cx="15" cy="2"/>
              </a:xfrm>
              <a:custGeom>
                <a:avLst/>
                <a:gdLst>
                  <a:gd name="T0" fmla="+- 0 5459 5459"/>
                  <a:gd name="T1" fmla="*/ T0 w 15"/>
                  <a:gd name="T2" fmla="+- 0 5474 5459"/>
                  <a:gd name="T3" fmla="*/ T2 w 15"/>
                </a:gdLst>
                <a:ahLst/>
                <a:cxnLst>
                  <a:cxn ang="0">
                    <a:pos x="T1" y="0"/>
                  </a:cxn>
                  <a:cxn ang="0">
                    <a:pos x="T3" y="0"/>
                  </a:cxn>
                </a:cxnLst>
                <a:rect l="0" t="0" r="r" b="b"/>
                <a:pathLst>
                  <a:path w="15">
                    <a:moveTo>
                      <a:pt x="0" y="0"/>
                    </a:moveTo>
                    <a:lnTo>
                      <a:pt x="15" y="0"/>
                    </a:lnTo>
                  </a:path>
                </a:pathLst>
              </a:custGeom>
              <a:noFill/>
              <a:ln w="9144">
                <a:solidFill>
                  <a:srgbClr val="ACACAC"/>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66" name="Group 206"/>
            <p:cNvGrpSpPr>
              <a:grpSpLocks/>
            </p:cNvGrpSpPr>
            <p:nvPr/>
          </p:nvGrpSpPr>
          <p:grpSpPr bwMode="auto">
            <a:xfrm>
              <a:off x="5459" y="5439"/>
              <a:ext cx="15" cy="2"/>
              <a:chOff x="5459" y="5439"/>
              <a:chExt cx="15" cy="2"/>
            </a:xfrm>
          </p:grpSpPr>
          <p:sp>
            <p:nvSpPr>
              <p:cNvPr id="450" name="Freeform 207"/>
              <p:cNvSpPr>
                <a:spLocks/>
              </p:cNvSpPr>
              <p:nvPr/>
            </p:nvSpPr>
            <p:spPr bwMode="auto">
              <a:xfrm>
                <a:off x="5459" y="5439"/>
                <a:ext cx="15" cy="2"/>
              </a:xfrm>
              <a:custGeom>
                <a:avLst/>
                <a:gdLst>
                  <a:gd name="T0" fmla="+- 0 5459 5459"/>
                  <a:gd name="T1" fmla="*/ T0 w 15"/>
                  <a:gd name="T2" fmla="+- 0 5474 5459"/>
                  <a:gd name="T3" fmla="*/ T2 w 15"/>
                </a:gdLst>
                <a:ahLst/>
                <a:cxnLst>
                  <a:cxn ang="0">
                    <a:pos x="T1" y="0"/>
                  </a:cxn>
                  <a:cxn ang="0">
                    <a:pos x="T3" y="0"/>
                  </a:cxn>
                </a:cxnLst>
                <a:rect l="0" t="0" r="r" b="b"/>
                <a:pathLst>
                  <a:path w="15">
                    <a:moveTo>
                      <a:pt x="0" y="0"/>
                    </a:moveTo>
                    <a:lnTo>
                      <a:pt x="15" y="0"/>
                    </a:lnTo>
                  </a:path>
                </a:pathLst>
              </a:custGeom>
              <a:noFill/>
              <a:ln w="9144">
                <a:solidFill>
                  <a:srgbClr val="9B9B9B"/>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67" name="Group 208"/>
            <p:cNvGrpSpPr>
              <a:grpSpLocks/>
            </p:cNvGrpSpPr>
            <p:nvPr/>
          </p:nvGrpSpPr>
          <p:grpSpPr bwMode="auto">
            <a:xfrm>
              <a:off x="5459" y="5468"/>
              <a:ext cx="15" cy="2"/>
              <a:chOff x="5459" y="5468"/>
              <a:chExt cx="15" cy="2"/>
            </a:xfrm>
          </p:grpSpPr>
          <p:sp>
            <p:nvSpPr>
              <p:cNvPr id="448" name="Freeform 209"/>
              <p:cNvSpPr>
                <a:spLocks/>
              </p:cNvSpPr>
              <p:nvPr/>
            </p:nvSpPr>
            <p:spPr bwMode="auto">
              <a:xfrm>
                <a:off x="5459" y="5468"/>
                <a:ext cx="15" cy="2"/>
              </a:xfrm>
              <a:custGeom>
                <a:avLst/>
                <a:gdLst>
                  <a:gd name="T0" fmla="+- 0 5459 5459"/>
                  <a:gd name="T1" fmla="*/ T0 w 15"/>
                  <a:gd name="T2" fmla="+- 0 5474 5459"/>
                  <a:gd name="T3" fmla="*/ T2 w 15"/>
                </a:gdLst>
                <a:ahLst/>
                <a:cxnLst>
                  <a:cxn ang="0">
                    <a:pos x="T1" y="0"/>
                  </a:cxn>
                  <a:cxn ang="0">
                    <a:pos x="T3" y="0"/>
                  </a:cxn>
                </a:cxnLst>
                <a:rect l="0" t="0" r="r" b="b"/>
                <a:pathLst>
                  <a:path w="15">
                    <a:moveTo>
                      <a:pt x="0" y="0"/>
                    </a:moveTo>
                    <a:lnTo>
                      <a:pt x="15" y="0"/>
                    </a:lnTo>
                  </a:path>
                </a:pathLst>
              </a:custGeom>
              <a:noFill/>
              <a:ln w="9144">
                <a:solidFill>
                  <a:srgbClr val="72727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449" name="Picture 210"/>
              <p:cNvPicPr>
                <a:picLocks noChangeAspect="1" noChangeArrowheads="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5445" y="5161"/>
                <a:ext cx="29" cy="331"/>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68" name="Group 211"/>
            <p:cNvGrpSpPr>
              <a:grpSpLocks/>
            </p:cNvGrpSpPr>
            <p:nvPr/>
          </p:nvGrpSpPr>
          <p:grpSpPr bwMode="auto">
            <a:xfrm>
              <a:off x="5459" y="5528"/>
              <a:ext cx="15" cy="2"/>
              <a:chOff x="5459" y="5528"/>
              <a:chExt cx="15" cy="2"/>
            </a:xfrm>
          </p:grpSpPr>
          <p:sp>
            <p:nvSpPr>
              <p:cNvPr id="447" name="Freeform 212"/>
              <p:cNvSpPr>
                <a:spLocks/>
              </p:cNvSpPr>
              <p:nvPr/>
            </p:nvSpPr>
            <p:spPr bwMode="auto">
              <a:xfrm>
                <a:off x="5459" y="5528"/>
                <a:ext cx="15" cy="2"/>
              </a:xfrm>
              <a:custGeom>
                <a:avLst/>
                <a:gdLst>
                  <a:gd name="T0" fmla="+- 0 5459 5459"/>
                  <a:gd name="T1" fmla="*/ T0 w 15"/>
                  <a:gd name="T2" fmla="+- 0 5474 5459"/>
                  <a:gd name="T3" fmla="*/ T2 w 15"/>
                </a:gdLst>
                <a:ahLst/>
                <a:cxnLst>
                  <a:cxn ang="0">
                    <a:pos x="T1" y="0"/>
                  </a:cxn>
                  <a:cxn ang="0">
                    <a:pos x="T3" y="0"/>
                  </a:cxn>
                </a:cxnLst>
                <a:rect l="0" t="0" r="r" b="b"/>
                <a:pathLst>
                  <a:path w="15">
                    <a:moveTo>
                      <a:pt x="0" y="0"/>
                    </a:moveTo>
                    <a:lnTo>
                      <a:pt x="15" y="0"/>
                    </a:lnTo>
                  </a:path>
                </a:pathLst>
              </a:custGeom>
              <a:noFill/>
              <a:ln w="9144">
                <a:solidFill>
                  <a:srgbClr val="37373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69" name="Group 213"/>
            <p:cNvGrpSpPr>
              <a:grpSpLocks/>
            </p:cNvGrpSpPr>
            <p:nvPr/>
          </p:nvGrpSpPr>
          <p:grpSpPr bwMode="auto">
            <a:xfrm>
              <a:off x="5459" y="5544"/>
              <a:ext cx="15" cy="2"/>
              <a:chOff x="5459" y="5544"/>
              <a:chExt cx="15" cy="2"/>
            </a:xfrm>
          </p:grpSpPr>
          <p:sp>
            <p:nvSpPr>
              <p:cNvPr id="446" name="Freeform 214"/>
              <p:cNvSpPr>
                <a:spLocks/>
              </p:cNvSpPr>
              <p:nvPr/>
            </p:nvSpPr>
            <p:spPr bwMode="auto">
              <a:xfrm>
                <a:off x="5459" y="5544"/>
                <a:ext cx="15" cy="2"/>
              </a:xfrm>
              <a:custGeom>
                <a:avLst/>
                <a:gdLst>
                  <a:gd name="T0" fmla="+- 0 5459 5459"/>
                  <a:gd name="T1" fmla="*/ T0 w 15"/>
                  <a:gd name="T2" fmla="+- 0 5474 5459"/>
                  <a:gd name="T3" fmla="*/ T2 w 15"/>
                </a:gdLst>
                <a:ahLst/>
                <a:cxnLst>
                  <a:cxn ang="0">
                    <a:pos x="T1" y="0"/>
                  </a:cxn>
                  <a:cxn ang="0">
                    <a:pos x="T3" y="0"/>
                  </a:cxn>
                </a:cxnLst>
                <a:rect l="0" t="0" r="r" b="b"/>
                <a:pathLst>
                  <a:path w="15">
                    <a:moveTo>
                      <a:pt x="0" y="0"/>
                    </a:moveTo>
                    <a:lnTo>
                      <a:pt x="15" y="0"/>
                    </a:lnTo>
                  </a:path>
                </a:pathLst>
              </a:custGeom>
              <a:noFill/>
              <a:ln w="10668">
                <a:solidFill>
                  <a:srgbClr val="62626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0" name="Group 215"/>
            <p:cNvGrpSpPr>
              <a:grpSpLocks/>
            </p:cNvGrpSpPr>
            <p:nvPr/>
          </p:nvGrpSpPr>
          <p:grpSpPr bwMode="auto">
            <a:xfrm>
              <a:off x="5459" y="5574"/>
              <a:ext cx="15" cy="2"/>
              <a:chOff x="5459" y="5574"/>
              <a:chExt cx="15" cy="2"/>
            </a:xfrm>
          </p:grpSpPr>
          <p:sp>
            <p:nvSpPr>
              <p:cNvPr id="445" name="Freeform 216"/>
              <p:cNvSpPr>
                <a:spLocks/>
              </p:cNvSpPr>
              <p:nvPr/>
            </p:nvSpPr>
            <p:spPr bwMode="auto">
              <a:xfrm>
                <a:off x="5459" y="5574"/>
                <a:ext cx="15" cy="2"/>
              </a:xfrm>
              <a:custGeom>
                <a:avLst/>
                <a:gdLst>
                  <a:gd name="T0" fmla="+- 0 5459 5459"/>
                  <a:gd name="T1" fmla="*/ T0 w 15"/>
                  <a:gd name="T2" fmla="+- 0 5474 5459"/>
                  <a:gd name="T3" fmla="*/ T2 w 15"/>
                </a:gdLst>
                <a:ahLst/>
                <a:cxnLst>
                  <a:cxn ang="0">
                    <a:pos x="T1" y="0"/>
                  </a:cxn>
                  <a:cxn ang="0">
                    <a:pos x="T3" y="0"/>
                  </a:cxn>
                </a:cxnLst>
                <a:rect l="0" t="0" r="r" b="b"/>
                <a:pathLst>
                  <a:path w="15">
                    <a:moveTo>
                      <a:pt x="0" y="0"/>
                    </a:moveTo>
                    <a:lnTo>
                      <a:pt x="15" y="0"/>
                    </a:lnTo>
                  </a:path>
                </a:pathLst>
              </a:custGeom>
              <a:noFill/>
              <a:ln w="9144">
                <a:solidFill>
                  <a:srgbClr val="72727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1" name="Group 217"/>
            <p:cNvGrpSpPr>
              <a:grpSpLocks/>
            </p:cNvGrpSpPr>
            <p:nvPr/>
          </p:nvGrpSpPr>
          <p:grpSpPr bwMode="auto">
            <a:xfrm>
              <a:off x="5459" y="5588"/>
              <a:ext cx="15" cy="2"/>
              <a:chOff x="5459" y="5588"/>
              <a:chExt cx="15" cy="2"/>
            </a:xfrm>
          </p:grpSpPr>
          <p:sp>
            <p:nvSpPr>
              <p:cNvPr id="444" name="Freeform 218"/>
              <p:cNvSpPr>
                <a:spLocks/>
              </p:cNvSpPr>
              <p:nvPr/>
            </p:nvSpPr>
            <p:spPr bwMode="auto">
              <a:xfrm>
                <a:off x="5459" y="5588"/>
                <a:ext cx="15" cy="2"/>
              </a:xfrm>
              <a:custGeom>
                <a:avLst/>
                <a:gdLst>
                  <a:gd name="T0" fmla="+- 0 5459 5459"/>
                  <a:gd name="T1" fmla="*/ T0 w 15"/>
                  <a:gd name="T2" fmla="+- 0 5474 5459"/>
                  <a:gd name="T3" fmla="*/ T2 w 15"/>
                </a:gdLst>
                <a:ahLst/>
                <a:cxnLst>
                  <a:cxn ang="0">
                    <a:pos x="T1" y="0"/>
                  </a:cxn>
                  <a:cxn ang="0">
                    <a:pos x="T3" y="0"/>
                  </a:cxn>
                </a:cxnLst>
                <a:rect l="0" t="0" r="r" b="b"/>
                <a:pathLst>
                  <a:path w="15">
                    <a:moveTo>
                      <a:pt x="0" y="0"/>
                    </a:moveTo>
                    <a:lnTo>
                      <a:pt x="15" y="0"/>
                    </a:lnTo>
                  </a:path>
                </a:pathLst>
              </a:custGeom>
              <a:noFill/>
              <a:ln w="9144">
                <a:solidFill>
                  <a:srgbClr val="37373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2" name="Group 219"/>
            <p:cNvGrpSpPr>
              <a:grpSpLocks/>
            </p:cNvGrpSpPr>
            <p:nvPr/>
          </p:nvGrpSpPr>
          <p:grpSpPr bwMode="auto">
            <a:xfrm>
              <a:off x="5459" y="5619"/>
              <a:ext cx="15" cy="2"/>
              <a:chOff x="5459" y="5619"/>
              <a:chExt cx="15" cy="2"/>
            </a:xfrm>
          </p:grpSpPr>
          <p:sp>
            <p:nvSpPr>
              <p:cNvPr id="443" name="Freeform 220"/>
              <p:cNvSpPr>
                <a:spLocks/>
              </p:cNvSpPr>
              <p:nvPr/>
            </p:nvSpPr>
            <p:spPr bwMode="auto">
              <a:xfrm>
                <a:off x="5459" y="5619"/>
                <a:ext cx="15" cy="2"/>
              </a:xfrm>
              <a:custGeom>
                <a:avLst/>
                <a:gdLst>
                  <a:gd name="T0" fmla="+- 0 5459 5459"/>
                  <a:gd name="T1" fmla="*/ T0 w 15"/>
                  <a:gd name="T2" fmla="+- 0 5474 5459"/>
                  <a:gd name="T3" fmla="*/ T2 w 15"/>
                </a:gdLst>
                <a:ahLst/>
                <a:cxnLst>
                  <a:cxn ang="0">
                    <a:pos x="T1" y="0"/>
                  </a:cxn>
                  <a:cxn ang="0">
                    <a:pos x="T3" y="0"/>
                  </a:cxn>
                </a:cxnLst>
                <a:rect l="0" t="0" r="r" b="b"/>
                <a:pathLst>
                  <a:path w="15">
                    <a:moveTo>
                      <a:pt x="0" y="0"/>
                    </a:moveTo>
                    <a:lnTo>
                      <a:pt x="15" y="0"/>
                    </a:lnTo>
                  </a:path>
                </a:pathLst>
              </a:custGeom>
              <a:noFill/>
              <a:ln w="9144">
                <a:solidFill>
                  <a:srgbClr val="72727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3" name="Group 221"/>
            <p:cNvGrpSpPr>
              <a:grpSpLocks/>
            </p:cNvGrpSpPr>
            <p:nvPr/>
          </p:nvGrpSpPr>
          <p:grpSpPr bwMode="auto">
            <a:xfrm>
              <a:off x="5459" y="5634"/>
              <a:ext cx="15" cy="2"/>
              <a:chOff x="5459" y="5634"/>
              <a:chExt cx="15" cy="2"/>
            </a:xfrm>
          </p:grpSpPr>
          <p:sp>
            <p:nvSpPr>
              <p:cNvPr id="442" name="Freeform 222"/>
              <p:cNvSpPr>
                <a:spLocks/>
              </p:cNvSpPr>
              <p:nvPr/>
            </p:nvSpPr>
            <p:spPr bwMode="auto">
              <a:xfrm>
                <a:off x="5459" y="5634"/>
                <a:ext cx="15" cy="2"/>
              </a:xfrm>
              <a:custGeom>
                <a:avLst/>
                <a:gdLst>
                  <a:gd name="T0" fmla="+- 0 5459 5459"/>
                  <a:gd name="T1" fmla="*/ T0 w 15"/>
                  <a:gd name="T2" fmla="+- 0 5474 5459"/>
                  <a:gd name="T3" fmla="*/ T2 w 15"/>
                </a:gdLst>
                <a:ahLst/>
                <a:cxnLst>
                  <a:cxn ang="0">
                    <a:pos x="T1" y="0"/>
                  </a:cxn>
                  <a:cxn ang="0">
                    <a:pos x="T3" y="0"/>
                  </a:cxn>
                </a:cxnLst>
                <a:rect l="0" t="0" r="r" b="b"/>
                <a:pathLst>
                  <a:path w="15">
                    <a:moveTo>
                      <a:pt x="0" y="0"/>
                    </a:moveTo>
                    <a:lnTo>
                      <a:pt x="15"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4" name="Group 223"/>
            <p:cNvGrpSpPr>
              <a:grpSpLocks/>
            </p:cNvGrpSpPr>
            <p:nvPr/>
          </p:nvGrpSpPr>
          <p:grpSpPr bwMode="auto">
            <a:xfrm>
              <a:off x="5459" y="5679"/>
              <a:ext cx="15" cy="2"/>
              <a:chOff x="5459" y="5679"/>
              <a:chExt cx="15" cy="2"/>
            </a:xfrm>
          </p:grpSpPr>
          <p:sp>
            <p:nvSpPr>
              <p:cNvPr id="441" name="Freeform 224"/>
              <p:cNvSpPr>
                <a:spLocks/>
              </p:cNvSpPr>
              <p:nvPr/>
            </p:nvSpPr>
            <p:spPr bwMode="auto">
              <a:xfrm>
                <a:off x="5459" y="5679"/>
                <a:ext cx="15" cy="2"/>
              </a:xfrm>
              <a:custGeom>
                <a:avLst/>
                <a:gdLst>
                  <a:gd name="T0" fmla="+- 0 5459 5459"/>
                  <a:gd name="T1" fmla="*/ T0 w 15"/>
                  <a:gd name="T2" fmla="+- 0 5474 5459"/>
                  <a:gd name="T3" fmla="*/ T2 w 15"/>
                </a:gdLst>
                <a:ahLst/>
                <a:cxnLst>
                  <a:cxn ang="0">
                    <a:pos x="T1" y="0"/>
                  </a:cxn>
                  <a:cxn ang="0">
                    <a:pos x="T3" y="0"/>
                  </a:cxn>
                </a:cxnLst>
                <a:rect l="0" t="0" r="r" b="b"/>
                <a:pathLst>
                  <a:path w="15">
                    <a:moveTo>
                      <a:pt x="0" y="0"/>
                    </a:moveTo>
                    <a:lnTo>
                      <a:pt x="15" y="0"/>
                    </a:lnTo>
                  </a:path>
                </a:pathLst>
              </a:custGeom>
              <a:noFill/>
              <a:ln w="9144">
                <a:solidFill>
                  <a:srgbClr val="17171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5" name="Group 225"/>
            <p:cNvGrpSpPr>
              <a:grpSpLocks/>
            </p:cNvGrpSpPr>
            <p:nvPr/>
          </p:nvGrpSpPr>
          <p:grpSpPr bwMode="auto">
            <a:xfrm>
              <a:off x="5459" y="5694"/>
              <a:ext cx="15" cy="2"/>
              <a:chOff x="5459" y="5694"/>
              <a:chExt cx="15" cy="2"/>
            </a:xfrm>
          </p:grpSpPr>
          <p:sp>
            <p:nvSpPr>
              <p:cNvPr id="440" name="Freeform 226"/>
              <p:cNvSpPr>
                <a:spLocks/>
              </p:cNvSpPr>
              <p:nvPr/>
            </p:nvSpPr>
            <p:spPr bwMode="auto">
              <a:xfrm>
                <a:off x="5459" y="5694"/>
                <a:ext cx="15" cy="2"/>
              </a:xfrm>
              <a:custGeom>
                <a:avLst/>
                <a:gdLst>
                  <a:gd name="T0" fmla="+- 0 5459 5459"/>
                  <a:gd name="T1" fmla="*/ T0 w 15"/>
                  <a:gd name="T2" fmla="+- 0 5474 5459"/>
                  <a:gd name="T3" fmla="*/ T2 w 15"/>
                </a:gdLst>
                <a:ahLst/>
                <a:cxnLst>
                  <a:cxn ang="0">
                    <a:pos x="T1" y="0"/>
                  </a:cxn>
                  <a:cxn ang="0">
                    <a:pos x="T3" y="0"/>
                  </a:cxn>
                </a:cxnLst>
                <a:rect l="0" t="0" r="r" b="b"/>
                <a:pathLst>
                  <a:path w="15">
                    <a:moveTo>
                      <a:pt x="0" y="0"/>
                    </a:moveTo>
                    <a:lnTo>
                      <a:pt x="15" y="0"/>
                    </a:lnTo>
                  </a:path>
                </a:pathLst>
              </a:custGeom>
              <a:noFill/>
              <a:ln w="9144">
                <a:solidFill>
                  <a:srgbClr val="72727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6" name="Group 227"/>
            <p:cNvGrpSpPr>
              <a:grpSpLocks/>
            </p:cNvGrpSpPr>
            <p:nvPr/>
          </p:nvGrpSpPr>
          <p:grpSpPr bwMode="auto">
            <a:xfrm>
              <a:off x="5459" y="5724"/>
              <a:ext cx="15" cy="2"/>
              <a:chOff x="5459" y="5724"/>
              <a:chExt cx="15" cy="2"/>
            </a:xfrm>
          </p:grpSpPr>
          <p:sp>
            <p:nvSpPr>
              <p:cNvPr id="439" name="Freeform 228"/>
              <p:cNvSpPr>
                <a:spLocks/>
              </p:cNvSpPr>
              <p:nvPr/>
            </p:nvSpPr>
            <p:spPr bwMode="auto">
              <a:xfrm>
                <a:off x="5459" y="5724"/>
                <a:ext cx="15" cy="2"/>
              </a:xfrm>
              <a:custGeom>
                <a:avLst/>
                <a:gdLst>
                  <a:gd name="T0" fmla="+- 0 5459 5459"/>
                  <a:gd name="T1" fmla="*/ T0 w 15"/>
                  <a:gd name="T2" fmla="+- 0 5474 5459"/>
                  <a:gd name="T3" fmla="*/ T2 w 15"/>
                </a:gdLst>
                <a:ahLst/>
                <a:cxnLst>
                  <a:cxn ang="0">
                    <a:pos x="T1" y="0"/>
                  </a:cxn>
                  <a:cxn ang="0">
                    <a:pos x="T3" y="0"/>
                  </a:cxn>
                </a:cxnLst>
                <a:rect l="0" t="0" r="r" b="b"/>
                <a:pathLst>
                  <a:path w="15">
                    <a:moveTo>
                      <a:pt x="0" y="0"/>
                    </a:moveTo>
                    <a:lnTo>
                      <a:pt x="15" y="0"/>
                    </a:lnTo>
                  </a:path>
                </a:pathLst>
              </a:custGeom>
              <a:noFill/>
              <a:ln w="10668">
                <a:solidFill>
                  <a:srgbClr val="17171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7" name="Group 229"/>
            <p:cNvGrpSpPr>
              <a:grpSpLocks/>
            </p:cNvGrpSpPr>
            <p:nvPr/>
          </p:nvGrpSpPr>
          <p:grpSpPr bwMode="auto">
            <a:xfrm>
              <a:off x="5459" y="5739"/>
              <a:ext cx="15" cy="2"/>
              <a:chOff x="5459" y="5739"/>
              <a:chExt cx="15" cy="2"/>
            </a:xfrm>
          </p:grpSpPr>
          <p:sp>
            <p:nvSpPr>
              <p:cNvPr id="438" name="Freeform 230"/>
              <p:cNvSpPr>
                <a:spLocks/>
              </p:cNvSpPr>
              <p:nvPr/>
            </p:nvSpPr>
            <p:spPr bwMode="auto">
              <a:xfrm>
                <a:off x="5459" y="5739"/>
                <a:ext cx="15" cy="2"/>
              </a:xfrm>
              <a:custGeom>
                <a:avLst/>
                <a:gdLst>
                  <a:gd name="T0" fmla="+- 0 5459 5459"/>
                  <a:gd name="T1" fmla="*/ T0 w 15"/>
                  <a:gd name="T2" fmla="+- 0 5474 5459"/>
                  <a:gd name="T3" fmla="*/ T2 w 15"/>
                </a:gdLst>
                <a:ahLst/>
                <a:cxnLst>
                  <a:cxn ang="0">
                    <a:pos x="T1" y="0"/>
                  </a:cxn>
                  <a:cxn ang="0">
                    <a:pos x="T3" y="0"/>
                  </a:cxn>
                </a:cxnLst>
                <a:rect l="0" t="0" r="r" b="b"/>
                <a:pathLst>
                  <a:path w="15">
                    <a:moveTo>
                      <a:pt x="0" y="0"/>
                    </a:moveTo>
                    <a:lnTo>
                      <a:pt x="15" y="0"/>
                    </a:lnTo>
                  </a:path>
                </a:pathLst>
              </a:custGeom>
              <a:noFill/>
              <a:ln w="9144">
                <a:solidFill>
                  <a:srgbClr val="62626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8" name="Group 231"/>
            <p:cNvGrpSpPr>
              <a:grpSpLocks/>
            </p:cNvGrpSpPr>
            <p:nvPr/>
          </p:nvGrpSpPr>
          <p:grpSpPr bwMode="auto">
            <a:xfrm>
              <a:off x="5459" y="5768"/>
              <a:ext cx="15" cy="2"/>
              <a:chOff x="5459" y="5768"/>
              <a:chExt cx="15" cy="2"/>
            </a:xfrm>
          </p:grpSpPr>
          <p:sp>
            <p:nvSpPr>
              <p:cNvPr id="437" name="Freeform 232"/>
              <p:cNvSpPr>
                <a:spLocks/>
              </p:cNvSpPr>
              <p:nvPr/>
            </p:nvSpPr>
            <p:spPr bwMode="auto">
              <a:xfrm>
                <a:off x="5459" y="5768"/>
                <a:ext cx="15" cy="2"/>
              </a:xfrm>
              <a:custGeom>
                <a:avLst/>
                <a:gdLst>
                  <a:gd name="T0" fmla="+- 0 5459 5459"/>
                  <a:gd name="T1" fmla="*/ T0 w 15"/>
                  <a:gd name="T2" fmla="+- 0 5474 5459"/>
                  <a:gd name="T3" fmla="*/ T2 w 15"/>
                </a:gdLst>
                <a:ahLst/>
                <a:cxnLst>
                  <a:cxn ang="0">
                    <a:pos x="T1" y="0"/>
                  </a:cxn>
                  <a:cxn ang="0">
                    <a:pos x="T3" y="0"/>
                  </a:cxn>
                </a:cxnLst>
                <a:rect l="0" t="0" r="r" b="b"/>
                <a:pathLst>
                  <a:path w="15">
                    <a:moveTo>
                      <a:pt x="0" y="0"/>
                    </a:moveTo>
                    <a:lnTo>
                      <a:pt x="15" y="0"/>
                    </a:lnTo>
                  </a:path>
                </a:pathLst>
              </a:custGeom>
              <a:noFill/>
              <a:ln w="9144">
                <a:solidFill>
                  <a:srgbClr val="17171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9" name="Group 233"/>
            <p:cNvGrpSpPr>
              <a:grpSpLocks/>
            </p:cNvGrpSpPr>
            <p:nvPr/>
          </p:nvGrpSpPr>
          <p:grpSpPr bwMode="auto">
            <a:xfrm>
              <a:off x="5459" y="5784"/>
              <a:ext cx="15" cy="2"/>
              <a:chOff x="5459" y="5784"/>
              <a:chExt cx="15" cy="2"/>
            </a:xfrm>
          </p:grpSpPr>
          <p:sp>
            <p:nvSpPr>
              <p:cNvPr id="436" name="Freeform 234"/>
              <p:cNvSpPr>
                <a:spLocks/>
              </p:cNvSpPr>
              <p:nvPr/>
            </p:nvSpPr>
            <p:spPr bwMode="auto">
              <a:xfrm>
                <a:off x="5459" y="5784"/>
                <a:ext cx="15" cy="2"/>
              </a:xfrm>
              <a:custGeom>
                <a:avLst/>
                <a:gdLst>
                  <a:gd name="T0" fmla="+- 0 5459 5459"/>
                  <a:gd name="T1" fmla="*/ T0 w 15"/>
                  <a:gd name="T2" fmla="+- 0 5474 5459"/>
                  <a:gd name="T3" fmla="*/ T2 w 15"/>
                </a:gdLst>
                <a:ahLst/>
                <a:cxnLst>
                  <a:cxn ang="0">
                    <a:pos x="T1" y="0"/>
                  </a:cxn>
                  <a:cxn ang="0">
                    <a:pos x="T3" y="0"/>
                  </a:cxn>
                </a:cxnLst>
                <a:rect l="0" t="0" r="r" b="b"/>
                <a:pathLst>
                  <a:path w="15">
                    <a:moveTo>
                      <a:pt x="0" y="0"/>
                    </a:moveTo>
                    <a:lnTo>
                      <a:pt x="15" y="0"/>
                    </a:lnTo>
                  </a:path>
                </a:pathLst>
              </a:custGeom>
              <a:noFill/>
              <a:ln w="1066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80" name="Group 235"/>
            <p:cNvGrpSpPr>
              <a:grpSpLocks/>
            </p:cNvGrpSpPr>
            <p:nvPr/>
          </p:nvGrpSpPr>
          <p:grpSpPr bwMode="auto">
            <a:xfrm>
              <a:off x="5459" y="5814"/>
              <a:ext cx="15" cy="2"/>
              <a:chOff x="5459" y="5814"/>
              <a:chExt cx="15" cy="2"/>
            </a:xfrm>
          </p:grpSpPr>
          <p:sp>
            <p:nvSpPr>
              <p:cNvPr id="435" name="Freeform 236"/>
              <p:cNvSpPr>
                <a:spLocks/>
              </p:cNvSpPr>
              <p:nvPr/>
            </p:nvSpPr>
            <p:spPr bwMode="auto">
              <a:xfrm>
                <a:off x="5459" y="5814"/>
                <a:ext cx="15" cy="2"/>
              </a:xfrm>
              <a:custGeom>
                <a:avLst/>
                <a:gdLst>
                  <a:gd name="T0" fmla="+- 0 5459 5459"/>
                  <a:gd name="T1" fmla="*/ T0 w 15"/>
                  <a:gd name="T2" fmla="+- 0 5474 5459"/>
                  <a:gd name="T3" fmla="*/ T2 w 15"/>
                </a:gdLst>
                <a:ahLst/>
                <a:cxnLst>
                  <a:cxn ang="0">
                    <a:pos x="T1" y="0"/>
                  </a:cxn>
                  <a:cxn ang="0">
                    <a:pos x="T3" y="0"/>
                  </a:cxn>
                </a:cxnLst>
                <a:rect l="0" t="0" r="r" b="b"/>
                <a:pathLst>
                  <a:path w="15">
                    <a:moveTo>
                      <a:pt x="0" y="0"/>
                    </a:moveTo>
                    <a:lnTo>
                      <a:pt x="15" y="0"/>
                    </a:lnTo>
                  </a:path>
                </a:pathLst>
              </a:custGeom>
              <a:noFill/>
              <a:ln w="9144">
                <a:solidFill>
                  <a:srgbClr val="82828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81" name="Group 237"/>
            <p:cNvGrpSpPr>
              <a:grpSpLocks/>
            </p:cNvGrpSpPr>
            <p:nvPr/>
          </p:nvGrpSpPr>
          <p:grpSpPr bwMode="auto">
            <a:xfrm>
              <a:off x="5459" y="5828"/>
              <a:ext cx="15" cy="2"/>
              <a:chOff x="5459" y="5828"/>
              <a:chExt cx="15" cy="2"/>
            </a:xfrm>
          </p:grpSpPr>
          <p:sp>
            <p:nvSpPr>
              <p:cNvPr id="434" name="Freeform 238"/>
              <p:cNvSpPr>
                <a:spLocks/>
              </p:cNvSpPr>
              <p:nvPr/>
            </p:nvSpPr>
            <p:spPr bwMode="auto">
              <a:xfrm>
                <a:off x="5459" y="5828"/>
                <a:ext cx="15" cy="2"/>
              </a:xfrm>
              <a:custGeom>
                <a:avLst/>
                <a:gdLst>
                  <a:gd name="T0" fmla="+- 0 5459 5459"/>
                  <a:gd name="T1" fmla="*/ T0 w 15"/>
                  <a:gd name="T2" fmla="+- 0 5474 5459"/>
                  <a:gd name="T3" fmla="*/ T2 w 15"/>
                </a:gdLst>
                <a:ahLst/>
                <a:cxnLst>
                  <a:cxn ang="0">
                    <a:pos x="T1" y="0"/>
                  </a:cxn>
                  <a:cxn ang="0">
                    <a:pos x="T3" y="0"/>
                  </a:cxn>
                </a:cxnLst>
                <a:rect l="0" t="0" r="r" b="b"/>
                <a:pathLst>
                  <a:path w="15">
                    <a:moveTo>
                      <a:pt x="0" y="0"/>
                    </a:moveTo>
                    <a:lnTo>
                      <a:pt x="15" y="0"/>
                    </a:lnTo>
                  </a:path>
                </a:pathLst>
              </a:custGeom>
              <a:noFill/>
              <a:ln w="9144">
                <a:solidFill>
                  <a:srgbClr val="07070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82" name="Group 239"/>
            <p:cNvGrpSpPr>
              <a:grpSpLocks/>
            </p:cNvGrpSpPr>
            <p:nvPr/>
          </p:nvGrpSpPr>
          <p:grpSpPr bwMode="auto">
            <a:xfrm>
              <a:off x="5459" y="5844"/>
              <a:ext cx="15" cy="2"/>
              <a:chOff x="5459" y="5844"/>
              <a:chExt cx="15" cy="2"/>
            </a:xfrm>
          </p:grpSpPr>
          <p:sp>
            <p:nvSpPr>
              <p:cNvPr id="433" name="Freeform 240"/>
              <p:cNvSpPr>
                <a:spLocks/>
              </p:cNvSpPr>
              <p:nvPr/>
            </p:nvSpPr>
            <p:spPr bwMode="auto">
              <a:xfrm>
                <a:off x="5459" y="5844"/>
                <a:ext cx="15" cy="2"/>
              </a:xfrm>
              <a:custGeom>
                <a:avLst/>
                <a:gdLst>
                  <a:gd name="T0" fmla="+- 0 5459 5459"/>
                  <a:gd name="T1" fmla="*/ T0 w 15"/>
                  <a:gd name="T2" fmla="+- 0 5474 5459"/>
                  <a:gd name="T3" fmla="*/ T2 w 15"/>
                </a:gdLst>
                <a:ahLst/>
                <a:cxnLst>
                  <a:cxn ang="0">
                    <a:pos x="T1" y="0"/>
                  </a:cxn>
                  <a:cxn ang="0">
                    <a:pos x="T3" y="0"/>
                  </a:cxn>
                </a:cxnLst>
                <a:rect l="0" t="0" r="r" b="b"/>
                <a:pathLst>
                  <a:path w="15">
                    <a:moveTo>
                      <a:pt x="0" y="0"/>
                    </a:moveTo>
                    <a:lnTo>
                      <a:pt x="15" y="0"/>
                    </a:lnTo>
                  </a:path>
                </a:pathLst>
              </a:custGeom>
              <a:noFill/>
              <a:ln w="10668">
                <a:solidFill>
                  <a:srgbClr val="27272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83" name="Group 241"/>
            <p:cNvGrpSpPr>
              <a:grpSpLocks/>
            </p:cNvGrpSpPr>
            <p:nvPr/>
          </p:nvGrpSpPr>
          <p:grpSpPr bwMode="auto">
            <a:xfrm>
              <a:off x="5459" y="5874"/>
              <a:ext cx="15" cy="2"/>
              <a:chOff x="5459" y="5874"/>
              <a:chExt cx="15" cy="2"/>
            </a:xfrm>
          </p:grpSpPr>
          <p:sp>
            <p:nvSpPr>
              <p:cNvPr id="432" name="Freeform 242"/>
              <p:cNvSpPr>
                <a:spLocks/>
              </p:cNvSpPr>
              <p:nvPr/>
            </p:nvSpPr>
            <p:spPr bwMode="auto">
              <a:xfrm>
                <a:off x="5459" y="5874"/>
                <a:ext cx="15" cy="2"/>
              </a:xfrm>
              <a:custGeom>
                <a:avLst/>
                <a:gdLst>
                  <a:gd name="T0" fmla="+- 0 5459 5459"/>
                  <a:gd name="T1" fmla="*/ T0 w 15"/>
                  <a:gd name="T2" fmla="+- 0 5474 5459"/>
                  <a:gd name="T3" fmla="*/ T2 w 15"/>
                </a:gdLst>
                <a:ahLst/>
                <a:cxnLst>
                  <a:cxn ang="0">
                    <a:pos x="T1" y="0"/>
                  </a:cxn>
                  <a:cxn ang="0">
                    <a:pos x="T3" y="0"/>
                  </a:cxn>
                </a:cxnLst>
                <a:rect l="0" t="0" r="r" b="b"/>
                <a:pathLst>
                  <a:path w="15">
                    <a:moveTo>
                      <a:pt x="0" y="0"/>
                    </a:moveTo>
                    <a:lnTo>
                      <a:pt x="15" y="0"/>
                    </a:lnTo>
                  </a:path>
                </a:pathLst>
              </a:custGeom>
              <a:noFill/>
              <a:ln w="9144">
                <a:solidFill>
                  <a:srgbClr val="37373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84" name="Group 243"/>
            <p:cNvGrpSpPr>
              <a:grpSpLocks/>
            </p:cNvGrpSpPr>
            <p:nvPr/>
          </p:nvGrpSpPr>
          <p:grpSpPr bwMode="auto">
            <a:xfrm>
              <a:off x="5459" y="5888"/>
              <a:ext cx="15" cy="2"/>
              <a:chOff x="5459" y="5888"/>
              <a:chExt cx="15" cy="2"/>
            </a:xfrm>
          </p:grpSpPr>
          <p:sp>
            <p:nvSpPr>
              <p:cNvPr id="431" name="Freeform 244"/>
              <p:cNvSpPr>
                <a:spLocks/>
              </p:cNvSpPr>
              <p:nvPr/>
            </p:nvSpPr>
            <p:spPr bwMode="auto">
              <a:xfrm>
                <a:off x="5459" y="5888"/>
                <a:ext cx="15" cy="2"/>
              </a:xfrm>
              <a:custGeom>
                <a:avLst/>
                <a:gdLst>
                  <a:gd name="T0" fmla="+- 0 5459 5459"/>
                  <a:gd name="T1" fmla="*/ T0 w 15"/>
                  <a:gd name="T2" fmla="+- 0 5474 5459"/>
                  <a:gd name="T3" fmla="*/ T2 w 15"/>
                </a:gdLst>
                <a:ahLst/>
                <a:cxnLst>
                  <a:cxn ang="0">
                    <a:pos x="T1" y="0"/>
                  </a:cxn>
                  <a:cxn ang="0">
                    <a:pos x="T3" y="0"/>
                  </a:cxn>
                </a:cxnLst>
                <a:rect l="0" t="0" r="r" b="b"/>
                <a:pathLst>
                  <a:path w="15">
                    <a:moveTo>
                      <a:pt x="0" y="0"/>
                    </a:moveTo>
                    <a:lnTo>
                      <a:pt x="15"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85" name="Group 245"/>
            <p:cNvGrpSpPr>
              <a:grpSpLocks/>
            </p:cNvGrpSpPr>
            <p:nvPr/>
          </p:nvGrpSpPr>
          <p:grpSpPr bwMode="auto">
            <a:xfrm>
              <a:off x="5459" y="5948"/>
              <a:ext cx="15" cy="2"/>
              <a:chOff x="5459" y="5948"/>
              <a:chExt cx="15" cy="2"/>
            </a:xfrm>
          </p:grpSpPr>
          <p:sp>
            <p:nvSpPr>
              <p:cNvPr id="430" name="Freeform 246"/>
              <p:cNvSpPr>
                <a:spLocks/>
              </p:cNvSpPr>
              <p:nvPr/>
            </p:nvSpPr>
            <p:spPr bwMode="auto">
              <a:xfrm>
                <a:off x="5459" y="5948"/>
                <a:ext cx="15" cy="2"/>
              </a:xfrm>
              <a:custGeom>
                <a:avLst/>
                <a:gdLst>
                  <a:gd name="T0" fmla="+- 0 5459 5459"/>
                  <a:gd name="T1" fmla="*/ T0 w 15"/>
                  <a:gd name="T2" fmla="+- 0 5474 5459"/>
                  <a:gd name="T3" fmla="*/ T2 w 15"/>
                </a:gdLst>
                <a:ahLst/>
                <a:cxnLst>
                  <a:cxn ang="0">
                    <a:pos x="T1" y="0"/>
                  </a:cxn>
                  <a:cxn ang="0">
                    <a:pos x="T3" y="0"/>
                  </a:cxn>
                </a:cxnLst>
                <a:rect l="0" t="0" r="r" b="b"/>
                <a:pathLst>
                  <a:path w="15">
                    <a:moveTo>
                      <a:pt x="0" y="0"/>
                    </a:moveTo>
                    <a:lnTo>
                      <a:pt x="15" y="0"/>
                    </a:lnTo>
                  </a:path>
                </a:pathLst>
              </a:custGeom>
              <a:noFill/>
              <a:ln w="9144">
                <a:solidFill>
                  <a:srgbClr val="50505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86" name="Group 247"/>
            <p:cNvGrpSpPr>
              <a:grpSpLocks/>
            </p:cNvGrpSpPr>
            <p:nvPr/>
          </p:nvGrpSpPr>
          <p:grpSpPr bwMode="auto">
            <a:xfrm>
              <a:off x="5459" y="5979"/>
              <a:ext cx="15" cy="2"/>
              <a:chOff x="5459" y="5979"/>
              <a:chExt cx="15" cy="2"/>
            </a:xfrm>
          </p:grpSpPr>
          <p:sp>
            <p:nvSpPr>
              <p:cNvPr id="429" name="Freeform 248"/>
              <p:cNvSpPr>
                <a:spLocks/>
              </p:cNvSpPr>
              <p:nvPr/>
            </p:nvSpPr>
            <p:spPr bwMode="auto">
              <a:xfrm>
                <a:off x="5459" y="5979"/>
                <a:ext cx="15" cy="2"/>
              </a:xfrm>
              <a:custGeom>
                <a:avLst/>
                <a:gdLst>
                  <a:gd name="T0" fmla="+- 0 5459 5459"/>
                  <a:gd name="T1" fmla="*/ T0 w 15"/>
                  <a:gd name="T2" fmla="+- 0 5474 5459"/>
                  <a:gd name="T3" fmla="*/ T2 w 15"/>
                </a:gdLst>
                <a:ahLst/>
                <a:cxnLst>
                  <a:cxn ang="0">
                    <a:pos x="T1" y="0"/>
                  </a:cxn>
                  <a:cxn ang="0">
                    <a:pos x="T3" y="0"/>
                  </a:cxn>
                </a:cxnLst>
                <a:rect l="0" t="0" r="r" b="b"/>
                <a:pathLst>
                  <a:path w="15">
                    <a:moveTo>
                      <a:pt x="0" y="0"/>
                    </a:moveTo>
                    <a:lnTo>
                      <a:pt x="15" y="0"/>
                    </a:lnTo>
                  </a:path>
                </a:pathLst>
              </a:custGeom>
              <a:noFill/>
              <a:ln w="9144">
                <a:solidFill>
                  <a:srgbClr val="CDCDCD"/>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87" name="Group 249"/>
            <p:cNvGrpSpPr>
              <a:grpSpLocks/>
            </p:cNvGrpSpPr>
            <p:nvPr/>
          </p:nvGrpSpPr>
          <p:grpSpPr bwMode="auto">
            <a:xfrm>
              <a:off x="5474" y="6054"/>
              <a:ext cx="15" cy="2"/>
              <a:chOff x="5474" y="6054"/>
              <a:chExt cx="15" cy="2"/>
            </a:xfrm>
          </p:grpSpPr>
          <p:sp>
            <p:nvSpPr>
              <p:cNvPr id="428" name="Freeform 250"/>
              <p:cNvSpPr>
                <a:spLocks/>
              </p:cNvSpPr>
              <p:nvPr/>
            </p:nvSpPr>
            <p:spPr bwMode="auto">
              <a:xfrm>
                <a:off x="5474" y="6054"/>
                <a:ext cx="15" cy="2"/>
              </a:xfrm>
              <a:custGeom>
                <a:avLst/>
                <a:gdLst>
                  <a:gd name="T0" fmla="+- 0 5474 5474"/>
                  <a:gd name="T1" fmla="*/ T0 w 15"/>
                  <a:gd name="T2" fmla="+- 0 5488 5474"/>
                  <a:gd name="T3" fmla="*/ T2 w 15"/>
                </a:gdLst>
                <a:ahLst/>
                <a:cxnLst>
                  <a:cxn ang="0">
                    <a:pos x="T1" y="0"/>
                  </a:cxn>
                  <a:cxn ang="0">
                    <a:pos x="T3" y="0"/>
                  </a:cxn>
                </a:cxnLst>
                <a:rect l="0" t="0" r="r" b="b"/>
                <a:pathLst>
                  <a:path w="15">
                    <a:moveTo>
                      <a:pt x="0" y="0"/>
                    </a:moveTo>
                    <a:lnTo>
                      <a:pt x="14" y="0"/>
                    </a:lnTo>
                  </a:path>
                </a:pathLst>
              </a:custGeom>
              <a:noFill/>
              <a:ln w="9144">
                <a:solidFill>
                  <a:srgbClr val="82828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88" name="Group 251"/>
            <p:cNvGrpSpPr>
              <a:grpSpLocks/>
            </p:cNvGrpSpPr>
            <p:nvPr/>
          </p:nvGrpSpPr>
          <p:grpSpPr bwMode="auto">
            <a:xfrm>
              <a:off x="5474" y="6068"/>
              <a:ext cx="15" cy="2"/>
              <a:chOff x="5474" y="6068"/>
              <a:chExt cx="15" cy="2"/>
            </a:xfrm>
          </p:grpSpPr>
          <p:sp>
            <p:nvSpPr>
              <p:cNvPr id="427" name="Freeform 252"/>
              <p:cNvSpPr>
                <a:spLocks/>
              </p:cNvSpPr>
              <p:nvPr/>
            </p:nvSpPr>
            <p:spPr bwMode="auto">
              <a:xfrm>
                <a:off x="5474" y="6068"/>
                <a:ext cx="15" cy="2"/>
              </a:xfrm>
              <a:custGeom>
                <a:avLst/>
                <a:gdLst>
                  <a:gd name="T0" fmla="+- 0 5474 5474"/>
                  <a:gd name="T1" fmla="*/ T0 w 15"/>
                  <a:gd name="T2" fmla="+- 0 5488 5474"/>
                  <a:gd name="T3" fmla="*/ T2 w 15"/>
                </a:gdLst>
                <a:ahLst/>
                <a:cxnLst>
                  <a:cxn ang="0">
                    <a:pos x="T1" y="0"/>
                  </a:cxn>
                  <a:cxn ang="0">
                    <a:pos x="T3" y="0"/>
                  </a:cxn>
                </a:cxnLst>
                <a:rect l="0" t="0" r="r" b="b"/>
                <a:pathLst>
                  <a:path w="15">
                    <a:moveTo>
                      <a:pt x="0" y="0"/>
                    </a:moveTo>
                    <a:lnTo>
                      <a:pt x="14" y="0"/>
                    </a:lnTo>
                  </a:path>
                </a:pathLst>
              </a:custGeom>
              <a:noFill/>
              <a:ln w="9144">
                <a:solidFill>
                  <a:srgbClr val="9B9B9B"/>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89" name="Group 253"/>
            <p:cNvGrpSpPr>
              <a:grpSpLocks/>
            </p:cNvGrpSpPr>
            <p:nvPr/>
          </p:nvGrpSpPr>
          <p:grpSpPr bwMode="auto">
            <a:xfrm>
              <a:off x="5488" y="6128"/>
              <a:ext cx="17" cy="2"/>
              <a:chOff x="5488" y="6128"/>
              <a:chExt cx="17" cy="2"/>
            </a:xfrm>
          </p:grpSpPr>
          <p:sp>
            <p:nvSpPr>
              <p:cNvPr id="426" name="Freeform 254"/>
              <p:cNvSpPr>
                <a:spLocks/>
              </p:cNvSpPr>
              <p:nvPr/>
            </p:nvSpPr>
            <p:spPr bwMode="auto">
              <a:xfrm>
                <a:off x="5488" y="6128"/>
                <a:ext cx="17" cy="2"/>
              </a:xfrm>
              <a:custGeom>
                <a:avLst/>
                <a:gdLst>
                  <a:gd name="T0" fmla="+- 0 5488 5488"/>
                  <a:gd name="T1" fmla="*/ T0 w 17"/>
                  <a:gd name="T2" fmla="+- 0 5505 5488"/>
                  <a:gd name="T3" fmla="*/ T2 w 17"/>
                </a:gdLst>
                <a:ahLst/>
                <a:cxnLst>
                  <a:cxn ang="0">
                    <a:pos x="T1" y="0"/>
                  </a:cxn>
                  <a:cxn ang="0">
                    <a:pos x="T3" y="0"/>
                  </a:cxn>
                </a:cxnLst>
                <a:rect l="0" t="0" r="r" b="b"/>
                <a:pathLst>
                  <a:path w="17">
                    <a:moveTo>
                      <a:pt x="0" y="0"/>
                    </a:moveTo>
                    <a:lnTo>
                      <a:pt x="17" y="0"/>
                    </a:lnTo>
                  </a:path>
                </a:pathLst>
              </a:custGeom>
              <a:noFill/>
              <a:ln w="9144">
                <a:solidFill>
                  <a:srgbClr val="82828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90" name="Group 255"/>
            <p:cNvGrpSpPr>
              <a:grpSpLocks/>
            </p:cNvGrpSpPr>
            <p:nvPr/>
          </p:nvGrpSpPr>
          <p:grpSpPr bwMode="auto">
            <a:xfrm>
              <a:off x="5474" y="6144"/>
              <a:ext cx="15" cy="2"/>
              <a:chOff x="5474" y="6144"/>
              <a:chExt cx="15" cy="2"/>
            </a:xfrm>
          </p:grpSpPr>
          <p:sp>
            <p:nvSpPr>
              <p:cNvPr id="425" name="Freeform 256"/>
              <p:cNvSpPr>
                <a:spLocks/>
              </p:cNvSpPr>
              <p:nvPr/>
            </p:nvSpPr>
            <p:spPr bwMode="auto">
              <a:xfrm>
                <a:off x="5474" y="6144"/>
                <a:ext cx="15" cy="2"/>
              </a:xfrm>
              <a:custGeom>
                <a:avLst/>
                <a:gdLst>
                  <a:gd name="T0" fmla="+- 0 5474 5474"/>
                  <a:gd name="T1" fmla="*/ T0 w 15"/>
                  <a:gd name="T2" fmla="+- 0 5488 5474"/>
                  <a:gd name="T3" fmla="*/ T2 w 15"/>
                </a:gdLst>
                <a:ahLst/>
                <a:cxnLst>
                  <a:cxn ang="0">
                    <a:pos x="T1" y="0"/>
                  </a:cxn>
                  <a:cxn ang="0">
                    <a:pos x="T3" y="0"/>
                  </a:cxn>
                </a:cxnLst>
                <a:rect l="0" t="0" r="r" b="b"/>
                <a:pathLst>
                  <a:path w="15">
                    <a:moveTo>
                      <a:pt x="0" y="0"/>
                    </a:moveTo>
                    <a:lnTo>
                      <a:pt x="14" y="0"/>
                    </a:lnTo>
                  </a:path>
                </a:pathLst>
              </a:custGeom>
              <a:noFill/>
              <a:ln w="10668">
                <a:solidFill>
                  <a:srgbClr val="50505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91" name="Group 257"/>
            <p:cNvGrpSpPr>
              <a:grpSpLocks/>
            </p:cNvGrpSpPr>
            <p:nvPr/>
          </p:nvGrpSpPr>
          <p:grpSpPr bwMode="auto">
            <a:xfrm>
              <a:off x="5474" y="6159"/>
              <a:ext cx="15" cy="2"/>
              <a:chOff x="5474" y="6159"/>
              <a:chExt cx="15" cy="2"/>
            </a:xfrm>
          </p:grpSpPr>
          <p:sp>
            <p:nvSpPr>
              <p:cNvPr id="424" name="Freeform 258"/>
              <p:cNvSpPr>
                <a:spLocks/>
              </p:cNvSpPr>
              <p:nvPr/>
            </p:nvSpPr>
            <p:spPr bwMode="auto">
              <a:xfrm>
                <a:off x="5474" y="6159"/>
                <a:ext cx="15" cy="2"/>
              </a:xfrm>
              <a:custGeom>
                <a:avLst/>
                <a:gdLst>
                  <a:gd name="T0" fmla="+- 0 5474 5474"/>
                  <a:gd name="T1" fmla="*/ T0 w 15"/>
                  <a:gd name="T2" fmla="+- 0 5488 5474"/>
                  <a:gd name="T3" fmla="*/ T2 w 15"/>
                </a:gdLst>
                <a:ahLst/>
                <a:cxnLst>
                  <a:cxn ang="0">
                    <a:pos x="T1" y="0"/>
                  </a:cxn>
                  <a:cxn ang="0">
                    <a:pos x="T3" y="0"/>
                  </a:cxn>
                </a:cxnLst>
                <a:rect l="0" t="0" r="r" b="b"/>
                <a:pathLst>
                  <a:path w="15">
                    <a:moveTo>
                      <a:pt x="0" y="0"/>
                    </a:moveTo>
                    <a:lnTo>
                      <a:pt x="14" y="0"/>
                    </a:lnTo>
                  </a:path>
                </a:pathLst>
              </a:custGeom>
              <a:noFill/>
              <a:ln w="9144">
                <a:solidFill>
                  <a:srgbClr val="50505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92" name="Group 259"/>
            <p:cNvGrpSpPr>
              <a:grpSpLocks/>
            </p:cNvGrpSpPr>
            <p:nvPr/>
          </p:nvGrpSpPr>
          <p:grpSpPr bwMode="auto">
            <a:xfrm>
              <a:off x="5474" y="6204"/>
              <a:ext cx="15" cy="2"/>
              <a:chOff x="5474" y="6204"/>
              <a:chExt cx="15" cy="2"/>
            </a:xfrm>
          </p:grpSpPr>
          <p:sp>
            <p:nvSpPr>
              <p:cNvPr id="422" name="Freeform 260"/>
              <p:cNvSpPr>
                <a:spLocks/>
              </p:cNvSpPr>
              <p:nvPr/>
            </p:nvSpPr>
            <p:spPr bwMode="auto">
              <a:xfrm>
                <a:off x="5474" y="6204"/>
                <a:ext cx="15" cy="2"/>
              </a:xfrm>
              <a:custGeom>
                <a:avLst/>
                <a:gdLst>
                  <a:gd name="T0" fmla="+- 0 5474 5474"/>
                  <a:gd name="T1" fmla="*/ T0 w 15"/>
                  <a:gd name="T2" fmla="+- 0 5488 5474"/>
                  <a:gd name="T3" fmla="*/ T2 w 15"/>
                </a:gdLst>
                <a:ahLst/>
                <a:cxnLst>
                  <a:cxn ang="0">
                    <a:pos x="T1" y="0"/>
                  </a:cxn>
                  <a:cxn ang="0">
                    <a:pos x="T3" y="0"/>
                  </a:cxn>
                </a:cxnLst>
                <a:rect l="0" t="0" r="r" b="b"/>
                <a:pathLst>
                  <a:path w="15">
                    <a:moveTo>
                      <a:pt x="0" y="0"/>
                    </a:moveTo>
                    <a:lnTo>
                      <a:pt x="14" y="0"/>
                    </a:lnTo>
                  </a:path>
                </a:pathLst>
              </a:custGeom>
              <a:noFill/>
              <a:ln w="10668">
                <a:solidFill>
                  <a:srgbClr val="9B9B9B"/>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423" name="Picture 261"/>
              <p:cNvPicPr>
                <a:picLocks noChangeAspect="1" noChangeArrowheads="1"/>
              </p:cNvPicPr>
              <p:nvPr/>
            </p:nvPicPr>
            <p:blipFill>
              <a:blip r:embed="rId21" cstate="print">
                <a:extLst>
                  <a:ext uri="{28A0092B-C50C-407E-A947-70E740481C1C}">
                    <a14:useLocalDpi xmlns:a14="http://schemas.microsoft.com/office/drawing/2010/main" xmlns="" val="0"/>
                  </a:ext>
                </a:extLst>
              </a:blip>
              <a:srcRect/>
              <a:stretch>
                <a:fillRect/>
              </a:stretch>
            </p:blipFill>
            <p:spPr bwMode="auto">
              <a:xfrm>
                <a:off x="5459" y="5926"/>
                <a:ext cx="60" cy="52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93" name="Group 262"/>
            <p:cNvGrpSpPr>
              <a:grpSpLocks/>
            </p:cNvGrpSpPr>
            <p:nvPr/>
          </p:nvGrpSpPr>
          <p:grpSpPr bwMode="auto">
            <a:xfrm>
              <a:off x="5474" y="6459"/>
              <a:ext cx="15" cy="2"/>
              <a:chOff x="5474" y="6459"/>
              <a:chExt cx="15" cy="2"/>
            </a:xfrm>
          </p:grpSpPr>
          <p:sp>
            <p:nvSpPr>
              <p:cNvPr id="421" name="Freeform 263"/>
              <p:cNvSpPr>
                <a:spLocks/>
              </p:cNvSpPr>
              <p:nvPr/>
            </p:nvSpPr>
            <p:spPr bwMode="auto">
              <a:xfrm>
                <a:off x="5474" y="6459"/>
                <a:ext cx="15" cy="2"/>
              </a:xfrm>
              <a:custGeom>
                <a:avLst/>
                <a:gdLst>
                  <a:gd name="T0" fmla="+- 0 5474 5474"/>
                  <a:gd name="T1" fmla="*/ T0 w 15"/>
                  <a:gd name="T2" fmla="+- 0 5488 5474"/>
                  <a:gd name="T3" fmla="*/ T2 w 15"/>
                </a:gdLst>
                <a:ahLst/>
                <a:cxnLst>
                  <a:cxn ang="0">
                    <a:pos x="T1" y="0"/>
                  </a:cxn>
                  <a:cxn ang="0">
                    <a:pos x="T3" y="0"/>
                  </a:cxn>
                </a:cxnLst>
                <a:rect l="0" t="0" r="r" b="b"/>
                <a:pathLst>
                  <a:path w="15">
                    <a:moveTo>
                      <a:pt x="0" y="0"/>
                    </a:moveTo>
                    <a:lnTo>
                      <a:pt x="14" y="0"/>
                    </a:lnTo>
                  </a:path>
                </a:pathLst>
              </a:custGeom>
              <a:noFill/>
              <a:ln w="9144">
                <a:solidFill>
                  <a:srgbClr val="9B9B9B"/>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94" name="Group 264"/>
            <p:cNvGrpSpPr>
              <a:grpSpLocks/>
            </p:cNvGrpSpPr>
            <p:nvPr/>
          </p:nvGrpSpPr>
          <p:grpSpPr bwMode="auto">
            <a:xfrm>
              <a:off x="5474" y="6488"/>
              <a:ext cx="15" cy="2"/>
              <a:chOff x="5474" y="6488"/>
              <a:chExt cx="15" cy="2"/>
            </a:xfrm>
          </p:grpSpPr>
          <p:sp>
            <p:nvSpPr>
              <p:cNvPr id="420" name="Freeform 265"/>
              <p:cNvSpPr>
                <a:spLocks/>
              </p:cNvSpPr>
              <p:nvPr/>
            </p:nvSpPr>
            <p:spPr bwMode="auto">
              <a:xfrm>
                <a:off x="5474" y="6488"/>
                <a:ext cx="15" cy="2"/>
              </a:xfrm>
              <a:custGeom>
                <a:avLst/>
                <a:gdLst>
                  <a:gd name="T0" fmla="+- 0 5474 5474"/>
                  <a:gd name="T1" fmla="*/ T0 w 15"/>
                  <a:gd name="T2" fmla="+- 0 5488 5474"/>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95" name="Group 266"/>
            <p:cNvGrpSpPr>
              <a:grpSpLocks/>
            </p:cNvGrpSpPr>
            <p:nvPr/>
          </p:nvGrpSpPr>
          <p:grpSpPr bwMode="auto">
            <a:xfrm>
              <a:off x="5474" y="6504"/>
              <a:ext cx="15" cy="2"/>
              <a:chOff x="5474" y="6504"/>
              <a:chExt cx="15" cy="2"/>
            </a:xfrm>
          </p:grpSpPr>
          <p:sp>
            <p:nvSpPr>
              <p:cNvPr id="419" name="Freeform 267"/>
              <p:cNvSpPr>
                <a:spLocks/>
              </p:cNvSpPr>
              <p:nvPr/>
            </p:nvSpPr>
            <p:spPr bwMode="auto">
              <a:xfrm>
                <a:off x="5474" y="6504"/>
                <a:ext cx="15" cy="2"/>
              </a:xfrm>
              <a:custGeom>
                <a:avLst/>
                <a:gdLst>
                  <a:gd name="T0" fmla="+- 0 5474 5474"/>
                  <a:gd name="T1" fmla="*/ T0 w 15"/>
                  <a:gd name="T2" fmla="+- 0 5488 5474"/>
                  <a:gd name="T3" fmla="*/ T2 w 15"/>
                </a:gdLst>
                <a:ahLst/>
                <a:cxnLst>
                  <a:cxn ang="0">
                    <a:pos x="T1" y="0"/>
                  </a:cxn>
                  <a:cxn ang="0">
                    <a:pos x="T3" y="0"/>
                  </a:cxn>
                </a:cxnLst>
                <a:rect l="0" t="0" r="r" b="b"/>
                <a:pathLst>
                  <a:path w="15">
                    <a:moveTo>
                      <a:pt x="0" y="0"/>
                    </a:moveTo>
                    <a:lnTo>
                      <a:pt x="14" y="0"/>
                    </a:lnTo>
                  </a:path>
                </a:pathLst>
              </a:custGeom>
              <a:noFill/>
              <a:ln w="10668">
                <a:solidFill>
                  <a:srgbClr val="50505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96" name="Group 268"/>
            <p:cNvGrpSpPr>
              <a:grpSpLocks/>
            </p:cNvGrpSpPr>
            <p:nvPr/>
          </p:nvGrpSpPr>
          <p:grpSpPr bwMode="auto">
            <a:xfrm>
              <a:off x="5474" y="6519"/>
              <a:ext cx="15" cy="2"/>
              <a:chOff x="5474" y="6519"/>
              <a:chExt cx="15" cy="2"/>
            </a:xfrm>
          </p:grpSpPr>
          <p:sp>
            <p:nvSpPr>
              <p:cNvPr id="418" name="Freeform 269"/>
              <p:cNvSpPr>
                <a:spLocks/>
              </p:cNvSpPr>
              <p:nvPr/>
            </p:nvSpPr>
            <p:spPr bwMode="auto">
              <a:xfrm>
                <a:off x="5474" y="6519"/>
                <a:ext cx="15" cy="2"/>
              </a:xfrm>
              <a:custGeom>
                <a:avLst/>
                <a:gdLst>
                  <a:gd name="T0" fmla="+- 0 5474 5474"/>
                  <a:gd name="T1" fmla="*/ T0 w 15"/>
                  <a:gd name="T2" fmla="+- 0 5488 5474"/>
                  <a:gd name="T3" fmla="*/ T2 w 15"/>
                </a:gdLst>
                <a:ahLst/>
                <a:cxnLst>
                  <a:cxn ang="0">
                    <a:pos x="T1" y="0"/>
                  </a:cxn>
                  <a:cxn ang="0">
                    <a:pos x="T3" y="0"/>
                  </a:cxn>
                </a:cxnLst>
                <a:rect l="0" t="0" r="r" b="b"/>
                <a:pathLst>
                  <a:path w="15">
                    <a:moveTo>
                      <a:pt x="0" y="0"/>
                    </a:moveTo>
                    <a:lnTo>
                      <a:pt x="14" y="0"/>
                    </a:lnTo>
                  </a:path>
                </a:pathLst>
              </a:custGeom>
              <a:noFill/>
              <a:ln w="9144">
                <a:solidFill>
                  <a:srgbClr val="ACACAC"/>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97" name="Group 270"/>
            <p:cNvGrpSpPr>
              <a:grpSpLocks/>
            </p:cNvGrpSpPr>
            <p:nvPr/>
          </p:nvGrpSpPr>
          <p:grpSpPr bwMode="auto">
            <a:xfrm>
              <a:off x="5474" y="6534"/>
              <a:ext cx="15" cy="2"/>
              <a:chOff x="5474" y="6534"/>
              <a:chExt cx="15" cy="2"/>
            </a:xfrm>
          </p:grpSpPr>
          <p:sp>
            <p:nvSpPr>
              <p:cNvPr id="417" name="Freeform 271"/>
              <p:cNvSpPr>
                <a:spLocks/>
              </p:cNvSpPr>
              <p:nvPr/>
            </p:nvSpPr>
            <p:spPr bwMode="auto">
              <a:xfrm>
                <a:off x="5474" y="6534"/>
                <a:ext cx="15" cy="2"/>
              </a:xfrm>
              <a:custGeom>
                <a:avLst/>
                <a:gdLst>
                  <a:gd name="T0" fmla="+- 0 5474 5474"/>
                  <a:gd name="T1" fmla="*/ T0 w 15"/>
                  <a:gd name="T2" fmla="+- 0 5488 5474"/>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98" name="Group 272"/>
            <p:cNvGrpSpPr>
              <a:grpSpLocks/>
            </p:cNvGrpSpPr>
            <p:nvPr/>
          </p:nvGrpSpPr>
          <p:grpSpPr bwMode="auto">
            <a:xfrm>
              <a:off x="5474" y="6548"/>
              <a:ext cx="15" cy="2"/>
              <a:chOff x="5474" y="6548"/>
              <a:chExt cx="15" cy="2"/>
            </a:xfrm>
          </p:grpSpPr>
          <p:sp>
            <p:nvSpPr>
              <p:cNvPr id="416" name="Freeform 273"/>
              <p:cNvSpPr>
                <a:spLocks/>
              </p:cNvSpPr>
              <p:nvPr/>
            </p:nvSpPr>
            <p:spPr bwMode="auto">
              <a:xfrm>
                <a:off x="5474" y="6548"/>
                <a:ext cx="15" cy="2"/>
              </a:xfrm>
              <a:custGeom>
                <a:avLst/>
                <a:gdLst>
                  <a:gd name="T0" fmla="+- 0 5474 5474"/>
                  <a:gd name="T1" fmla="*/ T0 w 15"/>
                  <a:gd name="T2" fmla="+- 0 5488 5474"/>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99" name="Group 274"/>
            <p:cNvGrpSpPr>
              <a:grpSpLocks/>
            </p:cNvGrpSpPr>
            <p:nvPr/>
          </p:nvGrpSpPr>
          <p:grpSpPr bwMode="auto">
            <a:xfrm>
              <a:off x="5474" y="6594"/>
              <a:ext cx="15" cy="2"/>
              <a:chOff x="5474" y="6594"/>
              <a:chExt cx="15" cy="2"/>
            </a:xfrm>
          </p:grpSpPr>
          <p:sp>
            <p:nvSpPr>
              <p:cNvPr id="415" name="Freeform 275"/>
              <p:cNvSpPr>
                <a:spLocks/>
              </p:cNvSpPr>
              <p:nvPr/>
            </p:nvSpPr>
            <p:spPr bwMode="auto">
              <a:xfrm>
                <a:off x="5474" y="6594"/>
                <a:ext cx="15" cy="2"/>
              </a:xfrm>
              <a:custGeom>
                <a:avLst/>
                <a:gdLst>
                  <a:gd name="T0" fmla="+- 0 5474 5474"/>
                  <a:gd name="T1" fmla="*/ T0 w 15"/>
                  <a:gd name="T2" fmla="+- 0 5488 5474"/>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00" name="Group 276"/>
            <p:cNvGrpSpPr>
              <a:grpSpLocks/>
            </p:cNvGrpSpPr>
            <p:nvPr/>
          </p:nvGrpSpPr>
          <p:grpSpPr bwMode="auto">
            <a:xfrm>
              <a:off x="5474" y="6608"/>
              <a:ext cx="15" cy="2"/>
              <a:chOff x="5474" y="6608"/>
              <a:chExt cx="15" cy="2"/>
            </a:xfrm>
          </p:grpSpPr>
          <p:sp>
            <p:nvSpPr>
              <p:cNvPr id="414" name="Freeform 277"/>
              <p:cNvSpPr>
                <a:spLocks/>
              </p:cNvSpPr>
              <p:nvPr/>
            </p:nvSpPr>
            <p:spPr bwMode="auto">
              <a:xfrm>
                <a:off x="5474" y="6608"/>
                <a:ext cx="15" cy="2"/>
              </a:xfrm>
              <a:custGeom>
                <a:avLst/>
                <a:gdLst>
                  <a:gd name="T0" fmla="+- 0 5474 5474"/>
                  <a:gd name="T1" fmla="*/ T0 w 15"/>
                  <a:gd name="T2" fmla="+- 0 5488 5474"/>
                  <a:gd name="T3" fmla="*/ T2 w 15"/>
                </a:gdLst>
                <a:ahLst/>
                <a:cxnLst>
                  <a:cxn ang="0">
                    <a:pos x="T1" y="0"/>
                  </a:cxn>
                  <a:cxn ang="0">
                    <a:pos x="T3" y="0"/>
                  </a:cxn>
                </a:cxnLst>
                <a:rect l="0" t="0" r="r" b="b"/>
                <a:pathLst>
                  <a:path w="15">
                    <a:moveTo>
                      <a:pt x="0" y="0"/>
                    </a:moveTo>
                    <a:lnTo>
                      <a:pt x="14" y="0"/>
                    </a:lnTo>
                  </a:path>
                </a:pathLst>
              </a:custGeom>
              <a:noFill/>
              <a:ln w="9144">
                <a:solidFill>
                  <a:srgbClr val="82828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01" name="Group 278"/>
            <p:cNvGrpSpPr>
              <a:grpSpLocks/>
            </p:cNvGrpSpPr>
            <p:nvPr/>
          </p:nvGrpSpPr>
          <p:grpSpPr bwMode="auto">
            <a:xfrm>
              <a:off x="5474" y="6639"/>
              <a:ext cx="15" cy="2"/>
              <a:chOff x="5474" y="6639"/>
              <a:chExt cx="15" cy="2"/>
            </a:xfrm>
          </p:grpSpPr>
          <p:sp>
            <p:nvSpPr>
              <p:cNvPr id="413" name="Freeform 279"/>
              <p:cNvSpPr>
                <a:spLocks/>
              </p:cNvSpPr>
              <p:nvPr/>
            </p:nvSpPr>
            <p:spPr bwMode="auto">
              <a:xfrm>
                <a:off x="5474" y="6639"/>
                <a:ext cx="15" cy="2"/>
              </a:xfrm>
              <a:custGeom>
                <a:avLst/>
                <a:gdLst>
                  <a:gd name="T0" fmla="+- 0 5474 5474"/>
                  <a:gd name="T1" fmla="*/ T0 w 15"/>
                  <a:gd name="T2" fmla="+- 0 5488 5474"/>
                  <a:gd name="T3" fmla="*/ T2 w 15"/>
                </a:gdLst>
                <a:ahLst/>
                <a:cxnLst>
                  <a:cxn ang="0">
                    <a:pos x="T1" y="0"/>
                  </a:cxn>
                  <a:cxn ang="0">
                    <a:pos x="T3" y="0"/>
                  </a:cxn>
                </a:cxnLst>
                <a:rect l="0" t="0" r="r" b="b"/>
                <a:pathLst>
                  <a:path w="15">
                    <a:moveTo>
                      <a:pt x="0" y="0"/>
                    </a:moveTo>
                    <a:lnTo>
                      <a:pt x="14" y="0"/>
                    </a:lnTo>
                  </a:path>
                </a:pathLst>
              </a:custGeom>
              <a:noFill/>
              <a:ln w="9144">
                <a:solidFill>
                  <a:srgbClr val="17171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02" name="Group 280"/>
            <p:cNvGrpSpPr>
              <a:grpSpLocks/>
            </p:cNvGrpSpPr>
            <p:nvPr/>
          </p:nvGrpSpPr>
          <p:grpSpPr bwMode="auto">
            <a:xfrm>
              <a:off x="5474" y="6654"/>
              <a:ext cx="15" cy="2"/>
              <a:chOff x="5474" y="6654"/>
              <a:chExt cx="15" cy="2"/>
            </a:xfrm>
          </p:grpSpPr>
          <p:sp>
            <p:nvSpPr>
              <p:cNvPr id="412" name="Freeform 281"/>
              <p:cNvSpPr>
                <a:spLocks/>
              </p:cNvSpPr>
              <p:nvPr/>
            </p:nvSpPr>
            <p:spPr bwMode="auto">
              <a:xfrm>
                <a:off x="5474" y="6654"/>
                <a:ext cx="15" cy="2"/>
              </a:xfrm>
              <a:custGeom>
                <a:avLst/>
                <a:gdLst>
                  <a:gd name="T0" fmla="+- 0 5474 5474"/>
                  <a:gd name="T1" fmla="*/ T0 w 15"/>
                  <a:gd name="T2" fmla="+- 0 5488 5474"/>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03" name="Group 282"/>
            <p:cNvGrpSpPr>
              <a:grpSpLocks/>
            </p:cNvGrpSpPr>
            <p:nvPr/>
          </p:nvGrpSpPr>
          <p:grpSpPr bwMode="auto">
            <a:xfrm>
              <a:off x="5474" y="6668"/>
              <a:ext cx="15" cy="2"/>
              <a:chOff x="5474" y="6668"/>
              <a:chExt cx="15" cy="2"/>
            </a:xfrm>
          </p:grpSpPr>
          <p:sp>
            <p:nvSpPr>
              <p:cNvPr id="411" name="Freeform 283"/>
              <p:cNvSpPr>
                <a:spLocks/>
              </p:cNvSpPr>
              <p:nvPr/>
            </p:nvSpPr>
            <p:spPr bwMode="auto">
              <a:xfrm>
                <a:off x="5474" y="6668"/>
                <a:ext cx="15" cy="2"/>
              </a:xfrm>
              <a:custGeom>
                <a:avLst/>
                <a:gdLst>
                  <a:gd name="T0" fmla="+- 0 5474 5474"/>
                  <a:gd name="T1" fmla="*/ T0 w 15"/>
                  <a:gd name="T2" fmla="+- 0 5488 5474"/>
                  <a:gd name="T3" fmla="*/ T2 w 15"/>
                </a:gdLst>
                <a:ahLst/>
                <a:cxnLst>
                  <a:cxn ang="0">
                    <a:pos x="T1" y="0"/>
                  </a:cxn>
                  <a:cxn ang="0">
                    <a:pos x="T3" y="0"/>
                  </a:cxn>
                </a:cxnLst>
                <a:rect l="0" t="0" r="r" b="b"/>
                <a:pathLst>
                  <a:path w="15">
                    <a:moveTo>
                      <a:pt x="0" y="0"/>
                    </a:moveTo>
                    <a:lnTo>
                      <a:pt x="14" y="0"/>
                    </a:lnTo>
                  </a:path>
                </a:pathLst>
              </a:custGeom>
              <a:noFill/>
              <a:ln w="9144">
                <a:solidFill>
                  <a:srgbClr val="72727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04" name="Group 284"/>
            <p:cNvGrpSpPr>
              <a:grpSpLocks/>
            </p:cNvGrpSpPr>
            <p:nvPr/>
          </p:nvGrpSpPr>
          <p:grpSpPr bwMode="auto">
            <a:xfrm>
              <a:off x="5474" y="6714"/>
              <a:ext cx="15" cy="2"/>
              <a:chOff x="5474" y="6714"/>
              <a:chExt cx="15" cy="2"/>
            </a:xfrm>
          </p:grpSpPr>
          <p:sp>
            <p:nvSpPr>
              <p:cNvPr id="410" name="Freeform 285"/>
              <p:cNvSpPr>
                <a:spLocks/>
              </p:cNvSpPr>
              <p:nvPr/>
            </p:nvSpPr>
            <p:spPr bwMode="auto">
              <a:xfrm>
                <a:off x="5474" y="6714"/>
                <a:ext cx="15" cy="2"/>
              </a:xfrm>
              <a:custGeom>
                <a:avLst/>
                <a:gdLst>
                  <a:gd name="T0" fmla="+- 0 5474 5474"/>
                  <a:gd name="T1" fmla="*/ T0 w 15"/>
                  <a:gd name="T2" fmla="+- 0 5488 5474"/>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05" name="Group 286"/>
            <p:cNvGrpSpPr>
              <a:grpSpLocks/>
            </p:cNvGrpSpPr>
            <p:nvPr/>
          </p:nvGrpSpPr>
          <p:grpSpPr bwMode="auto">
            <a:xfrm>
              <a:off x="5474" y="6728"/>
              <a:ext cx="15" cy="2"/>
              <a:chOff x="5474" y="6728"/>
              <a:chExt cx="15" cy="2"/>
            </a:xfrm>
          </p:grpSpPr>
          <p:sp>
            <p:nvSpPr>
              <p:cNvPr id="409" name="Freeform 287"/>
              <p:cNvSpPr>
                <a:spLocks/>
              </p:cNvSpPr>
              <p:nvPr/>
            </p:nvSpPr>
            <p:spPr bwMode="auto">
              <a:xfrm>
                <a:off x="5474" y="6728"/>
                <a:ext cx="15" cy="2"/>
              </a:xfrm>
              <a:custGeom>
                <a:avLst/>
                <a:gdLst>
                  <a:gd name="T0" fmla="+- 0 5474 5474"/>
                  <a:gd name="T1" fmla="*/ T0 w 15"/>
                  <a:gd name="T2" fmla="+- 0 5488 5474"/>
                  <a:gd name="T3" fmla="*/ T2 w 15"/>
                </a:gdLst>
                <a:ahLst/>
                <a:cxnLst>
                  <a:cxn ang="0">
                    <a:pos x="T1" y="0"/>
                  </a:cxn>
                  <a:cxn ang="0">
                    <a:pos x="T3" y="0"/>
                  </a:cxn>
                </a:cxnLst>
                <a:rect l="0" t="0" r="r" b="b"/>
                <a:pathLst>
                  <a:path w="15">
                    <a:moveTo>
                      <a:pt x="0" y="0"/>
                    </a:moveTo>
                    <a:lnTo>
                      <a:pt x="14" y="0"/>
                    </a:lnTo>
                  </a:path>
                </a:pathLst>
              </a:custGeom>
              <a:noFill/>
              <a:ln w="9144">
                <a:solidFill>
                  <a:srgbClr val="50505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06" name="Group 288"/>
            <p:cNvGrpSpPr>
              <a:grpSpLocks/>
            </p:cNvGrpSpPr>
            <p:nvPr/>
          </p:nvGrpSpPr>
          <p:grpSpPr bwMode="auto">
            <a:xfrm>
              <a:off x="5474" y="6759"/>
              <a:ext cx="15" cy="2"/>
              <a:chOff x="5474" y="6759"/>
              <a:chExt cx="15" cy="2"/>
            </a:xfrm>
          </p:grpSpPr>
          <p:sp>
            <p:nvSpPr>
              <p:cNvPr id="408" name="Freeform 289"/>
              <p:cNvSpPr>
                <a:spLocks/>
              </p:cNvSpPr>
              <p:nvPr/>
            </p:nvSpPr>
            <p:spPr bwMode="auto">
              <a:xfrm>
                <a:off x="5474" y="6759"/>
                <a:ext cx="15" cy="2"/>
              </a:xfrm>
              <a:custGeom>
                <a:avLst/>
                <a:gdLst>
                  <a:gd name="T0" fmla="+- 0 5474 5474"/>
                  <a:gd name="T1" fmla="*/ T0 w 15"/>
                  <a:gd name="T2" fmla="+- 0 5488 5474"/>
                  <a:gd name="T3" fmla="*/ T2 w 15"/>
                </a:gdLst>
                <a:ahLst/>
                <a:cxnLst>
                  <a:cxn ang="0">
                    <a:pos x="T1" y="0"/>
                  </a:cxn>
                  <a:cxn ang="0">
                    <a:pos x="T3" y="0"/>
                  </a:cxn>
                </a:cxnLst>
                <a:rect l="0" t="0" r="r" b="b"/>
                <a:pathLst>
                  <a:path w="15">
                    <a:moveTo>
                      <a:pt x="0" y="0"/>
                    </a:moveTo>
                    <a:lnTo>
                      <a:pt x="14" y="0"/>
                    </a:lnTo>
                  </a:path>
                </a:pathLst>
              </a:custGeom>
              <a:noFill/>
              <a:ln w="9144">
                <a:solidFill>
                  <a:srgbClr val="62626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07" name="Group 290"/>
            <p:cNvGrpSpPr>
              <a:grpSpLocks/>
            </p:cNvGrpSpPr>
            <p:nvPr/>
          </p:nvGrpSpPr>
          <p:grpSpPr bwMode="auto">
            <a:xfrm>
              <a:off x="5474" y="6774"/>
              <a:ext cx="15" cy="2"/>
              <a:chOff x="5474" y="6774"/>
              <a:chExt cx="15" cy="2"/>
            </a:xfrm>
          </p:grpSpPr>
          <p:sp>
            <p:nvSpPr>
              <p:cNvPr id="407" name="Freeform 291"/>
              <p:cNvSpPr>
                <a:spLocks/>
              </p:cNvSpPr>
              <p:nvPr/>
            </p:nvSpPr>
            <p:spPr bwMode="auto">
              <a:xfrm>
                <a:off x="5474" y="6774"/>
                <a:ext cx="15" cy="2"/>
              </a:xfrm>
              <a:custGeom>
                <a:avLst/>
                <a:gdLst>
                  <a:gd name="T0" fmla="+- 0 5474 5474"/>
                  <a:gd name="T1" fmla="*/ T0 w 15"/>
                  <a:gd name="T2" fmla="+- 0 5488 5474"/>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08" name="Group 292"/>
            <p:cNvGrpSpPr>
              <a:grpSpLocks/>
            </p:cNvGrpSpPr>
            <p:nvPr/>
          </p:nvGrpSpPr>
          <p:grpSpPr bwMode="auto">
            <a:xfrm>
              <a:off x="5474" y="6819"/>
              <a:ext cx="15" cy="2"/>
              <a:chOff x="5474" y="6819"/>
              <a:chExt cx="15" cy="2"/>
            </a:xfrm>
          </p:grpSpPr>
          <p:sp>
            <p:nvSpPr>
              <p:cNvPr id="406" name="Freeform 293"/>
              <p:cNvSpPr>
                <a:spLocks/>
              </p:cNvSpPr>
              <p:nvPr/>
            </p:nvSpPr>
            <p:spPr bwMode="auto">
              <a:xfrm>
                <a:off x="5474" y="6819"/>
                <a:ext cx="15" cy="2"/>
              </a:xfrm>
              <a:custGeom>
                <a:avLst/>
                <a:gdLst>
                  <a:gd name="T0" fmla="+- 0 5474 5474"/>
                  <a:gd name="T1" fmla="*/ T0 w 15"/>
                  <a:gd name="T2" fmla="+- 0 5488 5474"/>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09" name="Group 294"/>
            <p:cNvGrpSpPr>
              <a:grpSpLocks/>
            </p:cNvGrpSpPr>
            <p:nvPr/>
          </p:nvGrpSpPr>
          <p:grpSpPr bwMode="auto">
            <a:xfrm>
              <a:off x="5474" y="6834"/>
              <a:ext cx="15" cy="2"/>
              <a:chOff x="5474" y="6834"/>
              <a:chExt cx="15" cy="2"/>
            </a:xfrm>
          </p:grpSpPr>
          <p:sp>
            <p:nvSpPr>
              <p:cNvPr id="405" name="Freeform 295"/>
              <p:cNvSpPr>
                <a:spLocks/>
              </p:cNvSpPr>
              <p:nvPr/>
            </p:nvSpPr>
            <p:spPr bwMode="auto">
              <a:xfrm>
                <a:off x="5474" y="6834"/>
                <a:ext cx="15" cy="2"/>
              </a:xfrm>
              <a:custGeom>
                <a:avLst/>
                <a:gdLst>
                  <a:gd name="T0" fmla="+- 0 5474 5474"/>
                  <a:gd name="T1" fmla="*/ T0 w 15"/>
                  <a:gd name="T2" fmla="+- 0 5488 5474"/>
                  <a:gd name="T3" fmla="*/ T2 w 15"/>
                </a:gdLst>
                <a:ahLst/>
                <a:cxnLst>
                  <a:cxn ang="0">
                    <a:pos x="T1" y="0"/>
                  </a:cxn>
                  <a:cxn ang="0">
                    <a:pos x="T3" y="0"/>
                  </a:cxn>
                </a:cxnLst>
                <a:rect l="0" t="0" r="r" b="b"/>
                <a:pathLst>
                  <a:path w="15">
                    <a:moveTo>
                      <a:pt x="0" y="0"/>
                    </a:moveTo>
                    <a:lnTo>
                      <a:pt x="14" y="0"/>
                    </a:lnTo>
                  </a:path>
                </a:pathLst>
              </a:custGeom>
              <a:noFill/>
              <a:ln w="9144">
                <a:solidFill>
                  <a:srgbClr val="07070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10" name="Group 296"/>
            <p:cNvGrpSpPr>
              <a:grpSpLocks/>
            </p:cNvGrpSpPr>
            <p:nvPr/>
          </p:nvGrpSpPr>
          <p:grpSpPr bwMode="auto">
            <a:xfrm>
              <a:off x="5474" y="6865"/>
              <a:ext cx="15" cy="2"/>
              <a:chOff x="5474" y="6865"/>
              <a:chExt cx="15" cy="2"/>
            </a:xfrm>
          </p:grpSpPr>
          <p:sp>
            <p:nvSpPr>
              <p:cNvPr id="404" name="Freeform 297"/>
              <p:cNvSpPr>
                <a:spLocks/>
              </p:cNvSpPr>
              <p:nvPr/>
            </p:nvSpPr>
            <p:spPr bwMode="auto">
              <a:xfrm>
                <a:off x="5474" y="6865"/>
                <a:ext cx="15" cy="2"/>
              </a:xfrm>
              <a:custGeom>
                <a:avLst/>
                <a:gdLst>
                  <a:gd name="T0" fmla="+- 0 5474 5474"/>
                  <a:gd name="T1" fmla="*/ T0 w 15"/>
                  <a:gd name="T2" fmla="+- 0 5488 5474"/>
                  <a:gd name="T3" fmla="*/ T2 w 15"/>
                </a:gdLst>
                <a:ahLst/>
                <a:cxnLst>
                  <a:cxn ang="0">
                    <a:pos x="T1" y="0"/>
                  </a:cxn>
                  <a:cxn ang="0">
                    <a:pos x="T3" y="0"/>
                  </a:cxn>
                </a:cxnLst>
                <a:rect l="0" t="0" r="r" b="b"/>
                <a:pathLst>
                  <a:path w="15">
                    <a:moveTo>
                      <a:pt x="0" y="0"/>
                    </a:moveTo>
                    <a:lnTo>
                      <a:pt x="14" y="0"/>
                    </a:lnTo>
                  </a:path>
                </a:pathLst>
              </a:custGeom>
              <a:noFill/>
              <a:ln w="9144">
                <a:solidFill>
                  <a:srgbClr val="82828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11" name="Group 298"/>
            <p:cNvGrpSpPr>
              <a:grpSpLocks/>
            </p:cNvGrpSpPr>
            <p:nvPr/>
          </p:nvGrpSpPr>
          <p:grpSpPr bwMode="auto">
            <a:xfrm>
              <a:off x="5474" y="6879"/>
              <a:ext cx="15" cy="2"/>
              <a:chOff x="5474" y="6879"/>
              <a:chExt cx="15" cy="2"/>
            </a:xfrm>
          </p:grpSpPr>
          <p:sp>
            <p:nvSpPr>
              <p:cNvPr id="403" name="Freeform 299"/>
              <p:cNvSpPr>
                <a:spLocks/>
              </p:cNvSpPr>
              <p:nvPr/>
            </p:nvSpPr>
            <p:spPr bwMode="auto">
              <a:xfrm>
                <a:off x="5474" y="6879"/>
                <a:ext cx="15" cy="2"/>
              </a:xfrm>
              <a:custGeom>
                <a:avLst/>
                <a:gdLst>
                  <a:gd name="T0" fmla="+- 0 5474 5474"/>
                  <a:gd name="T1" fmla="*/ T0 w 15"/>
                  <a:gd name="T2" fmla="+- 0 5488 5474"/>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12" name="Group 300"/>
            <p:cNvGrpSpPr>
              <a:grpSpLocks/>
            </p:cNvGrpSpPr>
            <p:nvPr/>
          </p:nvGrpSpPr>
          <p:grpSpPr bwMode="auto">
            <a:xfrm>
              <a:off x="5474" y="6894"/>
              <a:ext cx="15" cy="2"/>
              <a:chOff x="5474" y="6894"/>
              <a:chExt cx="15" cy="2"/>
            </a:xfrm>
          </p:grpSpPr>
          <p:sp>
            <p:nvSpPr>
              <p:cNvPr id="402" name="Freeform 301"/>
              <p:cNvSpPr>
                <a:spLocks/>
              </p:cNvSpPr>
              <p:nvPr/>
            </p:nvSpPr>
            <p:spPr bwMode="auto">
              <a:xfrm>
                <a:off x="5474" y="6894"/>
                <a:ext cx="15" cy="2"/>
              </a:xfrm>
              <a:custGeom>
                <a:avLst/>
                <a:gdLst>
                  <a:gd name="T0" fmla="+- 0 5474 5474"/>
                  <a:gd name="T1" fmla="*/ T0 w 15"/>
                  <a:gd name="T2" fmla="+- 0 5488 5474"/>
                  <a:gd name="T3" fmla="*/ T2 w 15"/>
                </a:gdLst>
                <a:ahLst/>
                <a:cxnLst>
                  <a:cxn ang="0">
                    <a:pos x="T1" y="0"/>
                  </a:cxn>
                  <a:cxn ang="0">
                    <a:pos x="T3" y="0"/>
                  </a:cxn>
                </a:cxnLst>
                <a:rect l="0" t="0" r="r" b="b"/>
                <a:pathLst>
                  <a:path w="15">
                    <a:moveTo>
                      <a:pt x="0" y="0"/>
                    </a:moveTo>
                    <a:lnTo>
                      <a:pt x="14" y="0"/>
                    </a:lnTo>
                  </a:path>
                </a:pathLst>
              </a:custGeom>
              <a:noFill/>
              <a:ln w="9144">
                <a:solidFill>
                  <a:srgbClr val="07070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13" name="Group 302"/>
            <p:cNvGrpSpPr>
              <a:grpSpLocks/>
            </p:cNvGrpSpPr>
            <p:nvPr/>
          </p:nvGrpSpPr>
          <p:grpSpPr bwMode="auto">
            <a:xfrm>
              <a:off x="5474" y="6939"/>
              <a:ext cx="15" cy="2"/>
              <a:chOff x="5474" y="6939"/>
              <a:chExt cx="15" cy="2"/>
            </a:xfrm>
          </p:grpSpPr>
          <p:sp>
            <p:nvSpPr>
              <p:cNvPr id="401" name="Freeform 303"/>
              <p:cNvSpPr>
                <a:spLocks/>
              </p:cNvSpPr>
              <p:nvPr/>
            </p:nvSpPr>
            <p:spPr bwMode="auto">
              <a:xfrm>
                <a:off x="5474" y="6939"/>
                <a:ext cx="15" cy="2"/>
              </a:xfrm>
              <a:custGeom>
                <a:avLst/>
                <a:gdLst>
                  <a:gd name="T0" fmla="+- 0 5474 5474"/>
                  <a:gd name="T1" fmla="*/ T0 w 15"/>
                  <a:gd name="T2" fmla="+- 0 5488 5474"/>
                  <a:gd name="T3" fmla="*/ T2 w 15"/>
                </a:gdLst>
                <a:ahLst/>
                <a:cxnLst>
                  <a:cxn ang="0">
                    <a:pos x="T1" y="0"/>
                  </a:cxn>
                  <a:cxn ang="0">
                    <a:pos x="T3" y="0"/>
                  </a:cxn>
                </a:cxnLst>
                <a:rect l="0" t="0" r="r" b="b"/>
                <a:pathLst>
                  <a:path w="15">
                    <a:moveTo>
                      <a:pt x="0" y="0"/>
                    </a:moveTo>
                    <a:lnTo>
                      <a:pt x="14" y="0"/>
                    </a:lnTo>
                  </a:path>
                </a:pathLst>
              </a:custGeom>
              <a:noFill/>
              <a:ln w="9144">
                <a:solidFill>
                  <a:srgbClr val="07070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14" name="Group 304"/>
            <p:cNvGrpSpPr>
              <a:grpSpLocks/>
            </p:cNvGrpSpPr>
            <p:nvPr/>
          </p:nvGrpSpPr>
          <p:grpSpPr bwMode="auto">
            <a:xfrm>
              <a:off x="5474" y="6954"/>
              <a:ext cx="15" cy="2"/>
              <a:chOff x="5474" y="6954"/>
              <a:chExt cx="15" cy="2"/>
            </a:xfrm>
          </p:grpSpPr>
          <p:sp>
            <p:nvSpPr>
              <p:cNvPr id="400" name="Freeform 305"/>
              <p:cNvSpPr>
                <a:spLocks/>
              </p:cNvSpPr>
              <p:nvPr/>
            </p:nvSpPr>
            <p:spPr bwMode="auto">
              <a:xfrm>
                <a:off x="5474" y="6954"/>
                <a:ext cx="15" cy="2"/>
              </a:xfrm>
              <a:custGeom>
                <a:avLst/>
                <a:gdLst>
                  <a:gd name="T0" fmla="+- 0 5474 5474"/>
                  <a:gd name="T1" fmla="*/ T0 w 15"/>
                  <a:gd name="T2" fmla="+- 0 5488 5474"/>
                  <a:gd name="T3" fmla="*/ T2 w 15"/>
                </a:gdLst>
                <a:ahLst/>
                <a:cxnLst>
                  <a:cxn ang="0">
                    <a:pos x="T1" y="0"/>
                  </a:cxn>
                  <a:cxn ang="0">
                    <a:pos x="T3" y="0"/>
                  </a:cxn>
                </a:cxnLst>
                <a:rect l="0" t="0" r="r" b="b"/>
                <a:pathLst>
                  <a:path w="15">
                    <a:moveTo>
                      <a:pt x="0" y="0"/>
                    </a:moveTo>
                    <a:lnTo>
                      <a:pt x="14" y="0"/>
                    </a:lnTo>
                  </a:path>
                </a:pathLst>
              </a:custGeom>
              <a:noFill/>
              <a:ln w="9144">
                <a:solidFill>
                  <a:srgbClr val="72727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15" name="Group 306"/>
            <p:cNvGrpSpPr>
              <a:grpSpLocks/>
            </p:cNvGrpSpPr>
            <p:nvPr/>
          </p:nvGrpSpPr>
          <p:grpSpPr bwMode="auto">
            <a:xfrm>
              <a:off x="5474" y="6985"/>
              <a:ext cx="15" cy="2"/>
              <a:chOff x="5474" y="6985"/>
              <a:chExt cx="15" cy="2"/>
            </a:xfrm>
          </p:grpSpPr>
          <p:sp>
            <p:nvSpPr>
              <p:cNvPr id="399" name="Freeform 307"/>
              <p:cNvSpPr>
                <a:spLocks/>
              </p:cNvSpPr>
              <p:nvPr/>
            </p:nvSpPr>
            <p:spPr bwMode="auto">
              <a:xfrm>
                <a:off x="5474" y="6985"/>
                <a:ext cx="15" cy="2"/>
              </a:xfrm>
              <a:custGeom>
                <a:avLst/>
                <a:gdLst>
                  <a:gd name="T0" fmla="+- 0 5474 5474"/>
                  <a:gd name="T1" fmla="*/ T0 w 15"/>
                  <a:gd name="T2" fmla="+- 0 5488 5474"/>
                  <a:gd name="T3" fmla="*/ T2 w 15"/>
                </a:gdLst>
                <a:ahLst/>
                <a:cxnLst>
                  <a:cxn ang="0">
                    <a:pos x="T1" y="0"/>
                  </a:cxn>
                  <a:cxn ang="0">
                    <a:pos x="T3" y="0"/>
                  </a:cxn>
                </a:cxnLst>
                <a:rect l="0" t="0" r="r" b="b"/>
                <a:pathLst>
                  <a:path w="15">
                    <a:moveTo>
                      <a:pt x="0" y="0"/>
                    </a:moveTo>
                    <a:lnTo>
                      <a:pt x="14" y="0"/>
                    </a:lnTo>
                  </a:path>
                </a:pathLst>
              </a:custGeom>
              <a:noFill/>
              <a:ln w="9144">
                <a:solidFill>
                  <a:srgbClr val="50505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16" name="Group 308"/>
            <p:cNvGrpSpPr>
              <a:grpSpLocks/>
            </p:cNvGrpSpPr>
            <p:nvPr/>
          </p:nvGrpSpPr>
          <p:grpSpPr bwMode="auto">
            <a:xfrm>
              <a:off x="5474" y="6999"/>
              <a:ext cx="15" cy="2"/>
              <a:chOff x="5474" y="6999"/>
              <a:chExt cx="15" cy="2"/>
            </a:xfrm>
          </p:grpSpPr>
          <p:sp>
            <p:nvSpPr>
              <p:cNvPr id="398" name="Freeform 309"/>
              <p:cNvSpPr>
                <a:spLocks/>
              </p:cNvSpPr>
              <p:nvPr/>
            </p:nvSpPr>
            <p:spPr bwMode="auto">
              <a:xfrm>
                <a:off x="5474" y="6999"/>
                <a:ext cx="15" cy="2"/>
              </a:xfrm>
              <a:custGeom>
                <a:avLst/>
                <a:gdLst>
                  <a:gd name="T0" fmla="+- 0 5474 5474"/>
                  <a:gd name="T1" fmla="*/ T0 w 15"/>
                  <a:gd name="T2" fmla="+- 0 5488 5474"/>
                  <a:gd name="T3" fmla="*/ T2 w 15"/>
                </a:gdLst>
                <a:ahLst/>
                <a:cxnLst>
                  <a:cxn ang="0">
                    <a:pos x="T1" y="0"/>
                  </a:cxn>
                  <a:cxn ang="0">
                    <a:pos x="T3" y="0"/>
                  </a:cxn>
                </a:cxnLst>
                <a:rect l="0" t="0" r="r" b="b"/>
                <a:pathLst>
                  <a:path w="15">
                    <a:moveTo>
                      <a:pt x="0" y="0"/>
                    </a:moveTo>
                    <a:lnTo>
                      <a:pt x="14" y="0"/>
                    </a:lnTo>
                  </a:path>
                </a:pathLst>
              </a:custGeom>
              <a:noFill/>
              <a:ln w="9144">
                <a:solidFill>
                  <a:srgbClr val="50505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17" name="Group 310"/>
            <p:cNvGrpSpPr>
              <a:grpSpLocks/>
            </p:cNvGrpSpPr>
            <p:nvPr/>
          </p:nvGrpSpPr>
          <p:grpSpPr bwMode="auto">
            <a:xfrm>
              <a:off x="5488" y="7239"/>
              <a:ext cx="17" cy="2"/>
              <a:chOff x="5488" y="7239"/>
              <a:chExt cx="17" cy="2"/>
            </a:xfrm>
          </p:grpSpPr>
          <p:sp>
            <p:nvSpPr>
              <p:cNvPr id="397" name="Freeform 311"/>
              <p:cNvSpPr>
                <a:spLocks/>
              </p:cNvSpPr>
              <p:nvPr/>
            </p:nvSpPr>
            <p:spPr bwMode="auto">
              <a:xfrm>
                <a:off x="5488" y="7239"/>
                <a:ext cx="17" cy="2"/>
              </a:xfrm>
              <a:custGeom>
                <a:avLst/>
                <a:gdLst>
                  <a:gd name="T0" fmla="+- 0 5488 5488"/>
                  <a:gd name="T1" fmla="*/ T0 w 17"/>
                  <a:gd name="T2" fmla="+- 0 5505 5488"/>
                  <a:gd name="T3" fmla="*/ T2 w 17"/>
                </a:gdLst>
                <a:ahLst/>
                <a:cxnLst>
                  <a:cxn ang="0">
                    <a:pos x="T1" y="0"/>
                  </a:cxn>
                  <a:cxn ang="0">
                    <a:pos x="T3" y="0"/>
                  </a:cxn>
                </a:cxnLst>
                <a:rect l="0" t="0" r="r" b="b"/>
                <a:pathLst>
                  <a:path w="17">
                    <a:moveTo>
                      <a:pt x="0" y="0"/>
                    </a:moveTo>
                    <a:lnTo>
                      <a:pt x="17" y="0"/>
                    </a:lnTo>
                  </a:path>
                </a:pathLst>
              </a:custGeom>
              <a:noFill/>
              <a:ln w="9144">
                <a:solidFill>
                  <a:srgbClr val="37373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18" name="Group 312"/>
            <p:cNvGrpSpPr>
              <a:grpSpLocks/>
            </p:cNvGrpSpPr>
            <p:nvPr/>
          </p:nvGrpSpPr>
          <p:grpSpPr bwMode="auto">
            <a:xfrm>
              <a:off x="5488" y="7254"/>
              <a:ext cx="17" cy="2"/>
              <a:chOff x="5488" y="7254"/>
              <a:chExt cx="17" cy="2"/>
            </a:xfrm>
          </p:grpSpPr>
          <p:sp>
            <p:nvSpPr>
              <p:cNvPr id="396" name="Freeform 313"/>
              <p:cNvSpPr>
                <a:spLocks/>
              </p:cNvSpPr>
              <p:nvPr/>
            </p:nvSpPr>
            <p:spPr bwMode="auto">
              <a:xfrm>
                <a:off x="5488" y="7254"/>
                <a:ext cx="17" cy="2"/>
              </a:xfrm>
              <a:custGeom>
                <a:avLst/>
                <a:gdLst>
                  <a:gd name="T0" fmla="+- 0 5488 5488"/>
                  <a:gd name="T1" fmla="*/ T0 w 17"/>
                  <a:gd name="T2" fmla="+- 0 5505 5488"/>
                  <a:gd name="T3" fmla="*/ T2 w 17"/>
                </a:gdLst>
                <a:ahLst/>
                <a:cxnLst>
                  <a:cxn ang="0">
                    <a:pos x="T1" y="0"/>
                  </a:cxn>
                  <a:cxn ang="0">
                    <a:pos x="T3" y="0"/>
                  </a:cxn>
                </a:cxnLst>
                <a:rect l="0" t="0" r="r" b="b"/>
                <a:pathLst>
                  <a:path w="17">
                    <a:moveTo>
                      <a:pt x="0" y="0"/>
                    </a:moveTo>
                    <a:lnTo>
                      <a:pt x="17" y="0"/>
                    </a:lnTo>
                  </a:path>
                </a:pathLst>
              </a:custGeom>
              <a:noFill/>
              <a:ln w="9144">
                <a:solidFill>
                  <a:srgbClr val="72727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19" name="Group 314"/>
            <p:cNvGrpSpPr>
              <a:grpSpLocks/>
            </p:cNvGrpSpPr>
            <p:nvPr/>
          </p:nvGrpSpPr>
          <p:grpSpPr bwMode="auto">
            <a:xfrm>
              <a:off x="5474" y="7269"/>
              <a:ext cx="15" cy="2"/>
              <a:chOff x="5474" y="7269"/>
              <a:chExt cx="15" cy="2"/>
            </a:xfrm>
          </p:grpSpPr>
          <p:sp>
            <p:nvSpPr>
              <p:cNvPr id="395" name="Freeform 315"/>
              <p:cNvSpPr>
                <a:spLocks/>
              </p:cNvSpPr>
              <p:nvPr/>
            </p:nvSpPr>
            <p:spPr bwMode="auto">
              <a:xfrm>
                <a:off x="5474" y="7269"/>
                <a:ext cx="15" cy="2"/>
              </a:xfrm>
              <a:custGeom>
                <a:avLst/>
                <a:gdLst>
                  <a:gd name="T0" fmla="+- 0 5474 5474"/>
                  <a:gd name="T1" fmla="*/ T0 w 15"/>
                  <a:gd name="T2" fmla="+- 0 5488 5474"/>
                  <a:gd name="T3" fmla="*/ T2 w 15"/>
                </a:gdLst>
                <a:ahLst/>
                <a:cxnLst>
                  <a:cxn ang="0">
                    <a:pos x="T1" y="0"/>
                  </a:cxn>
                  <a:cxn ang="0">
                    <a:pos x="T3" y="0"/>
                  </a:cxn>
                </a:cxnLst>
                <a:rect l="0" t="0" r="r" b="b"/>
                <a:pathLst>
                  <a:path w="15">
                    <a:moveTo>
                      <a:pt x="0" y="0"/>
                    </a:moveTo>
                    <a:lnTo>
                      <a:pt x="14" y="0"/>
                    </a:lnTo>
                  </a:path>
                </a:pathLst>
              </a:custGeom>
              <a:noFill/>
              <a:ln w="10668">
                <a:solidFill>
                  <a:srgbClr val="ACACAC"/>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20" name="Group 316"/>
            <p:cNvGrpSpPr>
              <a:grpSpLocks/>
            </p:cNvGrpSpPr>
            <p:nvPr/>
          </p:nvGrpSpPr>
          <p:grpSpPr bwMode="auto">
            <a:xfrm>
              <a:off x="5459" y="7299"/>
              <a:ext cx="15" cy="2"/>
              <a:chOff x="5459" y="7299"/>
              <a:chExt cx="15" cy="2"/>
            </a:xfrm>
          </p:grpSpPr>
          <p:sp>
            <p:nvSpPr>
              <p:cNvPr id="393" name="Freeform 317"/>
              <p:cNvSpPr>
                <a:spLocks/>
              </p:cNvSpPr>
              <p:nvPr/>
            </p:nvSpPr>
            <p:spPr bwMode="auto">
              <a:xfrm>
                <a:off x="5459" y="7299"/>
                <a:ext cx="15" cy="2"/>
              </a:xfrm>
              <a:custGeom>
                <a:avLst/>
                <a:gdLst>
                  <a:gd name="T0" fmla="+- 0 5459 5459"/>
                  <a:gd name="T1" fmla="*/ T0 w 15"/>
                  <a:gd name="T2" fmla="+- 0 5474 5459"/>
                  <a:gd name="T3" fmla="*/ T2 w 15"/>
                </a:gdLst>
                <a:ahLst/>
                <a:cxnLst>
                  <a:cxn ang="0">
                    <a:pos x="T1" y="0"/>
                  </a:cxn>
                  <a:cxn ang="0">
                    <a:pos x="T3" y="0"/>
                  </a:cxn>
                </a:cxnLst>
                <a:rect l="0" t="0" r="r" b="b"/>
                <a:pathLst>
                  <a:path w="15">
                    <a:moveTo>
                      <a:pt x="0" y="0"/>
                    </a:moveTo>
                    <a:lnTo>
                      <a:pt x="15" y="0"/>
                    </a:lnTo>
                  </a:path>
                </a:pathLst>
              </a:custGeom>
              <a:noFill/>
              <a:ln w="9144">
                <a:solidFill>
                  <a:srgbClr val="9B9B9B"/>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394" name="Picture 318"/>
              <p:cNvPicPr>
                <a:picLocks noChangeAspect="1" noChangeArrowheads="1"/>
              </p:cNvPicPr>
              <p:nvPr/>
            </p:nvPicPr>
            <p:blipFill>
              <a:blip r:embed="rId22" cstate="print">
                <a:extLst>
                  <a:ext uri="{28A0092B-C50C-407E-A947-70E740481C1C}">
                    <a14:useLocalDpi xmlns:a14="http://schemas.microsoft.com/office/drawing/2010/main" xmlns="" val="0"/>
                  </a:ext>
                </a:extLst>
              </a:blip>
              <a:srcRect/>
              <a:stretch>
                <a:fillRect/>
              </a:stretch>
            </p:blipFill>
            <p:spPr bwMode="auto">
              <a:xfrm>
                <a:off x="5459" y="7021"/>
                <a:ext cx="46" cy="317"/>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21" name="Group 319"/>
            <p:cNvGrpSpPr>
              <a:grpSpLocks/>
            </p:cNvGrpSpPr>
            <p:nvPr/>
          </p:nvGrpSpPr>
          <p:grpSpPr bwMode="auto">
            <a:xfrm>
              <a:off x="5474" y="7345"/>
              <a:ext cx="15" cy="2"/>
              <a:chOff x="5474" y="7345"/>
              <a:chExt cx="15" cy="2"/>
            </a:xfrm>
          </p:grpSpPr>
          <p:sp>
            <p:nvSpPr>
              <p:cNvPr id="392" name="Freeform 320"/>
              <p:cNvSpPr>
                <a:spLocks/>
              </p:cNvSpPr>
              <p:nvPr/>
            </p:nvSpPr>
            <p:spPr bwMode="auto">
              <a:xfrm>
                <a:off x="5474" y="7345"/>
                <a:ext cx="15" cy="2"/>
              </a:xfrm>
              <a:custGeom>
                <a:avLst/>
                <a:gdLst>
                  <a:gd name="T0" fmla="+- 0 5474 5474"/>
                  <a:gd name="T1" fmla="*/ T0 w 15"/>
                  <a:gd name="T2" fmla="+- 0 5488 5474"/>
                  <a:gd name="T3" fmla="*/ T2 w 15"/>
                </a:gdLst>
                <a:ahLst/>
                <a:cxnLst>
                  <a:cxn ang="0">
                    <a:pos x="T1" y="0"/>
                  </a:cxn>
                  <a:cxn ang="0">
                    <a:pos x="T3" y="0"/>
                  </a:cxn>
                </a:cxnLst>
                <a:rect l="0" t="0" r="r" b="b"/>
                <a:pathLst>
                  <a:path w="15">
                    <a:moveTo>
                      <a:pt x="0" y="0"/>
                    </a:moveTo>
                    <a:lnTo>
                      <a:pt x="14" y="0"/>
                    </a:lnTo>
                  </a:path>
                </a:pathLst>
              </a:custGeom>
              <a:noFill/>
              <a:ln w="9144">
                <a:solidFill>
                  <a:srgbClr val="37373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22" name="Group 321"/>
            <p:cNvGrpSpPr>
              <a:grpSpLocks/>
            </p:cNvGrpSpPr>
            <p:nvPr/>
          </p:nvGrpSpPr>
          <p:grpSpPr bwMode="auto">
            <a:xfrm>
              <a:off x="5488" y="7374"/>
              <a:ext cx="17" cy="2"/>
              <a:chOff x="5488" y="7374"/>
              <a:chExt cx="17" cy="2"/>
            </a:xfrm>
          </p:grpSpPr>
          <p:sp>
            <p:nvSpPr>
              <p:cNvPr id="391" name="Freeform 322"/>
              <p:cNvSpPr>
                <a:spLocks/>
              </p:cNvSpPr>
              <p:nvPr/>
            </p:nvSpPr>
            <p:spPr bwMode="auto">
              <a:xfrm>
                <a:off x="5488" y="7374"/>
                <a:ext cx="17" cy="2"/>
              </a:xfrm>
              <a:custGeom>
                <a:avLst/>
                <a:gdLst>
                  <a:gd name="T0" fmla="+- 0 5488 5488"/>
                  <a:gd name="T1" fmla="*/ T0 w 17"/>
                  <a:gd name="T2" fmla="+- 0 5505 5488"/>
                  <a:gd name="T3" fmla="*/ T2 w 17"/>
                </a:gdLst>
                <a:ahLst/>
                <a:cxnLst>
                  <a:cxn ang="0">
                    <a:pos x="T1" y="0"/>
                  </a:cxn>
                  <a:cxn ang="0">
                    <a:pos x="T3" y="0"/>
                  </a:cxn>
                </a:cxnLst>
                <a:rect l="0" t="0" r="r" b="b"/>
                <a:pathLst>
                  <a:path w="17">
                    <a:moveTo>
                      <a:pt x="0" y="0"/>
                    </a:moveTo>
                    <a:lnTo>
                      <a:pt x="17" y="0"/>
                    </a:lnTo>
                  </a:path>
                </a:pathLst>
              </a:custGeom>
              <a:noFill/>
              <a:ln w="9144">
                <a:solidFill>
                  <a:srgbClr val="17171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23" name="Group 323"/>
            <p:cNvGrpSpPr>
              <a:grpSpLocks/>
            </p:cNvGrpSpPr>
            <p:nvPr/>
          </p:nvGrpSpPr>
          <p:grpSpPr bwMode="auto">
            <a:xfrm>
              <a:off x="5488" y="7389"/>
              <a:ext cx="17" cy="2"/>
              <a:chOff x="5488" y="7389"/>
              <a:chExt cx="17" cy="2"/>
            </a:xfrm>
          </p:grpSpPr>
          <p:sp>
            <p:nvSpPr>
              <p:cNvPr id="390" name="Freeform 324"/>
              <p:cNvSpPr>
                <a:spLocks/>
              </p:cNvSpPr>
              <p:nvPr/>
            </p:nvSpPr>
            <p:spPr bwMode="auto">
              <a:xfrm>
                <a:off x="5488" y="7389"/>
                <a:ext cx="17" cy="2"/>
              </a:xfrm>
              <a:custGeom>
                <a:avLst/>
                <a:gdLst>
                  <a:gd name="T0" fmla="+- 0 5488 5488"/>
                  <a:gd name="T1" fmla="*/ T0 w 17"/>
                  <a:gd name="T2" fmla="+- 0 5505 5488"/>
                  <a:gd name="T3" fmla="*/ T2 w 17"/>
                </a:gdLst>
                <a:ahLst/>
                <a:cxnLst>
                  <a:cxn ang="0">
                    <a:pos x="T1" y="0"/>
                  </a:cxn>
                  <a:cxn ang="0">
                    <a:pos x="T3" y="0"/>
                  </a:cxn>
                </a:cxnLst>
                <a:rect l="0" t="0" r="r" b="b"/>
                <a:pathLst>
                  <a:path w="17">
                    <a:moveTo>
                      <a:pt x="0" y="0"/>
                    </a:moveTo>
                    <a:lnTo>
                      <a:pt x="17" y="0"/>
                    </a:lnTo>
                  </a:path>
                </a:pathLst>
              </a:custGeom>
              <a:noFill/>
              <a:ln w="10668">
                <a:solidFill>
                  <a:srgbClr val="72727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24" name="Group 325"/>
            <p:cNvGrpSpPr>
              <a:grpSpLocks/>
            </p:cNvGrpSpPr>
            <p:nvPr/>
          </p:nvGrpSpPr>
          <p:grpSpPr bwMode="auto">
            <a:xfrm>
              <a:off x="5488" y="7419"/>
              <a:ext cx="17" cy="2"/>
              <a:chOff x="5488" y="7419"/>
              <a:chExt cx="17" cy="2"/>
            </a:xfrm>
          </p:grpSpPr>
          <p:sp>
            <p:nvSpPr>
              <p:cNvPr id="389" name="Freeform 326"/>
              <p:cNvSpPr>
                <a:spLocks/>
              </p:cNvSpPr>
              <p:nvPr/>
            </p:nvSpPr>
            <p:spPr bwMode="auto">
              <a:xfrm>
                <a:off x="5488" y="7419"/>
                <a:ext cx="17" cy="2"/>
              </a:xfrm>
              <a:custGeom>
                <a:avLst/>
                <a:gdLst>
                  <a:gd name="T0" fmla="+- 0 5488 5488"/>
                  <a:gd name="T1" fmla="*/ T0 w 17"/>
                  <a:gd name="T2" fmla="+- 0 5505 5488"/>
                  <a:gd name="T3" fmla="*/ T2 w 17"/>
                </a:gdLst>
                <a:ahLst/>
                <a:cxnLst>
                  <a:cxn ang="0">
                    <a:pos x="T1" y="0"/>
                  </a:cxn>
                  <a:cxn ang="0">
                    <a:pos x="T3" y="0"/>
                  </a:cxn>
                </a:cxnLst>
                <a:rect l="0" t="0" r="r" b="b"/>
                <a:pathLst>
                  <a:path w="17">
                    <a:moveTo>
                      <a:pt x="0" y="0"/>
                    </a:moveTo>
                    <a:lnTo>
                      <a:pt x="17" y="0"/>
                    </a:lnTo>
                  </a:path>
                </a:pathLst>
              </a:custGeom>
              <a:noFill/>
              <a:ln w="9144">
                <a:solidFill>
                  <a:srgbClr val="17171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25" name="Group 327"/>
            <p:cNvGrpSpPr>
              <a:grpSpLocks/>
            </p:cNvGrpSpPr>
            <p:nvPr/>
          </p:nvGrpSpPr>
          <p:grpSpPr bwMode="auto">
            <a:xfrm>
              <a:off x="5488" y="7449"/>
              <a:ext cx="17" cy="2"/>
              <a:chOff x="5488" y="7449"/>
              <a:chExt cx="17" cy="2"/>
            </a:xfrm>
          </p:grpSpPr>
          <p:sp>
            <p:nvSpPr>
              <p:cNvPr id="388" name="Freeform 328"/>
              <p:cNvSpPr>
                <a:spLocks/>
              </p:cNvSpPr>
              <p:nvPr/>
            </p:nvSpPr>
            <p:spPr bwMode="auto">
              <a:xfrm>
                <a:off x="5488" y="7449"/>
                <a:ext cx="17" cy="2"/>
              </a:xfrm>
              <a:custGeom>
                <a:avLst/>
                <a:gdLst>
                  <a:gd name="T0" fmla="+- 0 5488 5488"/>
                  <a:gd name="T1" fmla="*/ T0 w 17"/>
                  <a:gd name="T2" fmla="+- 0 5505 5488"/>
                  <a:gd name="T3" fmla="*/ T2 w 17"/>
                </a:gdLst>
                <a:ahLst/>
                <a:cxnLst>
                  <a:cxn ang="0">
                    <a:pos x="T1" y="0"/>
                  </a:cxn>
                  <a:cxn ang="0">
                    <a:pos x="T3" y="0"/>
                  </a:cxn>
                </a:cxnLst>
                <a:rect l="0" t="0" r="r" b="b"/>
                <a:pathLst>
                  <a:path w="17">
                    <a:moveTo>
                      <a:pt x="0" y="0"/>
                    </a:moveTo>
                    <a:lnTo>
                      <a:pt x="17" y="0"/>
                    </a:lnTo>
                  </a:path>
                </a:pathLst>
              </a:custGeom>
              <a:noFill/>
              <a:ln w="10668">
                <a:solidFill>
                  <a:srgbClr val="17171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26" name="Group 329"/>
            <p:cNvGrpSpPr>
              <a:grpSpLocks/>
            </p:cNvGrpSpPr>
            <p:nvPr/>
          </p:nvGrpSpPr>
          <p:grpSpPr bwMode="auto">
            <a:xfrm>
              <a:off x="5488" y="7465"/>
              <a:ext cx="17" cy="2"/>
              <a:chOff x="5488" y="7465"/>
              <a:chExt cx="17" cy="2"/>
            </a:xfrm>
          </p:grpSpPr>
          <p:sp>
            <p:nvSpPr>
              <p:cNvPr id="387" name="Freeform 330"/>
              <p:cNvSpPr>
                <a:spLocks/>
              </p:cNvSpPr>
              <p:nvPr/>
            </p:nvSpPr>
            <p:spPr bwMode="auto">
              <a:xfrm>
                <a:off x="5488" y="7465"/>
                <a:ext cx="17" cy="2"/>
              </a:xfrm>
              <a:custGeom>
                <a:avLst/>
                <a:gdLst>
                  <a:gd name="T0" fmla="+- 0 5488 5488"/>
                  <a:gd name="T1" fmla="*/ T0 w 17"/>
                  <a:gd name="T2" fmla="+- 0 5505 5488"/>
                  <a:gd name="T3" fmla="*/ T2 w 17"/>
                </a:gdLst>
                <a:ahLst/>
                <a:cxnLst>
                  <a:cxn ang="0">
                    <a:pos x="T1" y="0"/>
                  </a:cxn>
                  <a:cxn ang="0">
                    <a:pos x="T3" y="0"/>
                  </a:cxn>
                </a:cxnLst>
                <a:rect l="0" t="0" r="r" b="b"/>
                <a:pathLst>
                  <a:path w="17">
                    <a:moveTo>
                      <a:pt x="0" y="0"/>
                    </a:moveTo>
                    <a:lnTo>
                      <a:pt x="17" y="0"/>
                    </a:lnTo>
                  </a:path>
                </a:pathLst>
              </a:custGeom>
              <a:noFill/>
              <a:ln w="9144">
                <a:solidFill>
                  <a:srgbClr val="82828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27" name="Group 331"/>
            <p:cNvGrpSpPr>
              <a:grpSpLocks/>
            </p:cNvGrpSpPr>
            <p:nvPr/>
          </p:nvGrpSpPr>
          <p:grpSpPr bwMode="auto">
            <a:xfrm>
              <a:off x="5488" y="7494"/>
              <a:ext cx="17" cy="2"/>
              <a:chOff x="5488" y="7494"/>
              <a:chExt cx="17" cy="2"/>
            </a:xfrm>
          </p:grpSpPr>
          <p:sp>
            <p:nvSpPr>
              <p:cNvPr id="386" name="Freeform 332"/>
              <p:cNvSpPr>
                <a:spLocks/>
              </p:cNvSpPr>
              <p:nvPr/>
            </p:nvSpPr>
            <p:spPr bwMode="auto">
              <a:xfrm>
                <a:off x="5488" y="7494"/>
                <a:ext cx="17" cy="2"/>
              </a:xfrm>
              <a:custGeom>
                <a:avLst/>
                <a:gdLst>
                  <a:gd name="T0" fmla="+- 0 5488 5488"/>
                  <a:gd name="T1" fmla="*/ T0 w 17"/>
                  <a:gd name="T2" fmla="+- 0 5505 5488"/>
                  <a:gd name="T3" fmla="*/ T2 w 17"/>
                </a:gdLst>
                <a:ahLst/>
                <a:cxnLst>
                  <a:cxn ang="0">
                    <a:pos x="T1" y="0"/>
                  </a:cxn>
                  <a:cxn ang="0">
                    <a:pos x="T3" y="0"/>
                  </a:cxn>
                </a:cxnLst>
                <a:rect l="0" t="0" r="r" b="b"/>
                <a:pathLst>
                  <a:path w="17">
                    <a:moveTo>
                      <a:pt x="0" y="0"/>
                    </a:moveTo>
                    <a:lnTo>
                      <a:pt x="17" y="0"/>
                    </a:lnTo>
                  </a:path>
                </a:pathLst>
              </a:custGeom>
              <a:noFill/>
              <a:ln w="9144">
                <a:solidFill>
                  <a:srgbClr val="62626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28" name="Group 333"/>
            <p:cNvGrpSpPr>
              <a:grpSpLocks/>
            </p:cNvGrpSpPr>
            <p:nvPr/>
          </p:nvGrpSpPr>
          <p:grpSpPr bwMode="auto">
            <a:xfrm>
              <a:off x="5488" y="7509"/>
              <a:ext cx="17" cy="2"/>
              <a:chOff x="5488" y="7509"/>
              <a:chExt cx="17" cy="2"/>
            </a:xfrm>
          </p:grpSpPr>
          <p:sp>
            <p:nvSpPr>
              <p:cNvPr id="385" name="Freeform 334"/>
              <p:cNvSpPr>
                <a:spLocks/>
              </p:cNvSpPr>
              <p:nvPr/>
            </p:nvSpPr>
            <p:spPr bwMode="auto">
              <a:xfrm>
                <a:off x="5488" y="7509"/>
                <a:ext cx="17" cy="2"/>
              </a:xfrm>
              <a:custGeom>
                <a:avLst/>
                <a:gdLst>
                  <a:gd name="T0" fmla="+- 0 5488 5488"/>
                  <a:gd name="T1" fmla="*/ T0 w 17"/>
                  <a:gd name="T2" fmla="+- 0 5505 5488"/>
                  <a:gd name="T3" fmla="*/ T2 w 17"/>
                </a:gdLst>
                <a:ahLst/>
                <a:cxnLst>
                  <a:cxn ang="0">
                    <a:pos x="T1" y="0"/>
                  </a:cxn>
                  <a:cxn ang="0">
                    <a:pos x="T3" y="0"/>
                  </a:cxn>
                </a:cxnLst>
                <a:rect l="0" t="0" r="r" b="b"/>
                <a:pathLst>
                  <a:path w="17">
                    <a:moveTo>
                      <a:pt x="0" y="0"/>
                    </a:moveTo>
                    <a:lnTo>
                      <a:pt x="17" y="0"/>
                    </a:lnTo>
                  </a:path>
                </a:pathLst>
              </a:custGeom>
              <a:noFill/>
              <a:ln w="10668">
                <a:solidFill>
                  <a:srgbClr val="17171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29" name="Group 335"/>
            <p:cNvGrpSpPr>
              <a:grpSpLocks/>
            </p:cNvGrpSpPr>
            <p:nvPr/>
          </p:nvGrpSpPr>
          <p:grpSpPr bwMode="auto">
            <a:xfrm>
              <a:off x="5488" y="7539"/>
              <a:ext cx="17" cy="2"/>
              <a:chOff x="5488" y="7539"/>
              <a:chExt cx="17" cy="2"/>
            </a:xfrm>
          </p:grpSpPr>
          <p:sp>
            <p:nvSpPr>
              <p:cNvPr id="384" name="Freeform 336"/>
              <p:cNvSpPr>
                <a:spLocks/>
              </p:cNvSpPr>
              <p:nvPr/>
            </p:nvSpPr>
            <p:spPr bwMode="auto">
              <a:xfrm>
                <a:off x="5488" y="7539"/>
                <a:ext cx="17" cy="2"/>
              </a:xfrm>
              <a:custGeom>
                <a:avLst/>
                <a:gdLst>
                  <a:gd name="T0" fmla="+- 0 5488 5488"/>
                  <a:gd name="T1" fmla="*/ T0 w 17"/>
                  <a:gd name="T2" fmla="+- 0 5505 5488"/>
                  <a:gd name="T3" fmla="*/ T2 w 17"/>
                </a:gdLst>
                <a:ahLst/>
                <a:cxnLst>
                  <a:cxn ang="0">
                    <a:pos x="T1" y="0"/>
                  </a:cxn>
                  <a:cxn ang="0">
                    <a:pos x="T3" y="0"/>
                  </a:cxn>
                </a:cxnLst>
                <a:rect l="0" t="0" r="r" b="b"/>
                <a:pathLst>
                  <a:path w="17">
                    <a:moveTo>
                      <a:pt x="0" y="0"/>
                    </a:moveTo>
                    <a:lnTo>
                      <a:pt x="17" y="0"/>
                    </a:lnTo>
                  </a:path>
                </a:pathLst>
              </a:custGeom>
              <a:noFill/>
              <a:ln w="9144">
                <a:solidFill>
                  <a:srgbClr val="9B9B9B"/>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30" name="Group 337"/>
            <p:cNvGrpSpPr>
              <a:grpSpLocks/>
            </p:cNvGrpSpPr>
            <p:nvPr/>
          </p:nvGrpSpPr>
          <p:grpSpPr bwMode="auto">
            <a:xfrm>
              <a:off x="5488" y="7554"/>
              <a:ext cx="17" cy="2"/>
              <a:chOff x="5488" y="7554"/>
              <a:chExt cx="17" cy="2"/>
            </a:xfrm>
          </p:grpSpPr>
          <p:sp>
            <p:nvSpPr>
              <p:cNvPr id="383" name="Freeform 338"/>
              <p:cNvSpPr>
                <a:spLocks/>
              </p:cNvSpPr>
              <p:nvPr/>
            </p:nvSpPr>
            <p:spPr bwMode="auto">
              <a:xfrm>
                <a:off x="5488" y="7554"/>
                <a:ext cx="17" cy="2"/>
              </a:xfrm>
              <a:custGeom>
                <a:avLst/>
                <a:gdLst>
                  <a:gd name="T0" fmla="+- 0 5488 5488"/>
                  <a:gd name="T1" fmla="*/ T0 w 17"/>
                  <a:gd name="T2" fmla="+- 0 5505 5488"/>
                  <a:gd name="T3" fmla="*/ T2 w 17"/>
                </a:gdLst>
                <a:ahLst/>
                <a:cxnLst>
                  <a:cxn ang="0">
                    <a:pos x="T1" y="0"/>
                  </a:cxn>
                  <a:cxn ang="0">
                    <a:pos x="T3" y="0"/>
                  </a:cxn>
                </a:cxnLst>
                <a:rect l="0" t="0" r="r" b="b"/>
                <a:pathLst>
                  <a:path w="17">
                    <a:moveTo>
                      <a:pt x="0" y="0"/>
                    </a:moveTo>
                    <a:lnTo>
                      <a:pt x="17" y="0"/>
                    </a:lnTo>
                  </a:path>
                </a:pathLst>
              </a:custGeom>
              <a:noFill/>
              <a:ln w="9144">
                <a:solidFill>
                  <a:srgbClr val="17171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31" name="Group 339"/>
            <p:cNvGrpSpPr>
              <a:grpSpLocks/>
            </p:cNvGrpSpPr>
            <p:nvPr/>
          </p:nvGrpSpPr>
          <p:grpSpPr bwMode="auto">
            <a:xfrm>
              <a:off x="5488" y="7585"/>
              <a:ext cx="17" cy="2"/>
              <a:chOff x="5488" y="7585"/>
              <a:chExt cx="17" cy="2"/>
            </a:xfrm>
          </p:grpSpPr>
          <p:sp>
            <p:nvSpPr>
              <p:cNvPr id="382" name="Freeform 340"/>
              <p:cNvSpPr>
                <a:spLocks/>
              </p:cNvSpPr>
              <p:nvPr/>
            </p:nvSpPr>
            <p:spPr bwMode="auto">
              <a:xfrm>
                <a:off x="5488" y="7585"/>
                <a:ext cx="17" cy="2"/>
              </a:xfrm>
              <a:custGeom>
                <a:avLst/>
                <a:gdLst>
                  <a:gd name="T0" fmla="+- 0 5488 5488"/>
                  <a:gd name="T1" fmla="*/ T0 w 17"/>
                  <a:gd name="T2" fmla="+- 0 5505 5488"/>
                  <a:gd name="T3" fmla="*/ T2 w 17"/>
                </a:gdLst>
                <a:ahLst/>
                <a:cxnLst>
                  <a:cxn ang="0">
                    <a:pos x="T1" y="0"/>
                  </a:cxn>
                  <a:cxn ang="0">
                    <a:pos x="T3" y="0"/>
                  </a:cxn>
                </a:cxnLst>
                <a:rect l="0" t="0" r="r" b="b"/>
                <a:pathLst>
                  <a:path w="17">
                    <a:moveTo>
                      <a:pt x="0" y="0"/>
                    </a:moveTo>
                    <a:lnTo>
                      <a:pt x="17" y="0"/>
                    </a:lnTo>
                  </a:path>
                </a:pathLst>
              </a:custGeom>
              <a:noFill/>
              <a:ln w="9144">
                <a:solidFill>
                  <a:srgbClr val="9B9B9B"/>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32" name="Group 341"/>
            <p:cNvGrpSpPr>
              <a:grpSpLocks/>
            </p:cNvGrpSpPr>
            <p:nvPr/>
          </p:nvGrpSpPr>
          <p:grpSpPr bwMode="auto">
            <a:xfrm>
              <a:off x="5488" y="7599"/>
              <a:ext cx="17" cy="2"/>
              <a:chOff x="5488" y="7599"/>
              <a:chExt cx="17" cy="2"/>
            </a:xfrm>
          </p:grpSpPr>
          <p:sp>
            <p:nvSpPr>
              <p:cNvPr id="381" name="Freeform 342"/>
              <p:cNvSpPr>
                <a:spLocks/>
              </p:cNvSpPr>
              <p:nvPr/>
            </p:nvSpPr>
            <p:spPr bwMode="auto">
              <a:xfrm>
                <a:off x="5488" y="7599"/>
                <a:ext cx="17" cy="2"/>
              </a:xfrm>
              <a:custGeom>
                <a:avLst/>
                <a:gdLst>
                  <a:gd name="T0" fmla="+- 0 5488 5488"/>
                  <a:gd name="T1" fmla="*/ T0 w 17"/>
                  <a:gd name="T2" fmla="+- 0 5505 5488"/>
                  <a:gd name="T3" fmla="*/ T2 w 17"/>
                </a:gdLst>
                <a:ahLst/>
                <a:cxnLst>
                  <a:cxn ang="0">
                    <a:pos x="T1" y="0"/>
                  </a:cxn>
                  <a:cxn ang="0">
                    <a:pos x="T3" y="0"/>
                  </a:cxn>
                </a:cxnLst>
                <a:rect l="0" t="0" r="r" b="b"/>
                <a:pathLst>
                  <a:path w="17">
                    <a:moveTo>
                      <a:pt x="0" y="0"/>
                    </a:moveTo>
                    <a:lnTo>
                      <a:pt x="17" y="0"/>
                    </a:lnTo>
                  </a:path>
                </a:pathLst>
              </a:custGeom>
              <a:noFill/>
              <a:ln w="9144">
                <a:solidFill>
                  <a:srgbClr val="17171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33" name="Group 343"/>
            <p:cNvGrpSpPr>
              <a:grpSpLocks/>
            </p:cNvGrpSpPr>
            <p:nvPr/>
          </p:nvGrpSpPr>
          <p:grpSpPr bwMode="auto">
            <a:xfrm>
              <a:off x="5488" y="7614"/>
              <a:ext cx="17" cy="2"/>
              <a:chOff x="5488" y="7614"/>
              <a:chExt cx="17" cy="2"/>
            </a:xfrm>
          </p:grpSpPr>
          <p:sp>
            <p:nvSpPr>
              <p:cNvPr id="380" name="Freeform 344"/>
              <p:cNvSpPr>
                <a:spLocks/>
              </p:cNvSpPr>
              <p:nvPr/>
            </p:nvSpPr>
            <p:spPr bwMode="auto">
              <a:xfrm>
                <a:off x="5488" y="7614"/>
                <a:ext cx="17" cy="2"/>
              </a:xfrm>
              <a:custGeom>
                <a:avLst/>
                <a:gdLst>
                  <a:gd name="T0" fmla="+- 0 5488 5488"/>
                  <a:gd name="T1" fmla="*/ T0 w 17"/>
                  <a:gd name="T2" fmla="+- 0 5505 5488"/>
                  <a:gd name="T3" fmla="*/ T2 w 17"/>
                </a:gdLst>
                <a:ahLst/>
                <a:cxnLst>
                  <a:cxn ang="0">
                    <a:pos x="T1" y="0"/>
                  </a:cxn>
                  <a:cxn ang="0">
                    <a:pos x="T3" y="0"/>
                  </a:cxn>
                </a:cxnLst>
                <a:rect l="0" t="0" r="r" b="b"/>
                <a:pathLst>
                  <a:path w="17">
                    <a:moveTo>
                      <a:pt x="0" y="0"/>
                    </a:moveTo>
                    <a:lnTo>
                      <a:pt x="17" y="0"/>
                    </a:lnTo>
                  </a:path>
                </a:pathLst>
              </a:custGeom>
              <a:noFill/>
              <a:ln w="9144">
                <a:solidFill>
                  <a:srgbClr val="CDCDCD"/>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34" name="Group 345"/>
            <p:cNvGrpSpPr>
              <a:grpSpLocks/>
            </p:cNvGrpSpPr>
            <p:nvPr/>
          </p:nvGrpSpPr>
          <p:grpSpPr bwMode="auto">
            <a:xfrm>
              <a:off x="5488" y="7645"/>
              <a:ext cx="17" cy="2"/>
              <a:chOff x="5488" y="7645"/>
              <a:chExt cx="17" cy="2"/>
            </a:xfrm>
          </p:grpSpPr>
          <p:sp>
            <p:nvSpPr>
              <p:cNvPr id="379" name="Freeform 346"/>
              <p:cNvSpPr>
                <a:spLocks/>
              </p:cNvSpPr>
              <p:nvPr/>
            </p:nvSpPr>
            <p:spPr bwMode="auto">
              <a:xfrm>
                <a:off x="5488" y="7645"/>
                <a:ext cx="17" cy="2"/>
              </a:xfrm>
              <a:custGeom>
                <a:avLst/>
                <a:gdLst>
                  <a:gd name="T0" fmla="+- 0 5488 5488"/>
                  <a:gd name="T1" fmla="*/ T0 w 17"/>
                  <a:gd name="T2" fmla="+- 0 5505 5488"/>
                  <a:gd name="T3" fmla="*/ T2 w 17"/>
                </a:gdLst>
                <a:ahLst/>
                <a:cxnLst>
                  <a:cxn ang="0">
                    <a:pos x="T1" y="0"/>
                  </a:cxn>
                  <a:cxn ang="0">
                    <a:pos x="T3" y="0"/>
                  </a:cxn>
                </a:cxnLst>
                <a:rect l="0" t="0" r="r" b="b"/>
                <a:pathLst>
                  <a:path w="17">
                    <a:moveTo>
                      <a:pt x="0" y="0"/>
                    </a:moveTo>
                    <a:lnTo>
                      <a:pt x="17" y="0"/>
                    </a:lnTo>
                  </a:path>
                </a:pathLst>
              </a:custGeom>
              <a:noFill/>
              <a:ln w="9144">
                <a:solidFill>
                  <a:srgbClr val="27272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35" name="Group 347"/>
            <p:cNvGrpSpPr>
              <a:grpSpLocks/>
            </p:cNvGrpSpPr>
            <p:nvPr/>
          </p:nvGrpSpPr>
          <p:grpSpPr bwMode="auto">
            <a:xfrm>
              <a:off x="5488" y="7659"/>
              <a:ext cx="17" cy="2"/>
              <a:chOff x="5488" y="7659"/>
              <a:chExt cx="17" cy="2"/>
            </a:xfrm>
          </p:grpSpPr>
          <p:sp>
            <p:nvSpPr>
              <p:cNvPr id="378" name="Freeform 348"/>
              <p:cNvSpPr>
                <a:spLocks/>
              </p:cNvSpPr>
              <p:nvPr/>
            </p:nvSpPr>
            <p:spPr bwMode="auto">
              <a:xfrm>
                <a:off x="5488" y="7659"/>
                <a:ext cx="17" cy="2"/>
              </a:xfrm>
              <a:custGeom>
                <a:avLst/>
                <a:gdLst>
                  <a:gd name="T0" fmla="+- 0 5488 5488"/>
                  <a:gd name="T1" fmla="*/ T0 w 17"/>
                  <a:gd name="T2" fmla="+- 0 5505 5488"/>
                  <a:gd name="T3" fmla="*/ T2 w 17"/>
                </a:gdLst>
                <a:ahLst/>
                <a:cxnLst>
                  <a:cxn ang="0">
                    <a:pos x="T1" y="0"/>
                  </a:cxn>
                  <a:cxn ang="0">
                    <a:pos x="T3" y="0"/>
                  </a:cxn>
                </a:cxnLst>
                <a:rect l="0" t="0" r="r" b="b"/>
                <a:pathLst>
                  <a:path w="17">
                    <a:moveTo>
                      <a:pt x="0" y="0"/>
                    </a:moveTo>
                    <a:lnTo>
                      <a:pt x="17" y="0"/>
                    </a:lnTo>
                  </a:path>
                </a:pathLst>
              </a:custGeom>
              <a:noFill/>
              <a:ln w="9144">
                <a:solidFill>
                  <a:srgbClr val="CDCDCD"/>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36" name="Group 349"/>
            <p:cNvGrpSpPr>
              <a:grpSpLocks/>
            </p:cNvGrpSpPr>
            <p:nvPr/>
          </p:nvGrpSpPr>
          <p:grpSpPr bwMode="auto">
            <a:xfrm>
              <a:off x="5488" y="7689"/>
              <a:ext cx="17" cy="2"/>
              <a:chOff x="5488" y="7689"/>
              <a:chExt cx="17" cy="2"/>
            </a:xfrm>
          </p:grpSpPr>
          <p:sp>
            <p:nvSpPr>
              <p:cNvPr id="377" name="Freeform 350"/>
              <p:cNvSpPr>
                <a:spLocks/>
              </p:cNvSpPr>
              <p:nvPr/>
            </p:nvSpPr>
            <p:spPr bwMode="auto">
              <a:xfrm>
                <a:off x="5488" y="7689"/>
                <a:ext cx="17" cy="2"/>
              </a:xfrm>
              <a:custGeom>
                <a:avLst/>
                <a:gdLst>
                  <a:gd name="T0" fmla="+- 0 5488 5488"/>
                  <a:gd name="T1" fmla="*/ T0 w 17"/>
                  <a:gd name="T2" fmla="+- 0 5505 5488"/>
                  <a:gd name="T3" fmla="*/ T2 w 17"/>
                </a:gdLst>
                <a:ahLst/>
                <a:cxnLst>
                  <a:cxn ang="0">
                    <a:pos x="T1" y="0"/>
                  </a:cxn>
                  <a:cxn ang="0">
                    <a:pos x="T3" y="0"/>
                  </a:cxn>
                </a:cxnLst>
                <a:rect l="0" t="0" r="r" b="b"/>
                <a:pathLst>
                  <a:path w="17">
                    <a:moveTo>
                      <a:pt x="0" y="0"/>
                    </a:moveTo>
                    <a:lnTo>
                      <a:pt x="17" y="0"/>
                    </a:lnTo>
                  </a:path>
                </a:pathLst>
              </a:custGeom>
              <a:noFill/>
              <a:ln w="10668">
                <a:solidFill>
                  <a:srgbClr val="82828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37" name="Group 351"/>
            <p:cNvGrpSpPr>
              <a:grpSpLocks/>
            </p:cNvGrpSpPr>
            <p:nvPr/>
          </p:nvGrpSpPr>
          <p:grpSpPr bwMode="auto">
            <a:xfrm>
              <a:off x="6705" y="6159"/>
              <a:ext cx="15" cy="2"/>
              <a:chOff x="6705" y="6159"/>
              <a:chExt cx="15" cy="2"/>
            </a:xfrm>
          </p:grpSpPr>
          <p:sp>
            <p:nvSpPr>
              <p:cNvPr id="376" name="Freeform 352"/>
              <p:cNvSpPr>
                <a:spLocks/>
              </p:cNvSpPr>
              <p:nvPr/>
            </p:nvSpPr>
            <p:spPr bwMode="auto">
              <a:xfrm>
                <a:off x="6705" y="6159"/>
                <a:ext cx="15" cy="2"/>
              </a:xfrm>
              <a:custGeom>
                <a:avLst/>
                <a:gdLst>
                  <a:gd name="T0" fmla="+- 0 6705 6705"/>
                  <a:gd name="T1" fmla="*/ T0 w 15"/>
                  <a:gd name="T2" fmla="+- 0 6719 6705"/>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38" name="Group 353"/>
            <p:cNvGrpSpPr>
              <a:grpSpLocks/>
            </p:cNvGrpSpPr>
            <p:nvPr/>
          </p:nvGrpSpPr>
          <p:grpSpPr bwMode="auto">
            <a:xfrm>
              <a:off x="6734" y="6204"/>
              <a:ext cx="15" cy="2"/>
              <a:chOff x="6734" y="6204"/>
              <a:chExt cx="15" cy="2"/>
            </a:xfrm>
          </p:grpSpPr>
          <p:sp>
            <p:nvSpPr>
              <p:cNvPr id="375" name="Freeform 354"/>
              <p:cNvSpPr>
                <a:spLocks/>
              </p:cNvSpPr>
              <p:nvPr/>
            </p:nvSpPr>
            <p:spPr bwMode="auto">
              <a:xfrm>
                <a:off x="6734" y="6204"/>
                <a:ext cx="15" cy="2"/>
              </a:xfrm>
              <a:custGeom>
                <a:avLst/>
                <a:gdLst>
                  <a:gd name="T0" fmla="+- 0 6734 6734"/>
                  <a:gd name="T1" fmla="*/ T0 w 15"/>
                  <a:gd name="T2" fmla="+- 0 6748 6734"/>
                  <a:gd name="T3" fmla="*/ T2 w 15"/>
                </a:gdLst>
                <a:ahLst/>
                <a:cxnLst>
                  <a:cxn ang="0">
                    <a:pos x="T1" y="0"/>
                  </a:cxn>
                  <a:cxn ang="0">
                    <a:pos x="T3" y="0"/>
                  </a:cxn>
                </a:cxnLst>
                <a:rect l="0" t="0" r="r" b="b"/>
                <a:pathLst>
                  <a:path w="15">
                    <a:moveTo>
                      <a:pt x="0" y="0"/>
                    </a:moveTo>
                    <a:lnTo>
                      <a:pt x="14" y="0"/>
                    </a:lnTo>
                  </a:path>
                </a:pathLst>
              </a:custGeom>
              <a:noFill/>
              <a:ln w="1066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39" name="Group 355"/>
            <p:cNvGrpSpPr>
              <a:grpSpLocks/>
            </p:cNvGrpSpPr>
            <p:nvPr/>
          </p:nvGrpSpPr>
          <p:grpSpPr bwMode="auto">
            <a:xfrm>
              <a:off x="5939" y="6744"/>
              <a:ext cx="15" cy="2"/>
              <a:chOff x="5939" y="6744"/>
              <a:chExt cx="15" cy="2"/>
            </a:xfrm>
          </p:grpSpPr>
          <p:sp>
            <p:nvSpPr>
              <p:cNvPr id="374" name="Freeform 356"/>
              <p:cNvSpPr>
                <a:spLocks/>
              </p:cNvSpPr>
              <p:nvPr/>
            </p:nvSpPr>
            <p:spPr bwMode="auto">
              <a:xfrm>
                <a:off x="5939" y="6744"/>
                <a:ext cx="15" cy="2"/>
              </a:xfrm>
              <a:custGeom>
                <a:avLst/>
                <a:gdLst>
                  <a:gd name="T0" fmla="+- 0 5939 5939"/>
                  <a:gd name="T1" fmla="*/ T0 w 15"/>
                  <a:gd name="T2" fmla="+- 0 5954 5939"/>
                  <a:gd name="T3" fmla="*/ T2 w 15"/>
                </a:gdLst>
                <a:ahLst/>
                <a:cxnLst>
                  <a:cxn ang="0">
                    <a:pos x="T1" y="0"/>
                  </a:cxn>
                  <a:cxn ang="0">
                    <a:pos x="T3" y="0"/>
                  </a:cxn>
                </a:cxnLst>
                <a:rect l="0" t="0" r="r" b="b"/>
                <a:pathLst>
                  <a:path w="15">
                    <a:moveTo>
                      <a:pt x="0" y="0"/>
                    </a:moveTo>
                    <a:lnTo>
                      <a:pt x="15" y="0"/>
                    </a:lnTo>
                  </a:path>
                </a:pathLst>
              </a:custGeom>
              <a:noFill/>
              <a:ln w="10668">
                <a:solidFill>
                  <a:srgbClr val="ACACAC"/>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40" name="Group 357"/>
            <p:cNvGrpSpPr>
              <a:grpSpLocks/>
            </p:cNvGrpSpPr>
            <p:nvPr/>
          </p:nvGrpSpPr>
          <p:grpSpPr bwMode="auto">
            <a:xfrm>
              <a:off x="6088" y="6992"/>
              <a:ext cx="17" cy="2"/>
              <a:chOff x="6088" y="6992"/>
              <a:chExt cx="17" cy="2"/>
            </a:xfrm>
          </p:grpSpPr>
          <p:sp>
            <p:nvSpPr>
              <p:cNvPr id="373" name="Freeform 358"/>
              <p:cNvSpPr>
                <a:spLocks/>
              </p:cNvSpPr>
              <p:nvPr/>
            </p:nvSpPr>
            <p:spPr bwMode="auto">
              <a:xfrm>
                <a:off x="6088" y="6992"/>
                <a:ext cx="17" cy="2"/>
              </a:xfrm>
              <a:custGeom>
                <a:avLst/>
                <a:gdLst>
                  <a:gd name="T0" fmla="+- 0 6088 6088"/>
                  <a:gd name="T1" fmla="*/ T0 w 17"/>
                  <a:gd name="T2" fmla="+- 0 6105 6088"/>
                  <a:gd name="T3" fmla="*/ T2 w 17"/>
                </a:gdLst>
                <a:ahLst/>
                <a:cxnLst>
                  <a:cxn ang="0">
                    <a:pos x="T1" y="0"/>
                  </a:cxn>
                  <a:cxn ang="0">
                    <a:pos x="T3" y="0"/>
                  </a:cxn>
                </a:cxnLst>
                <a:rect l="0" t="0" r="r" b="b"/>
                <a:pathLst>
                  <a:path w="17">
                    <a:moveTo>
                      <a:pt x="0" y="0"/>
                    </a:moveTo>
                    <a:lnTo>
                      <a:pt x="17" y="0"/>
                    </a:lnTo>
                  </a:path>
                </a:pathLst>
              </a:custGeom>
              <a:noFill/>
              <a:ln w="18288">
                <a:solidFill>
                  <a:srgbClr val="27272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41" name="Group 359"/>
            <p:cNvGrpSpPr>
              <a:grpSpLocks/>
            </p:cNvGrpSpPr>
            <p:nvPr/>
          </p:nvGrpSpPr>
          <p:grpSpPr bwMode="auto">
            <a:xfrm>
              <a:off x="6105" y="7014"/>
              <a:ext cx="15" cy="2"/>
              <a:chOff x="6105" y="7014"/>
              <a:chExt cx="15" cy="2"/>
            </a:xfrm>
          </p:grpSpPr>
          <p:sp>
            <p:nvSpPr>
              <p:cNvPr id="372" name="Freeform 360"/>
              <p:cNvSpPr>
                <a:spLocks/>
              </p:cNvSpPr>
              <p:nvPr/>
            </p:nvSpPr>
            <p:spPr bwMode="auto">
              <a:xfrm>
                <a:off x="6105" y="7014"/>
                <a:ext cx="15" cy="2"/>
              </a:xfrm>
              <a:custGeom>
                <a:avLst/>
                <a:gdLst>
                  <a:gd name="T0" fmla="+- 0 6105 6105"/>
                  <a:gd name="T1" fmla="*/ T0 w 15"/>
                  <a:gd name="T2" fmla="+- 0 6119 6105"/>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42" name="Group 361"/>
            <p:cNvGrpSpPr>
              <a:grpSpLocks/>
            </p:cNvGrpSpPr>
            <p:nvPr/>
          </p:nvGrpSpPr>
          <p:grpSpPr bwMode="auto">
            <a:xfrm>
              <a:off x="6134" y="7059"/>
              <a:ext cx="15" cy="2"/>
              <a:chOff x="6134" y="7059"/>
              <a:chExt cx="15" cy="2"/>
            </a:xfrm>
          </p:grpSpPr>
          <p:sp>
            <p:nvSpPr>
              <p:cNvPr id="371" name="Freeform 362"/>
              <p:cNvSpPr>
                <a:spLocks/>
              </p:cNvSpPr>
              <p:nvPr/>
            </p:nvSpPr>
            <p:spPr bwMode="auto">
              <a:xfrm>
                <a:off x="6134" y="7059"/>
                <a:ext cx="15" cy="2"/>
              </a:xfrm>
              <a:custGeom>
                <a:avLst/>
                <a:gdLst>
                  <a:gd name="T0" fmla="+- 0 6134 6134"/>
                  <a:gd name="T1" fmla="*/ T0 w 15"/>
                  <a:gd name="T2" fmla="+- 0 6148 6134"/>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43" name="Group 363"/>
            <p:cNvGrpSpPr>
              <a:grpSpLocks/>
            </p:cNvGrpSpPr>
            <p:nvPr/>
          </p:nvGrpSpPr>
          <p:grpSpPr bwMode="auto">
            <a:xfrm>
              <a:off x="6165" y="7105"/>
              <a:ext cx="15" cy="2"/>
              <a:chOff x="6165" y="7105"/>
              <a:chExt cx="15" cy="2"/>
            </a:xfrm>
          </p:grpSpPr>
          <p:sp>
            <p:nvSpPr>
              <p:cNvPr id="370" name="Freeform 364"/>
              <p:cNvSpPr>
                <a:spLocks/>
              </p:cNvSpPr>
              <p:nvPr/>
            </p:nvSpPr>
            <p:spPr bwMode="auto">
              <a:xfrm>
                <a:off x="6165" y="7105"/>
                <a:ext cx="15" cy="2"/>
              </a:xfrm>
              <a:custGeom>
                <a:avLst/>
                <a:gdLst>
                  <a:gd name="T0" fmla="+- 0 6165 6165"/>
                  <a:gd name="T1" fmla="*/ T0 w 15"/>
                  <a:gd name="T2" fmla="+- 0 6179 6165"/>
                  <a:gd name="T3" fmla="*/ T2 w 15"/>
                </a:gdLst>
                <a:ahLst/>
                <a:cxnLst>
                  <a:cxn ang="0">
                    <a:pos x="T1" y="0"/>
                  </a:cxn>
                  <a:cxn ang="0">
                    <a:pos x="T3" y="0"/>
                  </a:cxn>
                </a:cxnLst>
                <a:rect l="0" t="0" r="r" b="b"/>
                <a:pathLst>
                  <a:path w="15">
                    <a:moveTo>
                      <a:pt x="0" y="0"/>
                    </a:moveTo>
                    <a:lnTo>
                      <a:pt x="14" y="0"/>
                    </a:lnTo>
                  </a:path>
                </a:pathLst>
              </a:custGeom>
              <a:noFill/>
              <a:ln w="9144">
                <a:solidFill>
                  <a:srgbClr val="17171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44" name="Group 365"/>
            <p:cNvGrpSpPr>
              <a:grpSpLocks/>
            </p:cNvGrpSpPr>
            <p:nvPr/>
          </p:nvGrpSpPr>
          <p:grpSpPr bwMode="auto">
            <a:xfrm>
              <a:off x="6179" y="7119"/>
              <a:ext cx="15" cy="2"/>
              <a:chOff x="6179" y="7119"/>
              <a:chExt cx="15" cy="2"/>
            </a:xfrm>
          </p:grpSpPr>
          <p:sp>
            <p:nvSpPr>
              <p:cNvPr id="369" name="Freeform 366"/>
              <p:cNvSpPr>
                <a:spLocks/>
              </p:cNvSpPr>
              <p:nvPr/>
            </p:nvSpPr>
            <p:spPr bwMode="auto">
              <a:xfrm>
                <a:off x="6179" y="7119"/>
                <a:ext cx="15" cy="2"/>
              </a:xfrm>
              <a:custGeom>
                <a:avLst/>
                <a:gdLst>
                  <a:gd name="T0" fmla="+- 0 6179 6179"/>
                  <a:gd name="T1" fmla="*/ T0 w 15"/>
                  <a:gd name="T2" fmla="+- 0 6194 6179"/>
                  <a:gd name="T3" fmla="*/ T2 w 15"/>
                </a:gdLst>
                <a:ahLst/>
                <a:cxnLst>
                  <a:cxn ang="0">
                    <a:pos x="T1" y="0"/>
                  </a:cxn>
                  <a:cxn ang="0">
                    <a:pos x="T3" y="0"/>
                  </a:cxn>
                </a:cxnLst>
                <a:rect l="0" t="0" r="r" b="b"/>
                <a:pathLst>
                  <a:path w="15">
                    <a:moveTo>
                      <a:pt x="0" y="0"/>
                    </a:moveTo>
                    <a:lnTo>
                      <a:pt x="15"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45" name="Group 367"/>
            <p:cNvGrpSpPr>
              <a:grpSpLocks/>
            </p:cNvGrpSpPr>
            <p:nvPr/>
          </p:nvGrpSpPr>
          <p:grpSpPr bwMode="auto">
            <a:xfrm>
              <a:off x="6208" y="7165"/>
              <a:ext cx="17" cy="2"/>
              <a:chOff x="6208" y="7165"/>
              <a:chExt cx="17" cy="2"/>
            </a:xfrm>
          </p:grpSpPr>
          <p:sp>
            <p:nvSpPr>
              <p:cNvPr id="367" name="Freeform 368"/>
              <p:cNvSpPr>
                <a:spLocks/>
              </p:cNvSpPr>
              <p:nvPr/>
            </p:nvSpPr>
            <p:spPr bwMode="auto">
              <a:xfrm>
                <a:off x="6208" y="7165"/>
                <a:ext cx="17" cy="2"/>
              </a:xfrm>
              <a:custGeom>
                <a:avLst/>
                <a:gdLst>
                  <a:gd name="T0" fmla="+- 0 6208 6208"/>
                  <a:gd name="T1" fmla="*/ T0 w 17"/>
                  <a:gd name="T2" fmla="+- 0 6225 6208"/>
                  <a:gd name="T3" fmla="*/ T2 w 17"/>
                </a:gdLst>
                <a:ahLst/>
                <a:cxnLst>
                  <a:cxn ang="0">
                    <a:pos x="T1" y="0"/>
                  </a:cxn>
                  <a:cxn ang="0">
                    <a:pos x="T3" y="0"/>
                  </a:cxn>
                </a:cxnLst>
                <a:rect l="0" t="0" r="r" b="b"/>
                <a:pathLst>
                  <a:path w="17">
                    <a:moveTo>
                      <a:pt x="0" y="0"/>
                    </a:moveTo>
                    <a:lnTo>
                      <a:pt x="17"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368" name="Picture 369"/>
              <p:cNvPicPr>
                <a:picLocks noChangeAspect="1" noChangeArrowheads="1"/>
              </p:cNvPicPr>
              <p:nvPr/>
            </p:nvPicPr>
            <p:blipFill>
              <a:blip r:embed="rId23" cstate="print">
                <a:extLst>
                  <a:ext uri="{28A0092B-C50C-407E-A947-70E740481C1C}">
                    <a14:useLocalDpi xmlns:a14="http://schemas.microsoft.com/office/drawing/2010/main" xmlns="" val="0"/>
                  </a:ext>
                </a:extLst>
              </a:blip>
              <a:srcRect/>
              <a:stretch>
                <a:fillRect/>
              </a:stretch>
            </p:blipFill>
            <p:spPr bwMode="auto">
              <a:xfrm>
                <a:off x="6014" y="6152"/>
                <a:ext cx="2054" cy="132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46" name="Group 370"/>
            <p:cNvGrpSpPr>
              <a:grpSpLocks/>
            </p:cNvGrpSpPr>
            <p:nvPr/>
          </p:nvGrpSpPr>
          <p:grpSpPr bwMode="auto">
            <a:xfrm>
              <a:off x="7228" y="7465"/>
              <a:ext cx="17" cy="2"/>
              <a:chOff x="7228" y="7465"/>
              <a:chExt cx="17" cy="2"/>
            </a:xfrm>
          </p:grpSpPr>
          <p:sp>
            <p:nvSpPr>
              <p:cNvPr id="366" name="Freeform 371"/>
              <p:cNvSpPr>
                <a:spLocks/>
              </p:cNvSpPr>
              <p:nvPr/>
            </p:nvSpPr>
            <p:spPr bwMode="auto">
              <a:xfrm>
                <a:off x="7228" y="7465"/>
                <a:ext cx="17" cy="2"/>
              </a:xfrm>
              <a:custGeom>
                <a:avLst/>
                <a:gdLst>
                  <a:gd name="T0" fmla="+- 0 7228 7228"/>
                  <a:gd name="T1" fmla="*/ T0 w 17"/>
                  <a:gd name="T2" fmla="+- 0 7245 7228"/>
                  <a:gd name="T3" fmla="*/ T2 w 17"/>
                </a:gdLst>
                <a:ahLst/>
                <a:cxnLst>
                  <a:cxn ang="0">
                    <a:pos x="T1" y="0"/>
                  </a:cxn>
                  <a:cxn ang="0">
                    <a:pos x="T3" y="0"/>
                  </a:cxn>
                </a:cxnLst>
                <a:rect l="0" t="0" r="r" b="b"/>
                <a:pathLst>
                  <a:path w="17">
                    <a:moveTo>
                      <a:pt x="0" y="0"/>
                    </a:moveTo>
                    <a:lnTo>
                      <a:pt x="17"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47" name="Group 372"/>
            <p:cNvGrpSpPr>
              <a:grpSpLocks/>
            </p:cNvGrpSpPr>
            <p:nvPr/>
          </p:nvGrpSpPr>
          <p:grpSpPr bwMode="auto">
            <a:xfrm>
              <a:off x="7245" y="7479"/>
              <a:ext cx="15" cy="2"/>
              <a:chOff x="7245" y="7479"/>
              <a:chExt cx="15" cy="2"/>
            </a:xfrm>
          </p:grpSpPr>
          <p:sp>
            <p:nvSpPr>
              <p:cNvPr id="365" name="Freeform 373"/>
              <p:cNvSpPr>
                <a:spLocks/>
              </p:cNvSpPr>
              <p:nvPr/>
            </p:nvSpPr>
            <p:spPr bwMode="auto">
              <a:xfrm>
                <a:off x="7245" y="7479"/>
                <a:ext cx="15" cy="2"/>
              </a:xfrm>
              <a:custGeom>
                <a:avLst/>
                <a:gdLst>
                  <a:gd name="T0" fmla="+- 0 7245 7245"/>
                  <a:gd name="T1" fmla="*/ T0 w 15"/>
                  <a:gd name="T2" fmla="+- 0 7259 7245"/>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48" name="Group 374"/>
            <p:cNvGrpSpPr>
              <a:grpSpLocks/>
            </p:cNvGrpSpPr>
            <p:nvPr/>
          </p:nvGrpSpPr>
          <p:grpSpPr bwMode="auto">
            <a:xfrm>
              <a:off x="6028" y="7509"/>
              <a:ext cx="17" cy="2"/>
              <a:chOff x="6028" y="7509"/>
              <a:chExt cx="17" cy="2"/>
            </a:xfrm>
          </p:grpSpPr>
          <p:sp>
            <p:nvSpPr>
              <p:cNvPr id="363" name="Freeform 375"/>
              <p:cNvSpPr>
                <a:spLocks/>
              </p:cNvSpPr>
              <p:nvPr/>
            </p:nvSpPr>
            <p:spPr bwMode="auto">
              <a:xfrm>
                <a:off x="6028" y="7509"/>
                <a:ext cx="17" cy="2"/>
              </a:xfrm>
              <a:custGeom>
                <a:avLst/>
                <a:gdLst>
                  <a:gd name="T0" fmla="+- 0 6028 6028"/>
                  <a:gd name="T1" fmla="*/ T0 w 17"/>
                  <a:gd name="T2" fmla="+- 0 6045 6028"/>
                  <a:gd name="T3" fmla="*/ T2 w 17"/>
                </a:gdLst>
                <a:ahLst/>
                <a:cxnLst>
                  <a:cxn ang="0">
                    <a:pos x="T1" y="0"/>
                  </a:cxn>
                  <a:cxn ang="0">
                    <a:pos x="T3" y="0"/>
                  </a:cxn>
                </a:cxnLst>
                <a:rect l="0" t="0" r="r" b="b"/>
                <a:pathLst>
                  <a:path w="17">
                    <a:moveTo>
                      <a:pt x="0" y="0"/>
                    </a:moveTo>
                    <a:lnTo>
                      <a:pt x="17" y="0"/>
                    </a:lnTo>
                  </a:path>
                </a:pathLst>
              </a:custGeom>
              <a:noFill/>
              <a:ln w="10668">
                <a:solidFill>
                  <a:srgbClr val="27272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364" name="Picture 376"/>
              <p:cNvPicPr>
                <a:picLocks noChangeAspect="1" noChangeArrowheads="1"/>
              </p:cNvPicPr>
              <p:nvPr/>
            </p:nvPicPr>
            <p:blipFill>
              <a:blip r:embed="rId24" cstate="print">
                <a:extLst>
                  <a:ext uri="{28A0092B-C50C-407E-A947-70E740481C1C}">
                    <a14:useLocalDpi xmlns:a14="http://schemas.microsoft.com/office/drawing/2010/main" xmlns="" val="0"/>
                  </a:ext>
                </a:extLst>
              </a:blip>
              <a:srcRect/>
              <a:stretch>
                <a:fillRect/>
              </a:stretch>
            </p:blipFill>
            <p:spPr bwMode="auto">
              <a:xfrm>
                <a:off x="6508" y="7472"/>
                <a:ext cx="211" cy="4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49" name="Group 377"/>
            <p:cNvGrpSpPr>
              <a:grpSpLocks/>
            </p:cNvGrpSpPr>
            <p:nvPr/>
          </p:nvGrpSpPr>
          <p:grpSpPr bwMode="auto">
            <a:xfrm>
              <a:off x="6688" y="7509"/>
              <a:ext cx="17" cy="2"/>
              <a:chOff x="6688" y="7509"/>
              <a:chExt cx="17" cy="2"/>
            </a:xfrm>
          </p:grpSpPr>
          <p:sp>
            <p:nvSpPr>
              <p:cNvPr id="361" name="Freeform 378"/>
              <p:cNvSpPr>
                <a:spLocks/>
              </p:cNvSpPr>
              <p:nvPr/>
            </p:nvSpPr>
            <p:spPr bwMode="auto">
              <a:xfrm>
                <a:off x="6688" y="7509"/>
                <a:ext cx="17" cy="2"/>
              </a:xfrm>
              <a:custGeom>
                <a:avLst/>
                <a:gdLst>
                  <a:gd name="T0" fmla="+- 0 6688 6688"/>
                  <a:gd name="T1" fmla="*/ T0 w 17"/>
                  <a:gd name="T2" fmla="+- 0 6705 6688"/>
                  <a:gd name="T3" fmla="*/ T2 w 17"/>
                </a:gdLst>
                <a:ahLst/>
                <a:cxnLst>
                  <a:cxn ang="0">
                    <a:pos x="T1" y="0"/>
                  </a:cxn>
                  <a:cxn ang="0">
                    <a:pos x="T3" y="0"/>
                  </a:cxn>
                </a:cxnLst>
                <a:rect l="0" t="0" r="r" b="b"/>
                <a:pathLst>
                  <a:path w="17">
                    <a:moveTo>
                      <a:pt x="0" y="0"/>
                    </a:moveTo>
                    <a:lnTo>
                      <a:pt x="17" y="0"/>
                    </a:lnTo>
                  </a:path>
                </a:pathLst>
              </a:custGeom>
              <a:noFill/>
              <a:ln w="10668">
                <a:solidFill>
                  <a:srgbClr val="62626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362" name="Picture 379"/>
              <p:cNvPicPr>
                <a:picLocks noChangeAspect="1" noChangeArrowheads="1"/>
              </p:cNvPicPr>
              <p:nvPr/>
            </p:nvPicPr>
            <p:blipFill>
              <a:blip r:embed="rId25" cstate="print">
                <a:extLst>
                  <a:ext uri="{28A0092B-C50C-407E-A947-70E740481C1C}">
                    <a14:useLocalDpi xmlns:a14="http://schemas.microsoft.com/office/drawing/2010/main" xmlns="" val="0"/>
                  </a:ext>
                </a:extLst>
              </a:blip>
              <a:srcRect/>
              <a:stretch>
                <a:fillRect/>
              </a:stretch>
            </p:blipFill>
            <p:spPr bwMode="auto">
              <a:xfrm>
                <a:off x="6899" y="7472"/>
                <a:ext cx="374" cy="4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50" name="Group 380"/>
            <p:cNvGrpSpPr>
              <a:grpSpLocks/>
            </p:cNvGrpSpPr>
            <p:nvPr/>
          </p:nvGrpSpPr>
          <p:grpSpPr bwMode="auto">
            <a:xfrm>
              <a:off x="7259" y="7509"/>
              <a:ext cx="15" cy="2"/>
              <a:chOff x="7259" y="7509"/>
              <a:chExt cx="15" cy="2"/>
            </a:xfrm>
          </p:grpSpPr>
          <p:sp>
            <p:nvSpPr>
              <p:cNvPr id="359" name="Freeform 381"/>
              <p:cNvSpPr>
                <a:spLocks/>
              </p:cNvSpPr>
              <p:nvPr/>
            </p:nvSpPr>
            <p:spPr bwMode="auto">
              <a:xfrm>
                <a:off x="7259" y="7509"/>
                <a:ext cx="15" cy="2"/>
              </a:xfrm>
              <a:custGeom>
                <a:avLst/>
                <a:gdLst>
                  <a:gd name="T0" fmla="+- 0 7259 7259"/>
                  <a:gd name="T1" fmla="*/ T0 w 15"/>
                  <a:gd name="T2" fmla="+- 0 7274 7259"/>
                  <a:gd name="T3" fmla="*/ T2 w 15"/>
                </a:gdLst>
                <a:ahLst/>
                <a:cxnLst>
                  <a:cxn ang="0">
                    <a:pos x="T1" y="0"/>
                  </a:cxn>
                  <a:cxn ang="0">
                    <a:pos x="T3" y="0"/>
                  </a:cxn>
                </a:cxnLst>
                <a:rect l="0" t="0" r="r" b="b"/>
                <a:pathLst>
                  <a:path w="15">
                    <a:moveTo>
                      <a:pt x="0" y="0"/>
                    </a:moveTo>
                    <a:lnTo>
                      <a:pt x="15" y="0"/>
                    </a:lnTo>
                  </a:path>
                </a:pathLst>
              </a:custGeom>
              <a:noFill/>
              <a:ln w="1066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360" name="Picture 382"/>
              <p:cNvPicPr>
                <a:picLocks noChangeAspect="1" noChangeArrowheads="1"/>
              </p:cNvPicPr>
              <p:nvPr/>
            </p:nvPicPr>
            <p:blipFill>
              <a:blip r:embed="rId26" cstate="print">
                <a:extLst>
                  <a:ext uri="{28A0092B-C50C-407E-A947-70E740481C1C}">
                    <a14:useLocalDpi xmlns:a14="http://schemas.microsoft.com/office/drawing/2010/main" xmlns="" val="0"/>
                  </a:ext>
                </a:extLst>
              </a:blip>
              <a:srcRect/>
              <a:stretch>
                <a:fillRect/>
              </a:stretch>
            </p:blipFill>
            <p:spPr bwMode="auto">
              <a:xfrm>
                <a:off x="7394" y="7458"/>
                <a:ext cx="151" cy="6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51" name="Group 383"/>
            <p:cNvGrpSpPr>
              <a:grpSpLocks/>
            </p:cNvGrpSpPr>
            <p:nvPr/>
          </p:nvGrpSpPr>
          <p:grpSpPr bwMode="auto">
            <a:xfrm>
              <a:off x="6688" y="7525"/>
              <a:ext cx="17" cy="2"/>
              <a:chOff x="6688" y="7525"/>
              <a:chExt cx="17" cy="2"/>
            </a:xfrm>
          </p:grpSpPr>
          <p:sp>
            <p:nvSpPr>
              <p:cNvPr id="358" name="Freeform 384"/>
              <p:cNvSpPr>
                <a:spLocks/>
              </p:cNvSpPr>
              <p:nvPr/>
            </p:nvSpPr>
            <p:spPr bwMode="auto">
              <a:xfrm>
                <a:off x="6688" y="7525"/>
                <a:ext cx="17" cy="2"/>
              </a:xfrm>
              <a:custGeom>
                <a:avLst/>
                <a:gdLst>
                  <a:gd name="T0" fmla="+- 0 6688 6688"/>
                  <a:gd name="T1" fmla="*/ T0 w 17"/>
                  <a:gd name="T2" fmla="+- 0 6705 6688"/>
                  <a:gd name="T3" fmla="*/ T2 w 17"/>
                </a:gdLst>
                <a:ahLst/>
                <a:cxnLst>
                  <a:cxn ang="0">
                    <a:pos x="T1" y="0"/>
                  </a:cxn>
                  <a:cxn ang="0">
                    <a:pos x="T3" y="0"/>
                  </a:cxn>
                </a:cxnLst>
                <a:rect l="0" t="0" r="r" b="b"/>
                <a:pathLst>
                  <a:path w="17">
                    <a:moveTo>
                      <a:pt x="0" y="0"/>
                    </a:moveTo>
                    <a:lnTo>
                      <a:pt x="17" y="0"/>
                    </a:lnTo>
                  </a:path>
                </a:pathLst>
              </a:custGeom>
              <a:noFill/>
              <a:ln w="9144">
                <a:solidFill>
                  <a:srgbClr val="50505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52" name="Group 385"/>
            <p:cNvGrpSpPr>
              <a:grpSpLocks/>
            </p:cNvGrpSpPr>
            <p:nvPr/>
          </p:nvGrpSpPr>
          <p:grpSpPr bwMode="auto">
            <a:xfrm>
              <a:off x="7274" y="7525"/>
              <a:ext cx="15" cy="2"/>
              <a:chOff x="7274" y="7525"/>
              <a:chExt cx="15" cy="2"/>
            </a:xfrm>
          </p:grpSpPr>
          <p:sp>
            <p:nvSpPr>
              <p:cNvPr id="357" name="Freeform 386"/>
              <p:cNvSpPr>
                <a:spLocks/>
              </p:cNvSpPr>
              <p:nvPr/>
            </p:nvSpPr>
            <p:spPr bwMode="auto">
              <a:xfrm>
                <a:off x="7274" y="7525"/>
                <a:ext cx="15" cy="2"/>
              </a:xfrm>
              <a:custGeom>
                <a:avLst/>
                <a:gdLst>
                  <a:gd name="T0" fmla="+- 0 7274 7274"/>
                  <a:gd name="T1" fmla="*/ T0 w 15"/>
                  <a:gd name="T2" fmla="+- 0 7288 7274"/>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53" name="Group 387"/>
            <p:cNvGrpSpPr>
              <a:grpSpLocks/>
            </p:cNvGrpSpPr>
            <p:nvPr/>
          </p:nvGrpSpPr>
          <p:grpSpPr bwMode="auto">
            <a:xfrm>
              <a:off x="6688" y="7539"/>
              <a:ext cx="17" cy="2"/>
              <a:chOff x="6688" y="7539"/>
              <a:chExt cx="17" cy="2"/>
            </a:xfrm>
          </p:grpSpPr>
          <p:sp>
            <p:nvSpPr>
              <p:cNvPr id="356" name="Freeform 388"/>
              <p:cNvSpPr>
                <a:spLocks/>
              </p:cNvSpPr>
              <p:nvPr/>
            </p:nvSpPr>
            <p:spPr bwMode="auto">
              <a:xfrm>
                <a:off x="6688" y="7539"/>
                <a:ext cx="17" cy="2"/>
              </a:xfrm>
              <a:custGeom>
                <a:avLst/>
                <a:gdLst>
                  <a:gd name="T0" fmla="+- 0 6688 6688"/>
                  <a:gd name="T1" fmla="*/ T0 w 17"/>
                  <a:gd name="T2" fmla="+- 0 6705 6688"/>
                  <a:gd name="T3" fmla="*/ T2 w 17"/>
                </a:gdLst>
                <a:ahLst/>
                <a:cxnLst>
                  <a:cxn ang="0">
                    <a:pos x="T1" y="0"/>
                  </a:cxn>
                  <a:cxn ang="0">
                    <a:pos x="T3" y="0"/>
                  </a:cxn>
                </a:cxnLst>
                <a:rect l="0" t="0" r="r" b="b"/>
                <a:pathLst>
                  <a:path w="17">
                    <a:moveTo>
                      <a:pt x="0" y="0"/>
                    </a:moveTo>
                    <a:lnTo>
                      <a:pt x="17" y="0"/>
                    </a:lnTo>
                  </a:path>
                </a:pathLst>
              </a:custGeom>
              <a:noFill/>
              <a:ln w="9144">
                <a:solidFill>
                  <a:srgbClr val="17171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54" name="Group 389"/>
            <p:cNvGrpSpPr>
              <a:grpSpLocks/>
            </p:cNvGrpSpPr>
            <p:nvPr/>
          </p:nvGrpSpPr>
          <p:grpSpPr bwMode="auto">
            <a:xfrm>
              <a:off x="6688" y="7554"/>
              <a:ext cx="17" cy="2"/>
              <a:chOff x="6688" y="7554"/>
              <a:chExt cx="17" cy="2"/>
            </a:xfrm>
          </p:grpSpPr>
          <p:sp>
            <p:nvSpPr>
              <p:cNvPr id="355" name="Freeform 390"/>
              <p:cNvSpPr>
                <a:spLocks/>
              </p:cNvSpPr>
              <p:nvPr/>
            </p:nvSpPr>
            <p:spPr bwMode="auto">
              <a:xfrm>
                <a:off x="6688" y="7554"/>
                <a:ext cx="17" cy="2"/>
              </a:xfrm>
              <a:custGeom>
                <a:avLst/>
                <a:gdLst>
                  <a:gd name="T0" fmla="+- 0 6688 6688"/>
                  <a:gd name="T1" fmla="*/ T0 w 17"/>
                  <a:gd name="T2" fmla="+- 0 6705 6688"/>
                  <a:gd name="T3" fmla="*/ T2 w 17"/>
                </a:gdLst>
                <a:ahLst/>
                <a:cxnLst>
                  <a:cxn ang="0">
                    <a:pos x="T1" y="0"/>
                  </a:cxn>
                  <a:cxn ang="0">
                    <a:pos x="T3" y="0"/>
                  </a:cxn>
                </a:cxnLst>
                <a:rect l="0" t="0" r="r" b="b"/>
                <a:pathLst>
                  <a:path w="17">
                    <a:moveTo>
                      <a:pt x="0" y="0"/>
                    </a:moveTo>
                    <a:lnTo>
                      <a:pt x="17" y="0"/>
                    </a:lnTo>
                  </a:path>
                </a:pathLst>
              </a:custGeom>
              <a:noFill/>
              <a:ln w="9144">
                <a:solidFill>
                  <a:srgbClr val="37373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55" name="Group 391"/>
            <p:cNvGrpSpPr>
              <a:grpSpLocks/>
            </p:cNvGrpSpPr>
            <p:nvPr/>
          </p:nvGrpSpPr>
          <p:grpSpPr bwMode="auto">
            <a:xfrm>
              <a:off x="7288" y="7554"/>
              <a:ext cx="17" cy="2"/>
              <a:chOff x="7288" y="7554"/>
              <a:chExt cx="17" cy="2"/>
            </a:xfrm>
          </p:grpSpPr>
          <p:sp>
            <p:nvSpPr>
              <p:cNvPr id="354" name="Freeform 392"/>
              <p:cNvSpPr>
                <a:spLocks/>
              </p:cNvSpPr>
              <p:nvPr/>
            </p:nvSpPr>
            <p:spPr bwMode="auto">
              <a:xfrm>
                <a:off x="7288" y="7554"/>
                <a:ext cx="17" cy="2"/>
              </a:xfrm>
              <a:custGeom>
                <a:avLst/>
                <a:gdLst>
                  <a:gd name="T0" fmla="+- 0 7288 7288"/>
                  <a:gd name="T1" fmla="*/ T0 w 17"/>
                  <a:gd name="T2" fmla="+- 0 7305 7288"/>
                  <a:gd name="T3" fmla="*/ T2 w 17"/>
                </a:gdLst>
                <a:ahLst/>
                <a:cxnLst>
                  <a:cxn ang="0">
                    <a:pos x="T1" y="0"/>
                  </a:cxn>
                  <a:cxn ang="0">
                    <a:pos x="T3" y="0"/>
                  </a:cxn>
                </a:cxnLst>
                <a:rect l="0" t="0" r="r" b="b"/>
                <a:pathLst>
                  <a:path w="17">
                    <a:moveTo>
                      <a:pt x="0" y="0"/>
                    </a:moveTo>
                    <a:lnTo>
                      <a:pt x="17"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56" name="Group 393"/>
            <p:cNvGrpSpPr>
              <a:grpSpLocks/>
            </p:cNvGrpSpPr>
            <p:nvPr/>
          </p:nvGrpSpPr>
          <p:grpSpPr bwMode="auto">
            <a:xfrm>
              <a:off x="7305" y="7585"/>
              <a:ext cx="15" cy="2"/>
              <a:chOff x="7305" y="7585"/>
              <a:chExt cx="15" cy="2"/>
            </a:xfrm>
          </p:grpSpPr>
          <p:sp>
            <p:nvSpPr>
              <p:cNvPr id="353" name="Freeform 394"/>
              <p:cNvSpPr>
                <a:spLocks/>
              </p:cNvSpPr>
              <p:nvPr/>
            </p:nvSpPr>
            <p:spPr bwMode="auto">
              <a:xfrm>
                <a:off x="7305" y="7585"/>
                <a:ext cx="15" cy="2"/>
              </a:xfrm>
              <a:custGeom>
                <a:avLst/>
                <a:gdLst>
                  <a:gd name="T0" fmla="+- 0 7305 7305"/>
                  <a:gd name="T1" fmla="*/ T0 w 15"/>
                  <a:gd name="T2" fmla="+- 0 7319 7305"/>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57" name="Group 395"/>
            <p:cNvGrpSpPr>
              <a:grpSpLocks/>
            </p:cNvGrpSpPr>
            <p:nvPr/>
          </p:nvGrpSpPr>
          <p:grpSpPr bwMode="auto">
            <a:xfrm>
              <a:off x="6674" y="7599"/>
              <a:ext cx="15" cy="2"/>
              <a:chOff x="6674" y="7599"/>
              <a:chExt cx="15" cy="2"/>
            </a:xfrm>
          </p:grpSpPr>
          <p:sp>
            <p:nvSpPr>
              <p:cNvPr id="352" name="Freeform 396"/>
              <p:cNvSpPr>
                <a:spLocks/>
              </p:cNvSpPr>
              <p:nvPr/>
            </p:nvSpPr>
            <p:spPr bwMode="auto">
              <a:xfrm>
                <a:off x="6674" y="7599"/>
                <a:ext cx="15" cy="2"/>
              </a:xfrm>
              <a:custGeom>
                <a:avLst/>
                <a:gdLst>
                  <a:gd name="T0" fmla="+- 0 6674 6674"/>
                  <a:gd name="T1" fmla="*/ T0 w 15"/>
                  <a:gd name="T2" fmla="+- 0 6688 6674"/>
                  <a:gd name="T3" fmla="*/ T2 w 15"/>
                </a:gdLst>
                <a:ahLst/>
                <a:cxnLst>
                  <a:cxn ang="0">
                    <a:pos x="T1" y="0"/>
                  </a:cxn>
                  <a:cxn ang="0">
                    <a:pos x="T3" y="0"/>
                  </a:cxn>
                </a:cxnLst>
                <a:rect l="0" t="0" r="r" b="b"/>
                <a:pathLst>
                  <a:path w="15">
                    <a:moveTo>
                      <a:pt x="0" y="0"/>
                    </a:moveTo>
                    <a:lnTo>
                      <a:pt x="14" y="0"/>
                    </a:lnTo>
                  </a:path>
                </a:pathLst>
              </a:custGeom>
              <a:noFill/>
              <a:ln w="9144">
                <a:solidFill>
                  <a:srgbClr val="27272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58" name="Group 397"/>
            <p:cNvGrpSpPr>
              <a:grpSpLocks/>
            </p:cNvGrpSpPr>
            <p:nvPr/>
          </p:nvGrpSpPr>
          <p:grpSpPr bwMode="auto">
            <a:xfrm>
              <a:off x="7319" y="7599"/>
              <a:ext cx="15" cy="2"/>
              <a:chOff x="7319" y="7599"/>
              <a:chExt cx="15" cy="2"/>
            </a:xfrm>
          </p:grpSpPr>
          <p:sp>
            <p:nvSpPr>
              <p:cNvPr id="351" name="Freeform 398"/>
              <p:cNvSpPr>
                <a:spLocks/>
              </p:cNvSpPr>
              <p:nvPr/>
            </p:nvSpPr>
            <p:spPr bwMode="auto">
              <a:xfrm>
                <a:off x="7319" y="7599"/>
                <a:ext cx="15" cy="2"/>
              </a:xfrm>
              <a:custGeom>
                <a:avLst/>
                <a:gdLst>
                  <a:gd name="T0" fmla="+- 0 7319 7319"/>
                  <a:gd name="T1" fmla="*/ T0 w 15"/>
                  <a:gd name="T2" fmla="+- 0 7334 7319"/>
                  <a:gd name="T3" fmla="*/ T2 w 15"/>
                </a:gdLst>
                <a:ahLst/>
                <a:cxnLst>
                  <a:cxn ang="0">
                    <a:pos x="T1" y="0"/>
                  </a:cxn>
                  <a:cxn ang="0">
                    <a:pos x="T3" y="0"/>
                  </a:cxn>
                </a:cxnLst>
                <a:rect l="0" t="0" r="r" b="b"/>
                <a:pathLst>
                  <a:path w="15">
                    <a:moveTo>
                      <a:pt x="0" y="0"/>
                    </a:moveTo>
                    <a:lnTo>
                      <a:pt x="15"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59" name="Group 399"/>
            <p:cNvGrpSpPr>
              <a:grpSpLocks/>
            </p:cNvGrpSpPr>
            <p:nvPr/>
          </p:nvGrpSpPr>
          <p:grpSpPr bwMode="auto">
            <a:xfrm>
              <a:off x="6674" y="7614"/>
              <a:ext cx="15" cy="2"/>
              <a:chOff x="6674" y="7614"/>
              <a:chExt cx="15" cy="2"/>
            </a:xfrm>
          </p:grpSpPr>
          <p:sp>
            <p:nvSpPr>
              <p:cNvPr id="348" name="Freeform 400"/>
              <p:cNvSpPr>
                <a:spLocks/>
              </p:cNvSpPr>
              <p:nvPr/>
            </p:nvSpPr>
            <p:spPr bwMode="auto">
              <a:xfrm>
                <a:off x="6674" y="7614"/>
                <a:ext cx="15" cy="2"/>
              </a:xfrm>
              <a:custGeom>
                <a:avLst/>
                <a:gdLst>
                  <a:gd name="T0" fmla="+- 0 6674 6674"/>
                  <a:gd name="T1" fmla="*/ T0 w 15"/>
                  <a:gd name="T2" fmla="+- 0 6688 6674"/>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349" name="Picture 401"/>
              <p:cNvPicPr>
                <a:picLocks noChangeAspect="1" noChangeArrowheads="1"/>
              </p:cNvPicPr>
              <p:nvPr/>
            </p:nvPicPr>
            <p:blipFill>
              <a:blip r:embed="rId27" cstate="print">
                <a:extLst>
                  <a:ext uri="{28A0092B-C50C-407E-A947-70E740481C1C}">
                    <a14:useLocalDpi xmlns:a14="http://schemas.microsoft.com/office/drawing/2010/main" xmlns="" val="0"/>
                  </a:ext>
                </a:extLst>
              </a:blip>
              <a:srcRect/>
              <a:stretch>
                <a:fillRect/>
              </a:stretch>
            </p:blipFill>
            <p:spPr bwMode="auto">
              <a:xfrm>
                <a:off x="7274" y="7532"/>
                <a:ext cx="74" cy="89"/>
              </a:xfrm>
              <a:prstGeom prst="rect">
                <a:avLst/>
              </a:prstGeom>
              <a:noFill/>
              <a:extLst>
                <a:ext uri="{909E8E84-426E-40DD-AFC4-6F175D3DCCD1}">
                  <a14:hiddenFill xmlns:a14="http://schemas.microsoft.com/office/drawing/2010/main" xmlns="">
                    <a:solidFill>
                      <a:srgbClr val="FFFFFF"/>
                    </a:solidFill>
                  </a14:hiddenFill>
                </a:ext>
              </a:extLst>
            </p:spPr>
          </p:pic>
          <p:pic>
            <p:nvPicPr>
              <p:cNvPr id="350" name="Picture 402"/>
              <p:cNvPicPr>
                <a:picLocks noChangeAspect="1" noChangeArrowheads="1"/>
              </p:cNvPicPr>
              <p:nvPr/>
            </p:nvPicPr>
            <p:blipFill>
              <a:blip r:embed="rId28" cstate="print">
                <a:extLst>
                  <a:ext uri="{28A0092B-C50C-407E-A947-70E740481C1C}">
                    <a14:useLocalDpi xmlns:a14="http://schemas.microsoft.com/office/drawing/2010/main" xmlns="" val="0"/>
                  </a:ext>
                </a:extLst>
              </a:blip>
              <a:srcRect/>
              <a:stretch>
                <a:fillRect/>
              </a:stretch>
            </p:blipFill>
            <p:spPr bwMode="auto">
              <a:xfrm>
                <a:off x="5774" y="7518"/>
                <a:ext cx="271" cy="12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0" name="Group 403"/>
            <p:cNvGrpSpPr>
              <a:grpSpLocks/>
            </p:cNvGrpSpPr>
            <p:nvPr/>
          </p:nvGrpSpPr>
          <p:grpSpPr bwMode="auto">
            <a:xfrm>
              <a:off x="5925" y="7629"/>
              <a:ext cx="15" cy="2"/>
              <a:chOff x="5925" y="7629"/>
              <a:chExt cx="15" cy="2"/>
            </a:xfrm>
          </p:grpSpPr>
          <p:sp>
            <p:nvSpPr>
              <p:cNvPr id="347" name="Freeform 404"/>
              <p:cNvSpPr>
                <a:spLocks/>
              </p:cNvSpPr>
              <p:nvPr/>
            </p:nvSpPr>
            <p:spPr bwMode="auto">
              <a:xfrm>
                <a:off x="5925" y="7629"/>
                <a:ext cx="15" cy="2"/>
              </a:xfrm>
              <a:custGeom>
                <a:avLst/>
                <a:gdLst>
                  <a:gd name="T0" fmla="+- 0 5925 5925"/>
                  <a:gd name="T1" fmla="*/ T0 w 15"/>
                  <a:gd name="T2" fmla="+- 0 5939 5925"/>
                  <a:gd name="T3" fmla="*/ T2 w 15"/>
                </a:gdLst>
                <a:ahLst/>
                <a:cxnLst>
                  <a:cxn ang="0">
                    <a:pos x="T1" y="0"/>
                  </a:cxn>
                  <a:cxn ang="0">
                    <a:pos x="T3" y="0"/>
                  </a:cxn>
                </a:cxnLst>
                <a:rect l="0" t="0" r="r" b="b"/>
                <a:pathLst>
                  <a:path w="15">
                    <a:moveTo>
                      <a:pt x="0" y="0"/>
                    </a:moveTo>
                    <a:lnTo>
                      <a:pt x="14" y="0"/>
                    </a:lnTo>
                  </a:path>
                </a:pathLst>
              </a:custGeom>
              <a:noFill/>
              <a:ln w="10668">
                <a:solidFill>
                  <a:srgbClr val="50505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61" name="Group 405"/>
            <p:cNvGrpSpPr>
              <a:grpSpLocks/>
            </p:cNvGrpSpPr>
            <p:nvPr/>
          </p:nvGrpSpPr>
          <p:grpSpPr bwMode="auto">
            <a:xfrm>
              <a:off x="6674" y="7629"/>
              <a:ext cx="15" cy="2"/>
              <a:chOff x="6674" y="7629"/>
              <a:chExt cx="15" cy="2"/>
            </a:xfrm>
          </p:grpSpPr>
          <p:sp>
            <p:nvSpPr>
              <p:cNvPr id="346" name="Freeform 406"/>
              <p:cNvSpPr>
                <a:spLocks/>
              </p:cNvSpPr>
              <p:nvPr/>
            </p:nvSpPr>
            <p:spPr bwMode="auto">
              <a:xfrm>
                <a:off x="6674" y="7629"/>
                <a:ext cx="15" cy="2"/>
              </a:xfrm>
              <a:custGeom>
                <a:avLst/>
                <a:gdLst>
                  <a:gd name="T0" fmla="+- 0 6674 6674"/>
                  <a:gd name="T1" fmla="*/ T0 w 15"/>
                  <a:gd name="T2" fmla="+- 0 6688 6674"/>
                  <a:gd name="T3" fmla="*/ T2 w 15"/>
                </a:gdLst>
                <a:ahLst/>
                <a:cxnLst>
                  <a:cxn ang="0">
                    <a:pos x="T1" y="0"/>
                  </a:cxn>
                  <a:cxn ang="0">
                    <a:pos x="T3" y="0"/>
                  </a:cxn>
                </a:cxnLst>
                <a:rect l="0" t="0" r="r" b="b"/>
                <a:pathLst>
                  <a:path w="15">
                    <a:moveTo>
                      <a:pt x="0" y="0"/>
                    </a:moveTo>
                    <a:lnTo>
                      <a:pt x="14" y="0"/>
                    </a:lnTo>
                  </a:path>
                </a:pathLst>
              </a:custGeom>
              <a:noFill/>
              <a:ln w="1066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62" name="Group 407"/>
            <p:cNvGrpSpPr>
              <a:grpSpLocks/>
            </p:cNvGrpSpPr>
            <p:nvPr/>
          </p:nvGrpSpPr>
          <p:grpSpPr bwMode="auto">
            <a:xfrm>
              <a:off x="7334" y="7629"/>
              <a:ext cx="15" cy="2"/>
              <a:chOff x="7334" y="7629"/>
              <a:chExt cx="15" cy="2"/>
            </a:xfrm>
          </p:grpSpPr>
          <p:sp>
            <p:nvSpPr>
              <p:cNvPr id="345" name="Freeform 408"/>
              <p:cNvSpPr>
                <a:spLocks/>
              </p:cNvSpPr>
              <p:nvPr/>
            </p:nvSpPr>
            <p:spPr bwMode="auto">
              <a:xfrm>
                <a:off x="7334" y="7629"/>
                <a:ext cx="15" cy="2"/>
              </a:xfrm>
              <a:custGeom>
                <a:avLst/>
                <a:gdLst>
                  <a:gd name="T0" fmla="+- 0 7334 7334"/>
                  <a:gd name="T1" fmla="*/ T0 w 15"/>
                  <a:gd name="T2" fmla="+- 0 7348 7334"/>
                  <a:gd name="T3" fmla="*/ T2 w 15"/>
                </a:gdLst>
                <a:ahLst/>
                <a:cxnLst>
                  <a:cxn ang="0">
                    <a:pos x="T1" y="0"/>
                  </a:cxn>
                  <a:cxn ang="0">
                    <a:pos x="T3" y="0"/>
                  </a:cxn>
                </a:cxnLst>
                <a:rect l="0" t="0" r="r" b="b"/>
                <a:pathLst>
                  <a:path w="15">
                    <a:moveTo>
                      <a:pt x="0" y="0"/>
                    </a:moveTo>
                    <a:lnTo>
                      <a:pt x="14" y="0"/>
                    </a:lnTo>
                  </a:path>
                </a:pathLst>
              </a:custGeom>
              <a:noFill/>
              <a:ln w="1066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63" name="Group 409"/>
            <p:cNvGrpSpPr>
              <a:grpSpLocks/>
            </p:cNvGrpSpPr>
            <p:nvPr/>
          </p:nvGrpSpPr>
          <p:grpSpPr bwMode="auto">
            <a:xfrm>
              <a:off x="7348" y="7645"/>
              <a:ext cx="17" cy="2"/>
              <a:chOff x="7348" y="7645"/>
              <a:chExt cx="17" cy="2"/>
            </a:xfrm>
          </p:grpSpPr>
          <p:sp>
            <p:nvSpPr>
              <p:cNvPr id="342" name="Freeform 410"/>
              <p:cNvSpPr>
                <a:spLocks/>
              </p:cNvSpPr>
              <p:nvPr/>
            </p:nvSpPr>
            <p:spPr bwMode="auto">
              <a:xfrm>
                <a:off x="7348" y="7645"/>
                <a:ext cx="17" cy="2"/>
              </a:xfrm>
              <a:custGeom>
                <a:avLst/>
                <a:gdLst>
                  <a:gd name="T0" fmla="+- 0 7348 7348"/>
                  <a:gd name="T1" fmla="*/ T0 w 17"/>
                  <a:gd name="T2" fmla="+- 0 7365 7348"/>
                  <a:gd name="T3" fmla="*/ T2 w 17"/>
                </a:gdLst>
                <a:ahLst/>
                <a:cxnLst>
                  <a:cxn ang="0">
                    <a:pos x="T1" y="0"/>
                  </a:cxn>
                  <a:cxn ang="0">
                    <a:pos x="T3" y="0"/>
                  </a:cxn>
                </a:cxnLst>
                <a:rect l="0" t="0" r="r" b="b"/>
                <a:pathLst>
                  <a:path w="17">
                    <a:moveTo>
                      <a:pt x="0" y="0"/>
                    </a:moveTo>
                    <a:lnTo>
                      <a:pt x="17" y="0"/>
                    </a:lnTo>
                  </a:path>
                </a:pathLst>
              </a:custGeom>
              <a:noFill/>
              <a:ln w="9144">
                <a:solidFill>
                  <a:srgbClr val="9B9B9B"/>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343" name="Picture 411"/>
              <p:cNvPicPr>
                <a:picLocks noChangeAspect="1" noChangeArrowheads="1"/>
              </p:cNvPicPr>
              <p:nvPr/>
            </p:nvPicPr>
            <p:blipFill>
              <a:blip r:embed="rId29" cstate="print">
                <a:extLst>
                  <a:ext uri="{28A0092B-C50C-407E-A947-70E740481C1C}">
                    <a14:useLocalDpi xmlns:a14="http://schemas.microsoft.com/office/drawing/2010/main" xmlns="" val="0"/>
                  </a:ext>
                </a:extLst>
              </a:blip>
              <a:srcRect/>
              <a:stretch>
                <a:fillRect/>
              </a:stretch>
            </p:blipFill>
            <p:spPr bwMode="auto">
              <a:xfrm>
                <a:off x="6525" y="7518"/>
                <a:ext cx="180" cy="163"/>
              </a:xfrm>
              <a:prstGeom prst="rect">
                <a:avLst/>
              </a:prstGeom>
              <a:noFill/>
              <a:extLst>
                <a:ext uri="{909E8E84-426E-40DD-AFC4-6F175D3DCCD1}">
                  <a14:hiddenFill xmlns:a14="http://schemas.microsoft.com/office/drawing/2010/main" xmlns="">
                    <a:solidFill>
                      <a:srgbClr val="FFFFFF"/>
                    </a:solidFill>
                  </a14:hiddenFill>
                </a:ext>
              </a:extLst>
            </p:spPr>
          </p:pic>
          <p:pic>
            <p:nvPicPr>
              <p:cNvPr id="344" name="Picture 412"/>
              <p:cNvPicPr>
                <a:picLocks noChangeAspect="1" noChangeArrowheads="1"/>
              </p:cNvPicPr>
              <p:nvPr/>
            </p:nvPicPr>
            <p:blipFill>
              <a:blip r:embed="rId30" cstate="print">
                <a:extLst>
                  <a:ext uri="{28A0092B-C50C-407E-A947-70E740481C1C}">
                    <a14:useLocalDpi xmlns:a14="http://schemas.microsoft.com/office/drawing/2010/main" xmlns="" val="0"/>
                  </a:ext>
                </a:extLst>
              </a:blip>
              <a:srcRect/>
              <a:stretch>
                <a:fillRect/>
              </a:stretch>
            </p:blipFill>
            <p:spPr bwMode="auto">
              <a:xfrm>
                <a:off x="4334" y="4021"/>
                <a:ext cx="974" cy="232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4" name="Group 413"/>
            <p:cNvGrpSpPr>
              <a:grpSpLocks/>
            </p:cNvGrpSpPr>
            <p:nvPr/>
          </p:nvGrpSpPr>
          <p:grpSpPr bwMode="auto">
            <a:xfrm>
              <a:off x="5279" y="6339"/>
              <a:ext cx="15" cy="2"/>
              <a:chOff x="5279" y="6339"/>
              <a:chExt cx="15" cy="2"/>
            </a:xfrm>
          </p:grpSpPr>
          <p:sp>
            <p:nvSpPr>
              <p:cNvPr id="340" name="Freeform 414"/>
              <p:cNvSpPr>
                <a:spLocks/>
              </p:cNvSpPr>
              <p:nvPr/>
            </p:nvSpPr>
            <p:spPr bwMode="auto">
              <a:xfrm>
                <a:off x="5279" y="6339"/>
                <a:ext cx="15" cy="2"/>
              </a:xfrm>
              <a:custGeom>
                <a:avLst/>
                <a:gdLst>
                  <a:gd name="T0" fmla="+- 0 5279 5279"/>
                  <a:gd name="T1" fmla="*/ T0 w 15"/>
                  <a:gd name="T2" fmla="+- 0 5294 5279"/>
                  <a:gd name="T3" fmla="*/ T2 w 15"/>
                </a:gdLst>
                <a:ahLst/>
                <a:cxnLst>
                  <a:cxn ang="0">
                    <a:pos x="T1" y="0"/>
                  </a:cxn>
                  <a:cxn ang="0">
                    <a:pos x="T3" y="0"/>
                  </a:cxn>
                </a:cxnLst>
                <a:rect l="0" t="0" r="r" b="b"/>
                <a:pathLst>
                  <a:path w="15">
                    <a:moveTo>
                      <a:pt x="0" y="0"/>
                    </a:moveTo>
                    <a:lnTo>
                      <a:pt x="15" y="0"/>
                    </a:lnTo>
                  </a:path>
                </a:pathLst>
              </a:custGeom>
              <a:noFill/>
              <a:ln w="9144">
                <a:solidFill>
                  <a:srgbClr val="9B9B9B"/>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341" name="Picture 415"/>
              <p:cNvPicPr>
                <a:picLocks noChangeAspect="1" noChangeArrowheads="1"/>
              </p:cNvPicPr>
              <p:nvPr/>
            </p:nvPicPr>
            <p:blipFill>
              <a:blip r:embed="rId31" cstate="print">
                <a:extLst>
                  <a:ext uri="{28A0092B-C50C-407E-A947-70E740481C1C}">
                    <a14:useLocalDpi xmlns:a14="http://schemas.microsoft.com/office/drawing/2010/main" xmlns="" val="0"/>
                  </a:ext>
                </a:extLst>
              </a:blip>
              <a:srcRect/>
              <a:stretch>
                <a:fillRect/>
              </a:stretch>
            </p:blipFill>
            <p:spPr bwMode="auto">
              <a:xfrm>
                <a:off x="4619" y="6346"/>
                <a:ext cx="660" cy="36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5" name="Group 416"/>
            <p:cNvGrpSpPr>
              <a:grpSpLocks/>
            </p:cNvGrpSpPr>
            <p:nvPr/>
          </p:nvGrpSpPr>
          <p:grpSpPr bwMode="auto">
            <a:xfrm>
              <a:off x="5248" y="6699"/>
              <a:ext cx="17" cy="2"/>
              <a:chOff x="5248" y="6699"/>
              <a:chExt cx="17" cy="2"/>
            </a:xfrm>
          </p:grpSpPr>
          <p:sp>
            <p:nvSpPr>
              <p:cNvPr id="338" name="Freeform 417"/>
              <p:cNvSpPr>
                <a:spLocks/>
              </p:cNvSpPr>
              <p:nvPr/>
            </p:nvSpPr>
            <p:spPr bwMode="auto">
              <a:xfrm>
                <a:off x="5248" y="6699"/>
                <a:ext cx="17" cy="2"/>
              </a:xfrm>
              <a:custGeom>
                <a:avLst/>
                <a:gdLst>
                  <a:gd name="T0" fmla="+- 0 5248 5248"/>
                  <a:gd name="T1" fmla="*/ T0 w 17"/>
                  <a:gd name="T2" fmla="+- 0 5265 5248"/>
                  <a:gd name="T3" fmla="*/ T2 w 17"/>
                </a:gdLst>
                <a:ahLst/>
                <a:cxnLst>
                  <a:cxn ang="0">
                    <a:pos x="T1" y="0"/>
                  </a:cxn>
                  <a:cxn ang="0">
                    <a:pos x="T3" y="0"/>
                  </a:cxn>
                </a:cxnLst>
                <a:rect l="0" t="0" r="r" b="b"/>
                <a:pathLst>
                  <a:path w="17">
                    <a:moveTo>
                      <a:pt x="0" y="0"/>
                    </a:moveTo>
                    <a:lnTo>
                      <a:pt x="17"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339" name="Picture 418"/>
              <p:cNvPicPr>
                <a:picLocks noChangeAspect="1" noChangeArrowheads="1"/>
              </p:cNvPicPr>
              <p:nvPr/>
            </p:nvPicPr>
            <p:blipFill>
              <a:blip r:embed="rId32" cstate="print">
                <a:extLst>
                  <a:ext uri="{28A0092B-C50C-407E-A947-70E740481C1C}">
                    <a14:useLocalDpi xmlns:a14="http://schemas.microsoft.com/office/drawing/2010/main" xmlns="" val="0"/>
                  </a:ext>
                </a:extLst>
              </a:blip>
              <a:srcRect/>
              <a:stretch>
                <a:fillRect/>
              </a:stretch>
            </p:blipFill>
            <p:spPr bwMode="auto">
              <a:xfrm>
                <a:off x="4454" y="6706"/>
                <a:ext cx="811" cy="614"/>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6" name="Group 419"/>
            <p:cNvGrpSpPr>
              <a:grpSpLocks/>
            </p:cNvGrpSpPr>
            <p:nvPr/>
          </p:nvGrpSpPr>
          <p:grpSpPr bwMode="auto">
            <a:xfrm>
              <a:off x="5145" y="7314"/>
              <a:ext cx="15" cy="2"/>
              <a:chOff x="5145" y="7314"/>
              <a:chExt cx="15" cy="2"/>
            </a:xfrm>
          </p:grpSpPr>
          <p:sp>
            <p:nvSpPr>
              <p:cNvPr id="336" name="Freeform 420"/>
              <p:cNvSpPr>
                <a:spLocks/>
              </p:cNvSpPr>
              <p:nvPr/>
            </p:nvSpPr>
            <p:spPr bwMode="auto">
              <a:xfrm>
                <a:off x="5145" y="7314"/>
                <a:ext cx="15" cy="2"/>
              </a:xfrm>
              <a:custGeom>
                <a:avLst/>
                <a:gdLst>
                  <a:gd name="T0" fmla="+- 0 5145 5145"/>
                  <a:gd name="T1" fmla="*/ T0 w 15"/>
                  <a:gd name="T2" fmla="+- 0 5159 5145"/>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337" name="Picture 421"/>
              <p:cNvPicPr>
                <a:picLocks noChangeAspect="1" noChangeArrowheads="1"/>
              </p:cNvPicPr>
              <p:nvPr/>
            </p:nvPicPr>
            <p:blipFill>
              <a:blip r:embed="rId33" cstate="print">
                <a:extLst>
                  <a:ext uri="{28A0092B-C50C-407E-A947-70E740481C1C}">
                    <a14:useLocalDpi xmlns:a14="http://schemas.microsoft.com/office/drawing/2010/main" xmlns="" val="0"/>
                  </a:ext>
                </a:extLst>
              </a:blip>
              <a:srcRect/>
              <a:stretch>
                <a:fillRect/>
              </a:stretch>
            </p:blipFill>
            <p:spPr bwMode="auto">
              <a:xfrm>
                <a:off x="4365" y="7321"/>
                <a:ext cx="1469" cy="46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7" name="Group 422"/>
            <p:cNvGrpSpPr>
              <a:grpSpLocks/>
            </p:cNvGrpSpPr>
            <p:nvPr/>
          </p:nvGrpSpPr>
          <p:grpSpPr bwMode="auto">
            <a:xfrm>
              <a:off x="5488" y="7779"/>
              <a:ext cx="17" cy="2"/>
              <a:chOff x="5488" y="7779"/>
              <a:chExt cx="17" cy="2"/>
            </a:xfrm>
          </p:grpSpPr>
          <p:sp>
            <p:nvSpPr>
              <p:cNvPr id="335" name="Freeform 423"/>
              <p:cNvSpPr>
                <a:spLocks/>
              </p:cNvSpPr>
              <p:nvPr/>
            </p:nvSpPr>
            <p:spPr bwMode="auto">
              <a:xfrm>
                <a:off x="5488" y="7779"/>
                <a:ext cx="17" cy="2"/>
              </a:xfrm>
              <a:custGeom>
                <a:avLst/>
                <a:gdLst>
                  <a:gd name="T0" fmla="+- 0 5488 5488"/>
                  <a:gd name="T1" fmla="*/ T0 w 17"/>
                  <a:gd name="T2" fmla="+- 0 5505 5488"/>
                  <a:gd name="T3" fmla="*/ T2 w 17"/>
                </a:gdLst>
                <a:ahLst/>
                <a:cxnLst>
                  <a:cxn ang="0">
                    <a:pos x="T1" y="0"/>
                  </a:cxn>
                  <a:cxn ang="0">
                    <a:pos x="T3" y="0"/>
                  </a:cxn>
                </a:cxnLst>
                <a:rect l="0" t="0" r="r" b="b"/>
                <a:pathLst>
                  <a:path w="17">
                    <a:moveTo>
                      <a:pt x="0" y="0"/>
                    </a:moveTo>
                    <a:lnTo>
                      <a:pt x="17" y="0"/>
                    </a:lnTo>
                  </a:path>
                </a:pathLst>
              </a:custGeom>
              <a:noFill/>
              <a:ln w="9144">
                <a:solidFill>
                  <a:srgbClr val="50505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68" name="Group 424"/>
            <p:cNvGrpSpPr>
              <a:grpSpLocks/>
            </p:cNvGrpSpPr>
            <p:nvPr/>
          </p:nvGrpSpPr>
          <p:grpSpPr bwMode="auto">
            <a:xfrm>
              <a:off x="5039" y="7794"/>
              <a:ext cx="15" cy="2"/>
              <a:chOff x="5039" y="7794"/>
              <a:chExt cx="15" cy="2"/>
            </a:xfrm>
          </p:grpSpPr>
          <p:sp>
            <p:nvSpPr>
              <p:cNvPr id="334" name="Freeform 425"/>
              <p:cNvSpPr>
                <a:spLocks/>
              </p:cNvSpPr>
              <p:nvPr/>
            </p:nvSpPr>
            <p:spPr bwMode="auto">
              <a:xfrm>
                <a:off x="5039" y="7794"/>
                <a:ext cx="15" cy="2"/>
              </a:xfrm>
              <a:custGeom>
                <a:avLst/>
                <a:gdLst>
                  <a:gd name="T0" fmla="+- 0 5039 5039"/>
                  <a:gd name="T1" fmla="*/ T0 w 15"/>
                  <a:gd name="T2" fmla="+- 0 5054 5039"/>
                  <a:gd name="T3" fmla="*/ T2 w 15"/>
                </a:gdLst>
                <a:ahLst/>
                <a:cxnLst>
                  <a:cxn ang="0">
                    <a:pos x="T1" y="0"/>
                  </a:cxn>
                  <a:cxn ang="0">
                    <a:pos x="T3" y="0"/>
                  </a:cxn>
                </a:cxnLst>
                <a:rect l="0" t="0" r="r" b="b"/>
                <a:pathLst>
                  <a:path w="15">
                    <a:moveTo>
                      <a:pt x="0" y="0"/>
                    </a:moveTo>
                    <a:lnTo>
                      <a:pt x="15" y="0"/>
                    </a:lnTo>
                  </a:path>
                </a:pathLst>
              </a:custGeom>
              <a:noFill/>
              <a:ln w="9144">
                <a:solidFill>
                  <a:srgbClr val="72727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69" name="Group 426"/>
            <p:cNvGrpSpPr>
              <a:grpSpLocks/>
            </p:cNvGrpSpPr>
            <p:nvPr/>
          </p:nvGrpSpPr>
          <p:grpSpPr bwMode="auto">
            <a:xfrm>
              <a:off x="5488" y="7809"/>
              <a:ext cx="17" cy="2"/>
              <a:chOff x="5488" y="7809"/>
              <a:chExt cx="17" cy="2"/>
            </a:xfrm>
          </p:grpSpPr>
          <p:sp>
            <p:nvSpPr>
              <p:cNvPr id="333" name="Freeform 427"/>
              <p:cNvSpPr>
                <a:spLocks/>
              </p:cNvSpPr>
              <p:nvPr/>
            </p:nvSpPr>
            <p:spPr bwMode="auto">
              <a:xfrm>
                <a:off x="5488" y="7809"/>
                <a:ext cx="17" cy="2"/>
              </a:xfrm>
              <a:custGeom>
                <a:avLst/>
                <a:gdLst>
                  <a:gd name="T0" fmla="+- 0 5488 5488"/>
                  <a:gd name="T1" fmla="*/ T0 w 17"/>
                  <a:gd name="T2" fmla="+- 0 5505 5488"/>
                  <a:gd name="T3" fmla="*/ T2 w 17"/>
                </a:gdLst>
                <a:ahLst/>
                <a:cxnLst>
                  <a:cxn ang="0">
                    <a:pos x="T1" y="0"/>
                  </a:cxn>
                  <a:cxn ang="0">
                    <a:pos x="T3" y="0"/>
                  </a:cxn>
                </a:cxnLst>
                <a:rect l="0" t="0" r="r" b="b"/>
                <a:pathLst>
                  <a:path w="17">
                    <a:moveTo>
                      <a:pt x="0" y="0"/>
                    </a:moveTo>
                    <a:lnTo>
                      <a:pt x="17" y="0"/>
                    </a:lnTo>
                  </a:path>
                </a:pathLst>
              </a:custGeom>
              <a:noFill/>
              <a:ln w="10668">
                <a:solidFill>
                  <a:srgbClr val="9B9B9B"/>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70" name="Group 428"/>
            <p:cNvGrpSpPr>
              <a:grpSpLocks/>
            </p:cNvGrpSpPr>
            <p:nvPr/>
          </p:nvGrpSpPr>
          <p:grpSpPr bwMode="auto">
            <a:xfrm>
              <a:off x="5505" y="7854"/>
              <a:ext cx="15" cy="2"/>
              <a:chOff x="5505" y="7854"/>
              <a:chExt cx="15" cy="2"/>
            </a:xfrm>
          </p:grpSpPr>
          <p:sp>
            <p:nvSpPr>
              <p:cNvPr id="332" name="Freeform 429"/>
              <p:cNvSpPr>
                <a:spLocks/>
              </p:cNvSpPr>
              <p:nvPr/>
            </p:nvSpPr>
            <p:spPr bwMode="auto">
              <a:xfrm>
                <a:off x="5505" y="7854"/>
                <a:ext cx="15" cy="2"/>
              </a:xfrm>
              <a:custGeom>
                <a:avLst/>
                <a:gdLst>
                  <a:gd name="T0" fmla="+- 0 5505 5505"/>
                  <a:gd name="T1" fmla="*/ T0 w 15"/>
                  <a:gd name="T2" fmla="+- 0 5519 5505"/>
                  <a:gd name="T3" fmla="*/ T2 w 15"/>
                </a:gdLst>
                <a:ahLst/>
                <a:cxnLst>
                  <a:cxn ang="0">
                    <a:pos x="T1" y="0"/>
                  </a:cxn>
                  <a:cxn ang="0">
                    <a:pos x="T3" y="0"/>
                  </a:cxn>
                </a:cxnLst>
                <a:rect l="0" t="0" r="r" b="b"/>
                <a:pathLst>
                  <a:path w="15">
                    <a:moveTo>
                      <a:pt x="0" y="0"/>
                    </a:moveTo>
                    <a:lnTo>
                      <a:pt x="14" y="0"/>
                    </a:lnTo>
                  </a:path>
                </a:pathLst>
              </a:custGeom>
              <a:noFill/>
              <a:ln w="9144">
                <a:solidFill>
                  <a:srgbClr val="62626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71" name="Group 430"/>
            <p:cNvGrpSpPr>
              <a:grpSpLocks/>
            </p:cNvGrpSpPr>
            <p:nvPr/>
          </p:nvGrpSpPr>
          <p:grpSpPr bwMode="auto">
            <a:xfrm>
              <a:off x="5505" y="7869"/>
              <a:ext cx="15" cy="2"/>
              <a:chOff x="5505" y="7869"/>
              <a:chExt cx="15" cy="2"/>
            </a:xfrm>
          </p:grpSpPr>
          <p:sp>
            <p:nvSpPr>
              <p:cNvPr id="331" name="Freeform 431"/>
              <p:cNvSpPr>
                <a:spLocks/>
              </p:cNvSpPr>
              <p:nvPr/>
            </p:nvSpPr>
            <p:spPr bwMode="auto">
              <a:xfrm>
                <a:off x="5505" y="7869"/>
                <a:ext cx="15" cy="2"/>
              </a:xfrm>
              <a:custGeom>
                <a:avLst/>
                <a:gdLst>
                  <a:gd name="T0" fmla="+- 0 5505 5505"/>
                  <a:gd name="T1" fmla="*/ T0 w 15"/>
                  <a:gd name="T2" fmla="+- 0 5519 5505"/>
                  <a:gd name="T3" fmla="*/ T2 w 15"/>
                </a:gdLst>
                <a:ahLst/>
                <a:cxnLst>
                  <a:cxn ang="0">
                    <a:pos x="T1" y="0"/>
                  </a:cxn>
                  <a:cxn ang="0">
                    <a:pos x="T3" y="0"/>
                  </a:cxn>
                </a:cxnLst>
                <a:rect l="0" t="0" r="r" b="b"/>
                <a:pathLst>
                  <a:path w="15">
                    <a:moveTo>
                      <a:pt x="0" y="0"/>
                    </a:moveTo>
                    <a:lnTo>
                      <a:pt x="14" y="0"/>
                    </a:lnTo>
                  </a:path>
                </a:pathLst>
              </a:custGeom>
              <a:noFill/>
              <a:ln w="1066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72" name="Group 432"/>
            <p:cNvGrpSpPr>
              <a:grpSpLocks/>
            </p:cNvGrpSpPr>
            <p:nvPr/>
          </p:nvGrpSpPr>
          <p:grpSpPr bwMode="auto">
            <a:xfrm>
              <a:off x="5534" y="7885"/>
              <a:ext cx="15" cy="2"/>
              <a:chOff x="5534" y="7885"/>
              <a:chExt cx="15" cy="2"/>
            </a:xfrm>
          </p:grpSpPr>
          <p:sp>
            <p:nvSpPr>
              <p:cNvPr id="330" name="Freeform 433"/>
              <p:cNvSpPr>
                <a:spLocks/>
              </p:cNvSpPr>
              <p:nvPr/>
            </p:nvSpPr>
            <p:spPr bwMode="auto">
              <a:xfrm>
                <a:off x="5534" y="7885"/>
                <a:ext cx="15" cy="2"/>
              </a:xfrm>
              <a:custGeom>
                <a:avLst/>
                <a:gdLst>
                  <a:gd name="T0" fmla="+- 0 5534 5534"/>
                  <a:gd name="T1" fmla="*/ T0 w 15"/>
                  <a:gd name="T2" fmla="+- 0 5548 5534"/>
                  <a:gd name="T3" fmla="*/ T2 w 15"/>
                </a:gdLst>
                <a:ahLst/>
                <a:cxnLst>
                  <a:cxn ang="0">
                    <a:pos x="T1" y="0"/>
                  </a:cxn>
                  <a:cxn ang="0">
                    <a:pos x="T3" y="0"/>
                  </a:cxn>
                </a:cxnLst>
                <a:rect l="0" t="0" r="r" b="b"/>
                <a:pathLst>
                  <a:path w="15">
                    <a:moveTo>
                      <a:pt x="0" y="0"/>
                    </a:moveTo>
                    <a:lnTo>
                      <a:pt x="14" y="0"/>
                    </a:lnTo>
                  </a:path>
                </a:pathLst>
              </a:custGeom>
              <a:noFill/>
              <a:ln w="9144">
                <a:solidFill>
                  <a:srgbClr val="ACACAC"/>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73" name="Group 434"/>
            <p:cNvGrpSpPr>
              <a:grpSpLocks/>
            </p:cNvGrpSpPr>
            <p:nvPr/>
          </p:nvGrpSpPr>
          <p:grpSpPr bwMode="auto">
            <a:xfrm>
              <a:off x="5519" y="7914"/>
              <a:ext cx="15" cy="2"/>
              <a:chOff x="5519" y="7914"/>
              <a:chExt cx="15" cy="2"/>
            </a:xfrm>
          </p:grpSpPr>
          <p:sp>
            <p:nvSpPr>
              <p:cNvPr id="329" name="Freeform 435"/>
              <p:cNvSpPr>
                <a:spLocks/>
              </p:cNvSpPr>
              <p:nvPr/>
            </p:nvSpPr>
            <p:spPr bwMode="auto">
              <a:xfrm>
                <a:off x="5519" y="7914"/>
                <a:ext cx="15" cy="2"/>
              </a:xfrm>
              <a:custGeom>
                <a:avLst/>
                <a:gdLst>
                  <a:gd name="T0" fmla="+- 0 5519 5519"/>
                  <a:gd name="T1" fmla="*/ T0 w 15"/>
                  <a:gd name="T2" fmla="+- 0 5534 5519"/>
                  <a:gd name="T3" fmla="*/ T2 w 15"/>
                </a:gdLst>
                <a:ahLst/>
                <a:cxnLst>
                  <a:cxn ang="0">
                    <a:pos x="T1" y="0"/>
                  </a:cxn>
                  <a:cxn ang="0">
                    <a:pos x="T3" y="0"/>
                  </a:cxn>
                </a:cxnLst>
                <a:rect l="0" t="0" r="r" b="b"/>
                <a:pathLst>
                  <a:path w="15">
                    <a:moveTo>
                      <a:pt x="0" y="0"/>
                    </a:moveTo>
                    <a:lnTo>
                      <a:pt x="15" y="0"/>
                    </a:lnTo>
                  </a:path>
                </a:pathLst>
              </a:custGeom>
              <a:noFill/>
              <a:ln w="9144">
                <a:solidFill>
                  <a:srgbClr val="9B9B9B"/>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74" name="Group 436"/>
            <p:cNvGrpSpPr>
              <a:grpSpLocks/>
            </p:cNvGrpSpPr>
            <p:nvPr/>
          </p:nvGrpSpPr>
          <p:grpSpPr bwMode="auto">
            <a:xfrm>
              <a:off x="5505" y="7929"/>
              <a:ext cx="15" cy="2"/>
              <a:chOff x="5505" y="7929"/>
              <a:chExt cx="15" cy="2"/>
            </a:xfrm>
          </p:grpSpPr>
          <p:sp>
            <p:nvSpPr>
              <p:cNvPr id="328" name="Freeform 437"/>
              <p:cNvSpPr>
                <a:spLocks/>
              </p:cNvSpPr>
              <p:nvPr/>
            </p:nvSpPr>
            <p:spPr bwMode="auto">
              <a:xfrm>
                <a:off x="5505" y="7929"/>
                <a:ext cx="15" cy="2"/>
              </a:xfrm>
              <a:custGeom>
                <a:avLst/>
                <a:gdLst>
                  <a:gd name="T0" fmla="+- 0 5505 5505"/>
                  <a:gd name="T1" fmla="*/ T0 w 15"/>
                  <a:gd name="T2" fmla="+- 0 5519 5505"/>
                  <a:gd name="T3" fmla="*/ T2 w 15"/>
                </a:gdLst>
                <a:ahLst/>
                <a:cxnLst>
                  <a:cxn ang="0">
                    <a:pos x="T1" y="0"/>
                  </a:cxn>
                  <a:cxn ang="0">
                    <a:pos x="T3" y="0"/>
                  </a:cxn>
                </a:cxnLst>
                <a:rect l="0" t="0" r="r" b="b"/>
                <a:pathLst>
                  <a:path w="15">
                    <a:moveTo>
                      <a:pt x="0" y="0"/>
                    </a:moveTo>
                    <a:lnTo>
                      <a:pt x="14" y="0"/>
                    </a:lnTo>
                  </a:path>
                </a:pathLst>
              </a:custGeom>
              <a:noFill/>
              <a:ln w="1066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75" name="Group 438"/>
            <p:cNvGrpSpPr>
              <a:grpSpLocks/>
            </p:cNvGrpSpPr>
            <p:nvPr/>
          </p:nvGrpSpPr>
          <p:grpSpPr bwMode="auto">
            <a:xfrm>
              <a:off x="5505" y="7945"/>
              <a:ext cx="15" cy="2"/>
              <a:chOff x="5505" y="7945"/>
              <a:chExt cx="15" cy="2"/>
            </a:xfrm>
          </p:grpSpPr>
          <p:sp>
            <p:nvSpPr>
              <p:cNvPr id="327" name="Freeform 439"/>
              <p:cNvSpPr>
                <a:spLocks/>
              </p:cNvSpPr>
              <p:nvPr/>
            </p:nvSpPr>
            <p:spPr bwMode="auto">
              <a:xfrm>
                <a:off x="5505" y="7945"/>
                <a:ext cx="15" cy="2"/>
              </a:xfrm>
              <a:custGeom>
                <a:avLst/>
                <a:gdLst>
                  <a:gd name="T0" fmla="+- 0 5505 5505"/>
                  <a:gd name="T1" fmla="*/ T0 w 15"/>
                  <a:gd name="T2" fmla="+- 0 5519 5505"/>
                  <a:gd name="T3" fmla="*/ T2 w 15"/>
                </a:gdLst>
                <a:ahLst/>
                <a:cxnLst>
                  <a:cxn ang="0">
                    <a:pos x="T1" y="0"/>
                  </a:cxn>
                  <a:cxn ang="0">
                    <a:pos x="T3" y="0"/>
                  </a:cxn>
                </a:cxnLst>
                <a:rect l="0" t="0" r="r" b="b"/>
                <a:pathLst>
                  <a:path w="15">
                    <a:moveTo>
                      <a:pt x="0" y="0"/>
                    </a:moveTo>
                    <a:lnTo>
                      <a:pt x="14" y="0"/>
                    </a:lnTo>
                  </a:path>
                </a:pathLst>
              </a:custGeom>
              <a:noFill/>
              <a:ln w="9144">
                <a:solidFill>
                  <a:srgbClr val="27272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76" name="Group 440"/>
            <p:cNvGrpSpPr>
              <a:grpSpLocks/>
            </p:cNvGrpSpPr>
            <p:nvPr/>
          </p:nvGrpSpPr>
          <p:grpSpPr bwMode="auto">
            <a:xfrm>
              <a:off x="5505" y="7989"/>
              <a:ext cx="15" cy="2"/>
              <a:chOff x="5505" y="7989"/>
              <a:chExt cx="15" cy="2"/>
            </a:xfrm>
          </p:grpSpPr>
          <p:sp>
            <p:nvSpPr>
              <p:cNvPr id="325" name="Freeform 441"/>
              <p:cNvSpPr>
                <a:spLocks/>
              </p:cNvSpPr>
              <p:nvPr/>
            </p:nvSpPr>
            <p:spPr bwMode="auto">
              <a:xfrm>
                <a:off x="5505" y="7989"/>
                <a:ext cx="15" cy="2"/>
              </a:xfrm>
              <a:custGeom>
                <a:avLst/>
                <a:gdLst>
                  <a:gd name="T0" fmla="+- 0 5505 5505"/>
                  <a:gd name="T1" fmla="*/ T0 w 15"/>
                  <a:gd name="T2" fmla="+- 0 5519 5505"/>
                  <a:gd name="T3" fmla="*/ T2 w 15"/>
                </a:gdLst>
                <a:ahLst/>
                <a:cxnLst>
                  <a:cxn ang="0">
                    <a:pos x="T1" y="0"/>
                  </a:cxn>
                  <a:cxn ang="0">
                    <a:pos x="T3" y="0"/>
                  </a:cxn>
                </a:cxnLst>
                <a:rect l="0" t="0" r="r" b="b"/>
                <a:pathLst>
                  <a:path w="15">
                    <a:moveTo>
                      <a:pt x="0" y="0"/>
                    </a:moveTo>
                    <a:lnTo>
                      <a:pt x="14" y="0"/>
                    </a:lnTo>
                  </a:path>
                </a:pathLst>
              </a:custGeom>
              <a:noFill/>
              <a:ln w="10668">
                <a:solidFill>
                  <a:srgbClr val="82828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326" name="Picture 442"/>
              <p:cNvPicPr>
                <a:picLocks noChangeAspect="1" noChangeArrowheads="1"/>
              </p:cNvPicPr>
              <p:nvPr/>
            </p:nvPicPr>
            <p:blipFill>
              <a:blip r:embed="rId34" cstate="print">
                <a:extLst>
                  <a:ext uri="{28A0092B-C50C-407E-A947-70E740481C1C}">
                    <a14:useLocalDpi xmlns:a14="http://schemas.microsoft.com/office/drawing/2010/main" xmlns="" val="0"/>
                  </a:ext>
                </a:extLst>
              </a:blip>
              <a:srcRect/>
              <a:stretch>
                <a:fillRect/>
              </a:stretch>
            </p:blipFill>
            <p:spPr bwMode="auto">
              <a:xfrm>
                <a:off x="5488" y="7818"/>
                <a:ext cx="60" cy="20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77" name="Group 443"/>
            <p:cNvGrpSpPr>
              <a:grpSpLocks/>
            </p:cNvGrpSpPr>
            <p:nvPr/>
          </p:nvGrpSpPr>
          <p:grpSpPr bwMode="auto">
            <a:xfrm>
              <a:off x="5505" y="8034"/>
              <a:ext cx="15" cy="2"/>
              <a:chOff x="5505" y="8034"/>
              <a:chExt cx="15" cy="2"/>
            </a:xfrm>
          </p:grpSpPr>
          <p:sp>
            <p:nvSpPr>
              <p:cNvPr id="324" name="Freeform 444"/>
              <p:cNvSpPr>
                <a:spLocks/>
              </p:cNvSpPr>
              <p:nvPr/>
            </p:nvSpPr>
            <p:spPr bwMode="auto">
              <a:xfrm>
                <a:off x="5505" y="8034"/>
                <a:ext cx="15" cy="2"/>
              </a:xfrm>
              <a:custGeom>
                <a:avLst/>
                <a:gdLst>
                  <a:gd name="T0" fmla="+- 0 5505 5505"/>
                  <a:gd name="T1" fmla="*/ T0 w 15"/>
                  <a:gd name="T2" fmla="+- 0 5519 5505"/>
                  <a:gd name="T3" fmla="*/ T2 w 15"/>
                </a:gdLst>
                <a:ahLst/>
                <a:cxnLst>
                  <a:cxn ang="0">
                    <a:pos x="T1" y="0"/>
                  </a:cxn>
                  <a:cxn ang="0">
                    <a:pos x="T3" y="0"/>
                  </a:cxn>
                </a:cxnLst>
                <a:rect l="0" t="0" r="r" b="b"/>
                <a:pathLst>
                  <a:path w="15">
                    <a:moveTo>
                      <a:pt x="0" y="0"/>
                    </a:moveTo>
                    <a:lnTo>
                      <a:pt x="14" y="0"/>
                    </a:lnTo>
                  </a:path>
                </a:pathLst>
              </a:custGeom>
              <a:noFill/>
              <a:ln w="9144">
                <a:solidFill>
                  <a:srgbClr val="72727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78" name="Group 445"/>
            <p:cNvGrpSpPr>
              <a:grpSpLocks/>
            </p:cNvGrpSpPr>
            <p:nvPr/>
          </p:nvGrpSpPr>
          <p:grpSpPr bwMode="auto">
            <a:xfrm>
              <a:off x="5505" y="8065"/>
              <a:ext cx="15" cy="2"/>
              <a:chOff x="5505" y="8065"/>
              <a:chExt cx="15" cy="2"/>
            </a:xfrm>
          </p:grpSpPr>
          <p:sp>
            <p:nvSpPr>
              <p:cNvPr id="323" name="Freeform 446"/>
              <p:cNvSpPr>
                <a:spLocks/>
              </p:cNvSpPr>
              <p:nvPr/>
            </p:nvSpPr>
            <p:spPr bwMode="auto">
              <a:xfrm>
                <a:off x="5505" y="8065"/>
                <a:ext cx="15" cy="2"/>
              </a:xfrm>
              <a:custGeom>
                <a:avLst/>
                <a:gdLst>
                  <a:gd name="T0" fmla="+- 0 5505 5505"/>
                  <a:gd name="T1" fmla="*/ T0 w 15"/>
                  <a:gd name="T2" fmla="+- 0 5519 5505"/>
                  <a:gd name="T3" fmla="*/ T2 w 15"/>
                </a:gdLst>
                <a:ahLst/>
                <a:cxnLst>
                  <a:cxn ang="0">
                    <a:pos x="T1" y="0"/>
                  </a:cxn>
                  <a:cxn ang="0">
                    <a:pos x="T3" y="0"/>
                  </a:cxn>
                </a:cxnLst>
                <a:rect l="0" t="0" r="r" b="b"/>
                <a:pathLst>
                  <a:path w="15">
                    <a:moveTo>
                      <a:pt x="0" y="0"/>
                    </a:moveTo>
                    <a:lnTo>
                      <a:pt x="14" y="0"/>
                    </a:lnTo>
                  </a:path>
                </a:pathLst>
              </a:custGeom>
              <a:noFill/>
              <a:ln w="9144">
                <a:solidFill>
                  <a:srgbClr val="62626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79" name="Group 447"/>
            <p:cNvGrpSpPr>
              <a:grpSpLocks/>
            </p:cNvGrpSpPr>
            <p:nvPr/>
          </p:nvGrpSpPr>
          <p:grpSpPr bwMode="auto">
            <a:xfrm>
              <a:off x="5505" y="8079"/>
              <a:ext cx="15" cy="2"/>
              <a:chOff x="5505" y="8079"/>
              <a:chExt cx="15" cy="2"/>
            </a:xfrm>
          </p:grpSpPr>
          <p:sp>
            <p:nvSpPr>
              <p:cNvPr id="321" name="Freeform 448"/>
              <p:cNvSpPr>
                <a:spLocks/>
              </p:cNvSpPr>
              <p:nvPr/>
            </p:nvSpPr>
            <p:spPr bwMode="auto">
              <a:xfrm>
                <a:off x="5505" y="8079"/>
                <a:ext cx="15" cy="2"/>
              </a:xfrm>
              <a:custGeom>
                <a:avLst/>
                <a:gdLst>
                  <a:gd name="T0" fmla="+- 0 5505 5505"/>
                  <a:gd name="T1" fmla="*/ T0 w 15"/>
                  <a:gd name="T2" fmla="+- 0 5519 5505"/>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322" name="Picture 449"/>
              <p:cNvPicPr>
                <a:picLocks noChangeAspect="1" noChangeArrowheads="1"/>
              </p:cNvPicPr>
              <p:nvPr/>
            </p:nvPicPr>
            <p:blipFill>
              <a:blip r:embed="rId35" cstate="print">
                <a:extLst>
                  <a:ext uri="{28A0092B-C50C-407E-A947-70E740481C1C}">
                    <a14:useLocalDpi xmlns:a14="http://schemas.microsoft.com/office/drawing/2010/main" xmlns="" val="0"/>
                  </a:ext>
                </a:extLst>
              </a:blip>
              <a:srcRect/>
              <a:stretch>
                <a:fillRect/>
              </a:stretch>
            </p:blipFill>
            <p:spPr bwMode="auto">
              <a:xfrm>
                <a:off x="6734" y="7518"/>
                <a:ext cx="451" cy="5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80" name="Group 450"/>
            <p:cNvGrpSpPr>
              <a:grpSpLocks/>
            </p:cNvGrpSpPr>
            <p:nvPr/>
          </p:nvGrpSpPr>
          <p:grpSpPr bwMode="auto">
            <a:xfrm>
              <a:off x="5505" y="8125"/>
              <a:ext cx="15" cy="2"/>
              <a:chOff x="5505" y="8125"/>
              <a:chExt cx="15" cy="2"/>
            </a:xfrm>
          </p:grpSpPr>
          <p:sp>
            <p:nvSpPr>
              <p:cNvPr id="320" name="Freeform 451"/>
              <p:cNvSpPr>
                <a:spLocks/>
              </p:cNvSpPr>
              <p:nvPr/>
            </p:nvSpPr>
            <p:spPr bwMode="auto">
              <a:xfrm>
                <a:off x="5505" y="8125"/>
                <a:ext cx="15" cy="2"/>
              </a:xfrm>
              <a:custGeom>
                <a:avLst/>
                <a:gdLst>
                  <a:gd name="T0" fmla="+- 0 5505 5505"/>
                  <a:gd name="T1" fmla="*/ T0 w 15"/>
                  <a:gd name="T2" fmla="+- 0 5519 5505"/>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81" name="Group 452"/>
            <p:cNvGrpSpPr>
              <a:grpSpLocks/>
            </p:cNvGrpSpPr>
            <p:nvPr/>
          </p:nvGrpSpPr>
          <p:grpSpPr bwMode="auto">
            <a:xfrm>
              <a:off x="5505" y="8139"/>
              <a:ext cx="15" cy="2"/>
              <a:chOff x="5505" y="8139"/>
              <a:chExt cx="15" cy="2"/>
            </a:xfrm>
          </p:grpSpPr>
          <p:sp>
            <p:nvSpPr>
              <p:cNvPr id="319" name="Freeform 453"/>
              <p:cNvSpPr>
                <a:spLocks/>
              </p:cNvSpPr>
              <p:nvPr/>
            </p:nvSpPr>
            <p:spPr bwMode="auto">
              <a:xfrm>
                <a:off x="5505" y="8139"/>
                <a:ext cx="15" cy="2"/>
              </a:xfrm>
              <a:custGeom>
                <a:avLst/>
                <a:gdLst>
                  <a:gd name="T0" fmla="+- 0 5505 5505"/>
                  <a:gd name="T1" fmla="*/ T0 w 15"/>
                  <a:gd name="T2" fmla="+- 0 5519 5505"/>
                  <a:gd name="T3" fmla="*/ T2 w 15"/>
                </a:gdLst>
                <a:ahLst/>
                <a:cxnLst>
                  <a:cxn ang="0">
                    <a:pos x="T1" y="0"/>
                  </a:cxn>
                  <a:cxn ang="0">
                    <a:pos x="T3" y="0"/>
                  </a:cxn>
                </a:cxnLst>
                <a:rect l="0" t="0" r="r" b="b"/>
                <a:pathLst>
                  <a:path w="15">
                    <a:moveTo>
                      <a:pt x="0" y="0"/>
                    </a:moveTo>
                    <a:lnTo>
                      <a:pt x="14" y="0"/>
                    </a:lnTo>
                  </a:path>
                </a:pathLst>
              </a:custGeom>
              <a:noFill/>
              <a:ln w="9144">
                <a:solidFill>
                  <a:srgbClr val="17171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82" name="Group 454"/>
            <p:cNvGrpSpPr>
              <a:grpSpLocks/>
            </p:cNvGrpSpPr>
            <p:nvPr/>
          </p:nvGrpSpPr>
          <p:grpSpPr bwMode="auto">
            <a:xfrm>
              <a:off x="6719" y="8154"/>
              <a:ext cx="15" cy="2"/>
              <a:chOff x="6719" y="8154"/>
              <a:chExt cx="15" cy="2"/>
            </a:xfrm>
          </p:grpSpPr>
          <p:sp>
            <p:nvSpPr>
              <p:cNvPr id="318" name="Freeform 455"/>
              <p:cNvSpPr>
                <a:spLocks/>
              </p:cNvSpPr>
              <p:nvPr/>
            </p:nvSpPr>
            <p:spPr bwMode="auto">
              <a:xfrm>
                <a:off x="6719" y="8154"/>
                <a:ext cx="15" cy="2"/>
              </a:xfrm>
              <a:custGeom>
                <a:avLst/>
                <a:gdLst>
                  <a:gd name="T0" fmla="+- 0 6719 6719"/>
                  <a:gd name="T1" fmla="*/ T0 w 15"/>
                  <a:gd name="T2" fmla="+- 0 6734 6719"/>
                  <a:gd name="T3" fmla="*/ T2 w 15"/>
                </a:gdLst>
                <a:ahLst/>
                <a:cxnLst>
                  <a:cxn ang="0">
                    <a:pos x="T1" y="0"/>
                  </a:cxn>
                  <a:cxn ang="0">
                    <a:pos x="T3" y="0"/>
                  </a:cxn>
                </a:cxnLst>
                <a:rect l="0" t="0" r="r" b="b"/>
                <a:pathLst>
                  <a:path w="15">
                    <a:moveTo>
                      <a:pt x="0" y="0"/>
                    </a:moveTo>
                    <a:lnTo>
                      <a:pt x="15" y="0"/>
                    </a:lnTo>
                  </a:path>
                </a:pathLst>
              </a:custGeom>
              <a:noFill/>
              <a:ln w="9144">
                <a:solidFill>
                  <a:srgbClr val="82828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83" name="Group 456"/>
            <p:cNvGrpSpPr>
              <a:grpSpLocks/>
            </p:cNvGrpSpPr>
            <p:nvPr/>
          </p:nvGrpSpPr>
          <p:grpSpPr bwMode="auto">
            <a:xfrm>
              <a:off x="5505" y="8169"/>
              <a:ext cx="15" cy="2"/>
              <a:chOff x="5505" y="8169"/>
              <a:chExt cx="15" cy="2"/>
            </a:xfrm>
          </p:grpSpPr>
          <p:sp>
            <p:nvSpPr>
              <p:cNvPr id="317" name="Freeform 457"/>
              <p:cNvSpPr>
                <a:spLocks/>
              </p:cNvSpPr>
              <p:nvPr/>
            </p:nvSpPr>
            <p:spPr bwMode="auto">
              <a:xfrm>
                <a:off x="5505" y="8169"/>
                <a:ext cx="15" cy="2"/>
              </a:xfrm>
              <a:custGeom>
                <a:avLst/>
                <a:gdLst>
                  <a:gd name="T0" fmla="+- 0 5505 5505"/>
                  <a:gd name="T1" fmla="*/ T0 w 15"/>
                  <a:gd name="T2" fmla="+- 0 5519 5505"/>
                  <a:gd name="T3" fmla="*/ T2 w 15"/>
                </a:gdLst>
                <a:ahLst/>
                <a:cxnLst>
                  <a:cxn ang="0">
                    <a:pos x="T1" y="0"/>
                  </a:cxn>
                  <a:cxn ang="0">
                    <a:pos x="T3" y="0"/>
                  </a:cxn>
                </a:cxnLst>
                <a:rect l="0" t="0" r="r" b="b"/>
                <a:pathLst>
                  <a:path w="15">
                    <a:moveTo>
                      <a:pt x="0" y="0"/>
                    </a:moveTo>
                    <a:lnTo>
                      <a:pt x="14" y="0"/>
                    </a:lnTo>
                  </a:path>
                </a:pathLst>
              </a:custGeom>
              <a:noFill/>
              <a:ln w="10668">
                <a:solidFill>
                  <a:srgbClr val="27272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84" name="Group 458"/>
            <p:cNvGrpSpPr>
              <a:grpSpLocks/>
            </p:cNvGrpSpPr>
            <p:nvPr/>
          </p:nvGrpSpPr>
          <p:grpSpPr bwMode="auto">
            <a:xfrm>
              <a:off x="5505" y="8185"/>
              <a:ext cx="15" cy="2"/>
              <a:chOff x="5505" y="8185"/>
              <a:chExt cx="15" cy="2"/>
            </a:xfrm>
          </p:grpSpPr>
          <p:sp>
            <p:nvSpPr>
              <p:cNvPr id="316" name="Freeform 459"/>
              <p:cNvSpPr>
                <a:spLocks/>
              </p:cNvSpPr>
              <p:nvPr/>
            </p:nvSpPr>
            <p:spPr bwMode="auto">
              <a:xfrm>
                <a:off x="5505" y="8185"/>
                <a:ext cx="15" cy="2"/>
              </a:xfrm>
              <a:custGeom>
                <a:avLst/>
                <a:gdLst>
                  <a:gd name="T0" fmla="+- 0 5505 5505"/>
                  <a:gd name="T1" fmla="*/ T0 w 15"/>
                  <a:gd name="T2" fmla="+- 0 5519 5505"/>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85" name="Group 460"/>
            <p:cNvGrpSpPr>
              <a:grpSpLocks/>
            </p:cNvGrpSpPr>
            <p:nvPr/>
          </p:nvGrpSpPr>
          <p:grpSpPr bwMode="auto">
            <a:xfrm>
              <a:off x="5505" y="8214"/>
              <a:ext cx="15" cy="2"/>
              <a:chOff x="5505" y="8214"/>
              <a:chExt cx="15" cy="2"/>
            </a:xfrm>
          </p:grpSpPr>
          <p:sp>
            <p:nvSpPr>
              <p:cNvPr id="314" name="Freeform 461"/>
              <p:cNvSpPr>
                <a:spLocks/>
              </p:cNvSpPr>
              <p:nvPr/>
            </p:nvSpPr>
            <p:spPr bwMode="auto">
              <a:xfrm>
                <a:off x="5505" y="8214"/>
                <a:ext cx="15" cy="2"/>
              </a:xfrm>
              <a:custGeom>
                <a:avLst/>
                <a:gdLst>
                  <a:gd name="T0" fmla="+- 0 5505 5505"/>
                  <a:gd name="T1" fmla="*/ T0 w 15"/>
                  <a:gd name="T2" fmla="+- 0 5519 5505"/>
                  <a:gd name="T3" fmla="*/ T2 w 15"/>
                </a:gdLst>
                <a:ahLst/>
                <a:cxnLst>
                  <a:cxn ang="0">
                    <a:pos x="T1" y="0"/>
                  </a:cxn>
                  <a:cxn ang="0">
                    <a:pos x="T3" y="0"/>
                  </a:cxn>
                </a:cxnLst>
                <a:rect l="0" t="0" r="r" b="b"/>
                <a:pathLst>
                  <a:path w="15">
                    <a:moveTo>
                      <a:pt x="0" y="0"/>
                    </a:moveTo>
                    <a:lnTo>
                      <a:pt x="14" y="0"/>
                    </a:lnTo>
                  </a:path>
                </a:pathLst>
              </a:custGeom>
              <a:noFill/>
              <a:ln w="9144">
                <a:solidFill>
                  <a:srgbClr val="50505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315" name="Picture 462"/>
              <p:cNvPicPr>
                <a:picLocks noChangeAspect="1" noChangeArrowheads="1"/>
              </p:cNvPicPr>
              <p:nvPr/>
            </p:nvPicPr>
            <p:blipFill>
              <a:blip r:embed="rId36">
                <a:extLst>
                  <a:ext uri="{28A0092B-C50C-407E-A947-70E740481C1C}">
                    <a14:useLocalDpi xmlns:a14="http://schemas.microsoft.com/office/drawing/2010/main" xmlns="" val="0"/>
                  </a:ext>
                </a:extLst>
              </a:blip>
              <a:srcRect/>
              <a:stretch>
                <a:fillRect/>
              </a:stretch>
            </p:blipFill>
            <p:spPr bwMode="auto">
              <a:xfrm>
                <a:off x="5505" y="8221"/>
                <a:ext cx="29" cy="17"/>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86" name="Group 463"/>
            <p:cNvGrpSpPr>
              <a:grpSpLocks/>
            </p:cNvGrpSpPr>
            <p:nvPr/>
          </p:nvGrpSpPr>
          <p:grpSpPr bwMode="auto">
            <a:xfrm>
              <a:off x="5505" y="8259"/>
              <a:ext cx="15" cy="2"/>
              <a:chOff x="5505" y="8259"/>
              <a:chExt cx="15" cy="2"/>
            </a:xfrm>
          </p:grpSpPr>
          <p:sp>
            <p:nvSpPr>
              <p:cNvPr id="313" name="Freeform 464"/>
              <p:cNvSpPr>
                <a:spLocks/>
              </p:cNvSpPr>
              <p:nvPr/>
            </p:nvSpPr>
            <p:spPr bwMode="auto">
              <a:xfrm>
                <a:off x="5505" y="8259"/>
                <a:ext cx="15" cy="2"/>
              </a:xfrm>
              <a:custGeom>
                <a:avLst/>
                <a:gdLst>
                  <a:gd name="T0" fmla="+- 0 5505 5505"/>
                  <a:gd name="T1" fmla="*/ T0 w 15"/>
                  <a:gd name="T2" fmla="+- 0 5519 5505"/>
                  <a:gd name="T3" fmla="*/ T2 w 15"/>
                </a:gdLst>
                <a:ahLst/>
                <a:cxnLst>
                  <a:cxn ang="0">
                    <a:pos x="T1" y="0"/>
                  </a:cxn>
                  <a:cxn ang="0">
                    <a:pos x="T3" y="0"/>
                  </a:cxn>
                </a:cxnLst>
                <a:rect l="0" t="0" r="r" b="b"/>
                <a:pathLst>
                  <a:path w="15">
                    <a:moveTo>
                      <a:pt x="0" y="0"/>
                    </a:moveTo>
                    <a:lnTo>
                      <a:pt x="14" y="0"/>
                    </a:lnTo>
                  </a:path>
                </a:pathLst>
              </a:custGeom>
              <a:noFill/>
              <a:ln w="9144">
                <a:solidFill>
                  <a:srgbClr val="50505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87" name="Group 465"/>
            <p:cNvGrpSpPr>
              <a:grpSpLocks/>
            </p:cNvGrpSpPr>
            <p:nvPr/>
          </p:nvGrpSpPr>
          <p:grpSpPr bwMode="auto">
            <a:xfrm>
              <a:off x="5505" y="8274"/>
              <a:ext cx="15" cy="2"/>
              <a:chOff x="5505" y="8274"/>
              <a:chExt cx="15" cy="2"/>
            </a:xfrm>
          </p:grpSpPr>
          <p:sp>
            <p:nvSpPr>
              <p:cNvPr id="312" name="Freeform 466"/>
              <p:cNvSpPr>
                <a:spLocks/>
              </p:cNvSpPr>
              <p:nvPr/>
            </p:nvSpPr>
            <p:spPr bwMode="auto">
              <a:xfrm>
                <a:off x="5505" y="8274"/>
                <a:ext cx="15" cy="2"/>
              </a:xfrm>
              <a:custGeom>
                <a:avLst/>
                <a:gdLst>
                  <a:gd name="T0" fmla="+- 0 5505 5505"/>
                  <a:gd name="T1" fmla="*/ T0 w 15"/>
                  <a:gd name="T2" fmla="+- 0 5519 5505"/>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88" name="Group 467"/>
            <p:cNvGrpSpPr>
              <a:grpSpLocks/>
            </p:cNvGrpSpPr>
            <p:nvPr/>
          </p:nvGrpSpPr>
          <p:grpSpPr bwMode="auto">
            <a:xfrm>
              <a:off x="5505" y="8289"/>
              <a:ext cx="15" cy="2"/>
              <a:chOff x="5505" y="8289"/>
              <a:chExt cx="15" cy="2"/>
            </a:xfrm>
          </p:grpSpPr>
          <p:sp>
            <p:nvSpPr>
              <p:cNvPr id="311" name="Freeform 468"/>
              <p:cNvSpPr>
                <a:spLocks/>
              </p:cNvSpPr>
              <p:nvPr/>
            </p:nvSpPr>
            <p:spPr bwMode="auto">
              <a:xfrm>
                <a:off x="5505" y="8289"/>
                <a:ext cx="15" cy="2"/>
              </a:xfrm>
              <a:custGeom>
                <a:avLst/>
                <a:gdLst>
                  <a:gd name="T0" fmla="+- 0 5505 5505"/>
                  <a:gd name="T1" fmla="*/ T0 w 15"/>
                  <a:gd name="T2" fmla="+- 0 5519 5505"/>
                  <a:gd name="T3" fmla="*/ T2 w 15"/>
                </a:gdLst>
                <a:ahLst/>
                <a:cxnLst>
                  <a:cxn ang="0">
                    <a:pos x="T1" y="0"/>
                  </a:cxn>
                  <a:cxn ang="0">
                    <a:pos x="T3" y="0"/>
                  </a:cxn>
                </a:cxnLst>
                <a:rect l="0" t="0" r="r" b="b"/>
                <a:pathLst>
                  <a:path w="15">
                    <a:moveTo>
                      <a:pt x="0" y="0"/>
                    </a:moveTo>
                    <a:lnTo>
                      <a:pt x="14" y="0"/>
                    </a:lnTo>
                  </a:path>
                </a:pathLst>
              </a:custGeom>
              <a:noFill/>
              <a:ln w="10668">
                <a:solidFill>
                  <a:srgbClr val="CDCDCD"/>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89" name="Group 469"/>
            <p:cNvGrpSpPr>
              <a:grpSpLocks/>
            </p:cNvGrpSpPr>
            <p:nvPr/>
          </p:nvGrpSpPr>
          <p:grpSpPr bwMode="auto">
            <a:xfrm>
              <a:off x="5505" y="8334"/>
              <a:ext cx="15" cy="2"/>
              <a:chOff x="5505" y="8334"/>
              <a:chExt cx="15" cy="2"/>
            </a:xfrm>
          </p:grpSpPr>
          <p:sp>
            <p:nvSpPr>
              <p:cNvPr id="309" name="Freeform 470"/>
              <p:cNvSpPr>
                <a:spLocks/>
              </p:cNvSpPr>
              <p:nvPr/>
            </p:nvSpPr>
            <p:spPr bwMode="auto">
              <a:xfrm>
                <a:off x="5505" y="8334"/>
                <a:ext cx="15" cy="2"/>
              </a:xfrm>
              <a:custGeom>
                <a:avLst/>
                <a:gdLst>
                  <a:gd name="T0" fmla="+- 0 5505 5505"/>
                  <a:gd name="T1" fmla="*/ T0 w 15"/>
                  <a:gd name="T2" fmla="+- 0 5519 5505"/>
                  <a:gd name="T3" fmla="*/ T2 w 15"/>
                </a:gdLst>
                <a:ahLst/>
                <a:cxnLst>
                  <a:cxn ang="0">
                    <a:pos x="T1" y="0"/>
                  </a:cxn>
                  <a:cxn ang="0">
                    <a:pos x="T3" y="0"/>
                  </a:cxn>
                </a:cxnLst>
                <a:rect l="0" t="0" r="r" b="b"/>
                <a:pathLst>
                  <a:path w="15">
                    <a:moveTo>
                      <a:pt x="0" y="0"/>
                    </a:moveTo>
                    <a:lnTo>
                      <a:pt x="14" y="0"/>
                    </a:lnTo>
                  </a:path>
                </a:pathLst>
              </a:custGeom>
              <a:noFill/>
              <a:ln w="9144">
                <a:solidFill>
                  <a:srgbClr val="ACACAC"/>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310" name="Picture 471"/>
              <p:cNvPicPr>
                <a:picLocks noChangeAspect="1" noChangeArrowheads="1"/>
              </p:cNvPicPr>
              <p:nvPr/>
            </p:nvPicPr>
            <p:blipFill>
              <a:blip r:embed="rId37" cstate="print">
                <a:extLst>
                  <a:ext uri="{28A0092B-C50C-407E-A947-70E740481C1C}">
                    <a14:useLocalDpi xmlns:a14="http://schemas.microsoft.com/office/drawing/2010/main" xmlns="" val="0"/>
                  </a:ext>
                </a:extLst>
              </a:blip>
              <a:srcRect/>
              <a:stretch>
                <a:fillRect/>
              </a:stretch>
            </p:blipFill>
            <p:spPr bwMode="auto">
              <a:xfrm>
                <a:off x="5505" y="8312"/>
                <a:ext cx="29" cy="14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90" name="Group 472"/>
            <p:cNvGrpSpPr>
              <a:grpSpLocks/>
            </p:cNvGrpSpPr>
            <p:nvPr/>
          </p:nvGrpSpPr>
          <p:grpSpPr bwMode="auto">
            <a:xfrm>
              <a:off x="5505" y="8469"/>
              <a:ext cx="15" cy="2"/>
              <a:chOff x="5505" y="8469"/>
              <a:chExt cx="15" cy="2"/>
            </a:xfrm>
          </p:grpSpPr>
          <p:sp>
            <p:nvSpPr>
              <p:cNvPr id="308" name="Freeform 473"/>
              <p:cNvSpPr>
                <a:spLocks/>
              </p:cNvSpPr>
              <p:nvPr/>
            </p:nvSpPr>
            <p:spPr bwMode="auto">
              <a:xfrm>
                <a:off x="5505" y="8469"/>
                <a:ext cx="15" cy="2"/>
              </a:xfrm>
              <a:custGeom>
                <a:avLst/>
                <a:gdLst>
                  <a:gd name="T0" fmla="+- 0 5505 5505"/>
                  <a:gd name="T1" fmla="*/ T0 w 15"/>
                  <a:gd name="T2" fmla="+- 0 5519 5505"/>
                  <a:gd name="T3" fmla="*/ T2 w 15"/>
                </a:gdLst>
                <a:ahLst/>
                <a:cxnLst>
                  <a:cxn ang="0">
                    <a:pos x="T1" y="0"/>
                  </a:cxn>
                  <a:cxn ang="0">
                    <a:pos x="T3" y="0"/>
                  </a:cxn>
                </a:cxnLst>
                <a:rect l="0" t="0" r="r" b="b"/>
                <a:pathLst>
                  <a:path w="15">
                    <a:moveTo>
                      <a:pt x="0" y="0"/>
                    </a:moveTo>
                    <a:lnTo>
                      <a:pt x="14" y="0"/>
                    </a:lnTo>
                  </a:path>
                </a:pathLst>
              </a:custGeom>
              <a:noFill/>
              <a:ln w="10668">
                <a:solidFill>
                  <a:srgbClr val="CDCDCD"/>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91" name="Group 474"/>
            <p:cNvGrpSpPr>
              <a:grpSpLocks/>
            </p:cNvGrpSpPr>
            <p:nvPr/>
          </p:nvGrpSpPr>
          <p:grpSpPr bwMode="auto">
            <a:xfrm>
              <a:off x="5505" y="8485"/>
              <a:ext cx="15" cy="2"/>
              <a:chOff x="5505" y="8485"/>
              <a:chExt cx="15" cy="2"/>
            </a:xfrm>
          </p:grpSpPr>
          <p:sp>
            <p:nvSpPr>
              <p:cNvPr id="307" name="Freeform 475"/>
              <p:cNvSpPr>
                <a:spLocks/>
              </p:cNvSpPr>
              <p:nvPr/>
            </p:nvSpPr>
            <p:spPr bwMode="auto">
              <a:xfrm>
                <a:off x="5505" y="8485"/>
                <a:ext cx="15" cy="2"/>
              </a:xfrm>
              <a:custGeom>
                <a:avLst/>
                <a:gdLst>
                  <a:gd name="T0" fmla="+- 0 5505 5505"/>
                  <a:gd name="T1" fmla="*/ T0 w 15"/>
                  <a:gd name="T2" fmla="+- 0 5519 5505"/>
                  <a:gd name="T3" fmla="*/ T2 w 15"/>
                </a:gdLst>
                <a:ahLst/>
                <a:cxnLst>
                  <a:cxn ang="0">
                    <a:pos x="T1" y="0"/>
                  </a:cxn>
                  <a:cxn ang="0">
                    <a:pos x="T3" y="0"/>
                  </a:cxn>
                </a:cxnLst>
                <a:rect l="0" t="0" r="r" b="b"/>
                <a:pathLst>
                  <a:path w="15">
                    <a:moveTo>
                      <a:pt x="0" y="0"/>
                    </a:moveTo>
                    <a:lnTo>
                      <a:pt x="14" y="0"/>
                    </a:lnTo>
                  </a:path>
                </a:pathLst>
              </a:custGeom>
              <a:noFill/>
              <a:ln w="9144">
                <a:solidFill>
                  <a:srgbClr val="9B9B9B"/>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92" name="Group 476"/>
            <p:cNvGrpSpPr>
              <a:grpSpLocks/>
            </p:cNvGrpSpPr>
            <p:nvPr/>
          </p:nvGrpSpPr>
          <p:grpSpPr bwMode="auto">
            <a:xfrm>
              <a:off x="5488" y="8499"/>
              <a:ext cx="17" cy="2"/>
              <a:chOff x="5488" y="8499"/>
              <a:chExt cx="17" cy="2"/>
            </a:xfrm>
          </p:grpSpPr>
          <p:sp>
            <p:nvSpPr>
              <p:cNvPr id="306" name="Freeform 477"/>
              <p:cNvSpPr>
                <a:spLocks/>
              </p:cNvSpPr>
              <p:nvPr/>
            </p:nvSpPr>
            <p:spPr bwMode="auto">
              <a:xfrm>
                <a:off x="5488" y="8499"/>
                <a:ext cx="17" cy="2"/>
              </a:xfrm>
              <a:custGeom>
                <a:avLst/>
                <a:gdLst>
                  <a:gd name="T0" fmla="+- 0 5488 5488"/>
                  <a:gd name="T1" fmla="*/ T0 w 17"/>
                  <a:gd name="T2" fmla="+- 0 5505 5488"/>
                  <a:gd name="T3" fmla="*/ T2 w 17"/>
                </a:gdLst>
                <a:ahLst/>
                <a:cxnLst>
                  <a:cxn ang="0">
                    <a:pos x="T1" y="0"/>
                  </a:cxn>
                  <a:cxn ang="0">
                    <a:pos x="T3" y="0"/>
                  </a:cxn>
                </a:cxnLst>
                <a:rect l="0" t="0" r="r" b="b"/>
                <a:pathLst>
                  <a:path w="17">
                    <a:moveTo>
                      <a:pt x="0" y="0"/>
                    </a:moveTo>
                    <a:lnTo>
                      <a:pt x="17"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93" name="Group 478"/>
            <p:cNvGrpSpPr>
              <a:grpSpLocks/>
            </p:cNvGrpSpPr>
            <p:nvPr/>
          </p:nvGrpSpPr>
          <p:grpSpPr bwMode="auto">
            <a:xfrm>
              <a:off x="5488" y="8529"/>
              <a:ext cx="17" cy="2"/>
              <a:chOff x="5488" y="8529"/>
              <a:chExt cx="17" cy="2"/>
            </a:xfrm>
          </p:grpSpPr>
          <p:sp>
            <p:nvSpPr>
              <p:cNvPr id="304" name="Freeform 479"/>
              <p:cNvSpPr>
                <a:spLocks/>
              </p:cNvSpPr>
              <p:nvPr/>
            </p:nvSpPr>
            <p:spPr bwMode="auto">
              <a:xfrm>
                <a:off x="5488" y="8529"/>
                <a:ext cx="17" cy="2"/>
              </a:xfrm>
              <a:custGeom>
                <a:avLst/>
                <a:gdLst>
                  <a:gd name="T0" fmla="+- 0 5488 5488"/>
                  <a:gd name="T1" fmla="*/ T0 w 17"/>
                  <a:gd name="T2" fmla="+- 0 5505 5488"/>
                  <a:gd name="T3" fmla="*/ T2 w 17"/>
                </a:gdLst>
                <a:ahLst/>
                <a:cxnLst>
                  <a:cxn ang="0">
                    <a:pos x="T1" y="0"/>
                  </a:cxn>
                  <a:cxn ang="0">
                    <a:pos x="T3" y="0"/>
                  </a:cxn>
                </a:cxnLst>
                <a:rect l="0" t="0" r="r" b="b"/>
                <a:pathLst>
                  <a:path w="17">
                    <a:moveTo>
                      <a:pt x="0" y="0"/>
                    </a:moveTo>
                    <a:lnTo>
                      <a:pt x="17" y="0"/>
                    </a:lnTo>
                  </a:path>
                </a:pathLst>
              </a:custGeom>
              <a:noFill/>
              <a:ln w="10668">
                <a:solidFill>
                  <a:srgbClr val="50505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305" name="Picture 480"/>
              <p:cNvPicPr>
                <a:picLocks noChangeAspect="1" noChangeArrowheads="1"/>
              </p:cNvPicPr>
              <p:nvPr/>
            </p:nvPicPr>
            <p:blipFill>
              <a:blip r:embed="rId38" cstate="print">
                <a:extLst>
                  <a:ext uri="{28A0092B-C50C-407E-A947-70E740481C1C}">
                    <a14:useLocalDpi xmlns:a14="http://schemas.microsoft.com/office/drawing/2010/main" xmlns="" val="0"/>
                  </a:ext>
                </a:extLst>
              </a:blip>
              <a:srcRect/>
              <a:stretch>
                <a:fillRect/>
              </a:stretch>
            </p:blipFill>
            <p:spPr bwMode="auto">
              <a:xfrm>
                <a:off x="5488" y="8538"/>
                <a:ext cx="46" cy="2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94" name="Group 481"/>
            <p:cNvGrpSpPr>
              <a:grpSpLocks/>
            </p:cNvGrpSpPr>
            <p:nvPr/>
          </p:nvGrpSpPr>
          <p:grpSpPr bwMode="auto">
            <a:xfrm>
              <a:off x="5519" y="8574"/>
              <a:ext cx="15" cy="2"/>
              <a:chOff x="5519" y="8574"/>
              <a:chExt cx="15" cy="2"/>
            </a:xfrm>
          </p:grpSpPr>
          <p:sp>
            <p:nvSpPr>
              <p:cNvPr id="303" name="Freeform 482"/>
              <p:cNvSpPr>
                <a:spLocks/>
              </p:cNvSpPr>
              <p:nvPr/>
            </p:nvSpPr>
            <p:spPr bwMode="auto">
              <a:xfrm>
                <a:off x="5519" y="8574"/>
                <a:ext cx="15" cy="2"/>
              </a:xfrm>
              <a:custGeom>
                <a:avLst/>
                <a:gdLst>
                  <a:gd name="T0" fmla="+- 0 5519 5519"/>
                  <a:gd name="T1" fmla="*/ T0 w 15"/>
                  <a:gd name="T2" fmla="+- 0 5534 5519"/>
                  <a:gd name="T3" fmla="*/ T2 w 15"/>
                </a:gdLst>
                <a:ahLst/>
                <a:cxnLst>
                  <a:cxn ang="0">
                    <a:pos x="T1" y="0"/>
                  </a:cxn>
                  <a:cxn ang="0">
                    <a:pos x="T3" y="0"/>
                  </a:cxn>
                </a:cxnLst>
                <a:rect l="0" t="0" r="r" b="b"/>
                <a:pathLst>
                  <a:path w="15">
                    <a:moveTo>
                      <a:pt x="0" y="0"/>
                    </a:moveTo>
                    <a:lnTo>
                      <a:pt x="15" y="0"/>
                    </a:lnTo>
                  </a:path>
                </a:pathLst>
              </a:custGeom>
              <a:noFill/>
              <a:ln w="9144">
                <a:solidFill>
                  <a:srgbClr val="07070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95" name="Group 483"/>
            <p:cNvGrpSpPr>
              <a:grpSpLocks/>
            </p:cNvGrpSpPr>
            <p:nvPr/>
          </p:nvGrpSpPr>
          <p:grpSpPr bwMode="auto">
            <a:xfrm>
              <a:off x="5519" y="8589"/>
              <a:ext cx="15" cy="2"/>
              <a:chOff x="5519" y="8589"/>
              <a:chExt cx="15" cy="2"/>
            </a:xfrm>
          </p:grpSpPr>
          <p:sp>
            <p:nvSpPr>
              <p:cNvPr id="302" name="Freeform 484"/>
              <p:cNvSpPr>
                <a:spLocks/>
              </p:cNvSpPr>
              <p:nvPr/>
            </p:nvSpPr>
            <p:spPr bwMode="auto">
              <a:xfrm>
                <a:off x="5519" y="8589"/>
                <a:ext cx="15" cy="2"/>
              </a:xfrm>
              <a:custGeom>
                <a:avLst/>
                <a:gdLst>
                  <a:gd name="T0" fmla="+- 0 5519 5519"/>
                  <a:gd name="T1" fmla="*/ T0 w 15"/>
                  <a:gd name="T2" fmla="+- 0 5534 5519"/>
                  <a:gd name="T3" fmla="*/ T2 w 15"/>
                </a:gdLst>
                <a:ahLst/>
                <a:cxnLst>
                  <a:cxn ang="0">
                    <a:pos x="T1" y="0"/>
                  </a:cxn>
                  <a:cxn ang="0">
                    <a:pos x="T3" y="0"/>
                  </a:cxn>
                </a:cxnLst>
                <a:rect l="0" t="0" r="r" b="b"/>
                <a:pathLst>
                  <a:path w="15">
                    <a:moveTo>
                      <a:pt x="0" y="0"/>
                    </a:moveTo>
                    <a:lnTo>
                      <a:pt x="15" y="0"/>
                    </a:lnTo>
                  </a:path>
                </a:pathLst>
              </a:custGeom>
              <a:noFill/>
              <a:ln w="10668">
                <a:solidFill>
                  <a:srgbClr val="9B9B9B"/>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96" name="Group 485"/>
            <p:cNvGrpSpPr>
              <a:grpSpLocks/>
            </p:cNvGrpSpPr>
            <p:nvPr/>
          </p:nvGrpSpPr>
          <p:grpSpPr bwMode="auto">
            <a:xfrm>
              <a:off x="5519" y="8605"/>
              <a:ext cx="15" cy="2"/>
              <a:chOff x="5519" y="8605"/>
              <a:chExt cx="15" cy="2"/>
            </a:xfrm>
          </p:grpSpPr>
          <p:sp>
            <p:nvSpPr>
              <p:cNvPr id="301" name="Freeform 486"/>
              <p:cNvSpPr>
                <a:spLocks/>
              </p:cNvSpPr>
              <p:nvPr/>
            </p:nvSpPr>
            <p:spPr bwMode="auto">
              <a:xfrm>
                <a:off x="5519" y="8605"/>
                <a:ext cx="15" cy="2"/>
              </a:xfrm>
              <a:custGeom>
                <a:avLst/>
                <a:gdLst>
                  <a:gd name="T0" fmla="+- 0 5519 5519"/>
                  <a:gd name="T1" fmla="*/ T0 w 15"/>
                  <a:gd name="T2" fmla="+- 0 5534 5519"/>
                  <a:gd name="T3" fmla="*/ T2 w 15"/>
                </a:gdLst>
                <a:ahLst/>
                <a:cxnLst>
                  <a:cxn ang="0">
                    <a:pos x="T1" y="0"/>
                  </a:cxn>
                  <a:cxn ang="0">
                    <a:pos x="T3" y="0"/>
                  </a:cxn>
                </a:cxnLst>
                <a:rect l="0" t="0" r="r" b="b"/>
                <a:pathLst>
                  <a:path w="15">
                    <a:moveTo>
                      <a:pt x="0" y="0"/>
                    </a:moveTo>
                    <a:lnTo>
                      <a:pt x="15" y="0"/>
                    </a:lnTo>
                  </a:path>
                </a:pathLst>
              </a:custGeom>
              <a:noFill/>
              <a:ln w="9144">
                <a:solidFill>
                  <a:srgbClr val="07070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97" name="Group 487"/>
            <p:cNvGrpSpPr>
              <a:grpSpLocks/>
            </p:cNvGrpSpPr>
            <p:nvPr/>
          </p:nvGrpSpPr>
          <p:grpSpPr bwMode="auto">
            <a:xfrm>
              <a:off x="5519" y="8619"/>
              <a:ext cx="15" cy="2"/>
              <a:chOff x="5519" y="8619"/>
              <a:chExt cx="15" cy="2"/>
            </a:xfrm>
          </p:grpSpPr>
          <p:sp>
            <p:nvSpPr>
              <p:cNvPr id="300" name="Freeform 488"/>
              <p:cNvSpPr>
                <a:spLocks/>
              </p:cNvSpPr>
              <p:nvPr/>
            </p:nvSpPr>
            <p:spPr bwMode="auto">
              <a:xfrm>
                <a:off x="5519" y="8619"/>
                <a:ext cx="15" cy="2"/>
              </a:xfrm>
              <a:custGeom>
                <a:avLst/>
                <a:gdLst>
                  <a:gd name="T0" fmla="+- 0 5519 5519"/>
                  <a:gd name="T1" fmla="*/ T0 w 15"/>
                  <a:gd name="T2" fmla="+- 0 5534 5519"/>
                  <a:gd name="T3" fmla="*/ T2 w 15"/>
                </a:gdLst>
                <a:ahLst/>
                <a:cxnLst>
                  <a:cxn ang="0">
                    <a:pos x="T1" y="0"/>
                  </a:cxn>
                  <a:cxn ang="0">
                    <a:pos x="T3" y="0"/>
                  </a:cxn>
                </a:cxnLst>
                <a:rect l="0" t="0" r="r" b="b"/>
                <a:pathLst>
                  <a:path w="15">
                    <a:moveTo>
                      <a:pt x="0" y="0"/>
                    </a:moveTo>
                    <a:lnTo>
                      <a:pt x="15" y="0"/>
                    </a:lnTo>
                  </a:path>
                </a:pathLst>
              </a:custGeom>
              <a:noFill/>
              <a:ln w="9144">
                <a:solidFill>
                  <a:srgbClr val="ACACAC"/>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98" name="Group 489"/>
            <p:cNvGrpSpPr>
              <a:grpSpLocks/>
            </p:cNvGrpSpPr>
            <p:nvPr/>
          </p:nvGrpSpPr>
          <p:grpSpPr bwMode="auto">
            <a:xfrm>
              <a:off x="5519" y="8634"/>
              <a:ext cx="15" cy="2"/>
              <a:chOff x="5519" y="8634"/>
              <a:chExt cx="15" cy="2"/>
            </a:xfrm>
          </p:grpSpPr>
          <p:sp>
            <p:nvSpPr>
              <p:cNvPr id="299" name="Freeform 490"/>
              <p:cNvSpPr>
                <a:spLocks/>
              </p:cNvSpPr>
              <p:nvPr/>
            </p:nvSpPr>
            <p:spPr bwMode="auto">
              <a:xfrm>
                <a:off x="5519" y="8634"/>
                <a:ext cx="15" cy="2"/>
              </a:xfrm>
              <a:custGeom>
                <a:avLst/>
                <a:gdLst>
                  <a:gd name="T0" fmla="+- 0 5519 5519"/>
                  <a:gd name="T1" fmla="*/ T0 w 15"/>
                  <a:gd name="T2" fmla="+- 0 5534 5519"/>
                  <a:gd name="T3" fmla="*/ T2 w 15"/>
                </a:gdLst>
                <a:ahLst/>
                <a:cxnLst>
                  <a:cxn ang="0">
                    <a:pos x="T1" y="0"/>
                  </a:cxn>
                  <a:cxn ang="0">
                    <a:pos x="T3" y="0"/>
                  </a:cxn>
                </a:cxnLst>
                <a:rect l="0" t="0" r="r" b="b"/>
                <a:pathLst>
                  <a:path w="15">
                    <a:moveTo>
                      <a:pt x="0" y="0"/>
                    </a:moveTo>
                    <a:lnTo>
                      <a:pt x="15" y="0"/>
                    </a:lnTo>
                  </a:path>
                </a:pathLst>
              </a:custGeom>
              <a:noFill/>
              <a:ln w="9144">
                <a:solidFill>
                  <a:srgbClr val="62626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199" name="Group 491"/>
            <p:cNvGrpSpPr>
              <a:grpSpLocks/>
            </p:cNvGrpSpPr>
            <p:nvPr/>
          </p:nvGrpSpPr>
          <p:grpSpPr bwMode="auto">
            <a:xfrm>
              <a:off x="5519" y="8649"/>
              <a:ext cx="15" cy="2"/>
              <a:chOff x="5519" y="8649"/>
              <a:chExt cx="15" cy="2"/>
            </a:xfrm>
          </p:grpSpPr>
          <p:sp>
            <p:nvSpPr>
              <p:cNvPr id="298" name="Freeform 492"/>
              <p:cNvSpPr>
                <a:spLocks/>
              </p:cNvSpPr>
              <p:nvPr/>
            </p:nvSpPr>
            <p:spPr bwMode="auto">
              <a:xfrm>
                <a:off x="5519" y="8649"/>
                <a:ext cx="15" cy="2"/>
              </a:xfrm>
              <a:custGeom>
                <a:avLst/>
                <a:gdLst>
                  <a:gd name="T0" fmla="+- 0 5519 5519"/>
                  <a:gd name="T1" fmla="*/ T0 w 15"/>
                  <a:gd name="T2" fmla="+- 0 5534 5519"/>
                  <a:gd name="T3" fmla="*/ T2 w 15"/>
                </a:gdLst>
                <a:ahLst/>
                <a:cxnLst>
                  <a:cxn ang="0">
                    <a:pos x="T1" y="0"/>
                  </a:cxn>
                  <a:cxn ang="0">
                    <a:pos x="T3" y="0"/>
                  </a:cxn>
                </a:cxnLst>
                <a:rect l="0" t="0" r="r" b="b"/>
                <a:pathLst>
                  <a:path w="15">
                    <a:moveTo>
                      <a:pt x="0" y="0"/>
                    </a:moveTo>
                    <a:lnTo>
                      <a:pt x="15" y="0"/>
                    </a:lnTo>
                  </a:path>
                </a:pathLst>
              </a:custGeom>
              <a:noFill/>
              <a:ln w="1066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00" name="Group 493"/>
            <p:cNvGrpSpPr>
              <a:grpSpLocks/>
            </p:cNvGrpSpPr>
            <p:nvPr/>
          </p:nvGrpSpPr>
          <p:grpSpPr bwMode="auto">
            <a:xfrm>
              <a:off x="5519" y="8679"/>
              <a:ext cx="15" cy="2"/>
              <a:chOff x="5519" y="8679"/>
              <a:chExt cx="15" cy="2"/>
            </a:xfrm>
          </p:grpSpPr>
          <p:sp>
            <p:nvSpPr>
              <p:cNvPr id="297" name="Freeform 494"/>
              <p:cNvSpPr>
                <a:spLocks/>
              </p:cNvSpPr>
              <p:nvPr/>
            </p:nvSpPr>
            <p:spPr bwMode="auto">
              <a:xfrm>
                <a:off x="5519" y="8679"/>
                <a:ext cx="15" cy="2"/>
              </a:xfrm>
              <a:custGeom>
                <a:avLst/>
                <a:gdLst>
                  <a:gd name="T0" fmla="+- 0 5519 5519"/>
                  <a:gd name="T1" fmla="*/ T0 w 15"/>
                  <a:gd name="T2" fmla="+- 0 5534 5519"/>
                  <a:gd name="T3" fmla="*/ T2 w 15"/>
                </a:gdLst>
                <a:ahLst/>
                <a:cxnLst>
                  <a:cxn ang="0">
                    <a:pos x="T1" y="0"/>
                  </a:cxn>
                  <a:cxn ang="0">
                    <a:pos x="T3" y="0"/>
                  </a:cxn>
                </a:cxnLst>
                <a:rect l="0" t="0" r="r" b="b"/>
                <a:pathLst>
                  <a:path w="15">
                    <a:moveTo>
                      <a:pt x="0" y="0"/>
                    </a:moveTo>
                    <a:lnTo>
                      <a:pt x="15" y="0"/>
                    </a:lnTo>
                  </a:path>
                </a:pathLst>
              </a:custGeom>
              <a:noFill/>
              <a:ln w="9144">
                <a:solidFill>
                  <a:srgbClr val="9B9B9B"/>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01" name="Group 495"/>
            <p:cNvGrpSpPr>
              <a:grpSpLocks/>
            </p:cNvGrpSpPr>
            <p:nvPr/>
          </p:nvGrpSpPr>
          <p:grpSpPr bwMode="auto">
            <a:xfrm>
              <a:off x="5519" y="8694"/>
              <a:ext cx="15" cy="2"/>
              <a:chOff x="5519" y="8694"/>
              <a:chExt cx="15" cy="2"/>
            </a:xfrm>
          </p:grpSpPr>
          <p:sp>
            <p:nvSpPr>
              <p:cNvPr id="296" name="Freeform 496"/>
              <p:cNvSpPr>
                <a:spLocks/>
              </p:cNvSpPr>
              <p:nvPr/>
            </p:nvSpPr>
            <p:spPr bwMode="auto">
              <a:xfrm>
                <a:off x="5519" y="8694"/>
                <a:ext cx="15" cy="2"/>
              </a:xfrm>
              <a:custGeom>
                <a:avLst/>
                <a:gdLst>
                  <a:gd name="T0" fmla="+- 0 5519 5519"/>
                  <a:gd name="T1" fmla="*/ T0 w 15"/>
                  <a:gd name="T2" fmla="+- 0 5534 5519"/>
                  <a:gd name="T3" fmla="*/ T2 w 15"/>
                </a:gdLst>
                <a:ahLst/>
                <a:cxnLst>
                  <a:cxn ang="0">
                    <a:pos x="T1" y="0"/>
                  </a:cxn>
                  <a:cxn ang="0">
                    <a:pos x="T3" y="0"/>
                  </a:cxn>
                </a:cxnLst>
                <a:rect l="0" t="0" r="r" b="b"/>
                <a:pathLst>
                  <a:path w="15">
                    <a:moveTo>
                      <a:pt x="0" y="0"/>
                    </a:moveTo>
                    <a:lnTo>
                      <a:pt x="15"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02" name="Group 497"/>
            <p:cNvGrpSpPr>
              <a:grpSpLocks/>
            </p:cNvGrpSpPr>
            <p:nvPr/>
          </p:nvGrpSpPr>
          <p:grpSpPr bwMode="auto">
            <a:xfrm>
              <a:off x="5519" y="8709"/>
              <a:ext cx="15" cy="2"/>
              <a:chOff x="5519" y="8709"/>
              <a:chExt cx="15" cy="2"/>
            </a:xfrm>
          </p:grpSpPr>
          <p:sp>
            <p:nvSpPr>
              <p:cNvPr id="295" name="Freeform 498"/>
              <p:cNvSpPr>
                <a:spLocks/>
              </p:cNvSpPr>
              <p:nvPr/>
            </p:nvSpPr>
            <p:spPr bwMode="auto">
              <a:xfrm>
                <a:off x="5519" y="8709"/>
                <a:ext cx="15" cy="2"/>
              </a:xfrm>
              <a:custGeom>
                <a:avLst/>
                <a:gdLst>
                  <a:gd name="T0" fmla="+- 0 5519 5519"/>
                  <a:gd name="T1" fmla="*/ T0 w 15"/>
                  <a:gd name="T2" fmla="+- 0 5534 5519"/>
                  <a:gd name="T3" fmla="*/ T2 w 15"/>
                </a:gdLst>
                <a:ahLst/>
                <a:cxnLst>
                  <a:cxn ang="0">
                    <a:pos x="T1" y="0"/>
                  </a:cxn>
                  <a:cxn ang="0">
                    <a:pos x="T3" y="0"/>
                  </a:cxn>
                </a:cxnLst>
                <a:rect l="0" t="0" r="r" b="b"/>
                <a:pathLst>
                  <a:path w="15">
                    <a:moveTo>
                      <a:pt x="0" y="0"/>
                    </a:moveTo>
                    <a:lnTo>
                      <a:pt x="15" y="0"/>
                    </a:lnTo>
                  </a:path>
                </a:pathLst>
              </a:custGeom>
              <a:noFill/>
              <a:ln w="10668">
                <a:solidFill>
                  <a:srgbClr val="ACACAC"/>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03" name="Group 499"/>
            <p:cNvGrpSpPr>
              <a:grpSpLocks/>
            </p:cNvGrpSpPr>
            <p:nvPr/>
          </p:nvGrpSpPr>
          <p:grpSpPr bwMode="auto">
            <a:xfrm>
              <a:off x="4514" y="8725"/>
              <a:ext cx="15" cy="2"/>
              <a:chOff x="4514" y="8725"/>
              <a:chExt cx="15" cy="2"/>
            </a:xfrm>
          </p:grpSpPr>
          <p:sp>
            <p:nvSpPr>
              <p:cNvPr id="294" name="Freeform 500"/>
              <p:cNvSpPr>
                <a:spLocks/>
              </p:cNvSpPr>
              <p:nvPr/>
            </p:nvSpPr>
            <p:spPr bwMode="auto">
              <a:xfrm>
                <a:off x="4514" y="8725"/>
                <a:ext cx="15" cy="2"/>
              </a:xfrm>
              <a:custGeom>
                <a:avLst/>
                <a:gdLst>
                  <a:gd name="T0" fmla="+- 0 4514 4514"/>
                  <a:gd name="T1" fmla="*/ T0 w 15"/>
                  <a:gd name="T2" fmla="+- 0 4528 4514"/>
                  <a:gd name="T3" fmla="*/ T2 w 15"/>
                </a:gdLst>
                <a:ahLst/>
                <a:cxnLst>
                  <a:cxn ang="0">
                    <a:pos x="T1" y="0"/>
                  </a:cxn>
                  <a:cxn ang="0">
                    <a:pos x="T3" y="0"/>
                  </a:cxn>
                </a:cxnLst>
                <a:rect l="0" t="0" r="r" b="b"/>
                <a:pathLst>
                  <a:path w="15">
                    <a:moveTo>
                      <a:pt x="0" y="0"/>
                    </a:moveTo>
                    <a:lnTo>
                      <a:pt x="14" y="0"/>
                    </a:lnTo>
                  </a:path>
                </a:pathLst>
              </a:custGeom>
              <a:noFill/>
              <a:ln w="9144">
                <a:solidFill>
                  <a:srgbClr val="9B9B9B"/>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04" name="Group 501"/>
            <p:cNvGrpSpPr>
              <a:grpSpLocks/>
            </p:cNvGrpSpPr>
            <p:nvPr/>
          </p:nvGrpSpPr>
          <p:grpSpPr bwMode="auto">
            <a:xfrm>
              <a:off x="5519" y="8739"/>
              <a:ext cx="15" cy="2"/>
              <a:chOff x="5519" y="8739"/>
              <a:chExt cx="15" cy="2"/>
            </a:xfrm>
          </p:grpSpPr>
          <p:sp>
            <p:nvSpPr>
              <p:cNvPr id="293" name="Freeform 502"/>
              <p:cNvSpPr>
                <a:spLocks/>
              </p:cNvSpPr>
              <p:nvPr/>
            </p:nvSpPr>
            <p:spPr bwMode="auto">
              <a:xfrm>
                <a:off x="5519" y="8739"/>
                <a:ext cx="15" cy="2"/>
              </a:xfrm>
              <a:custGeom>
                <a:avLst/>
                <a:gdLst>
                  <a:gd name="T0" fmla="+- 0 5519 5519"/>
                  <a:gd name="T1" fmla="*/ T0 w 15"/>
                  <a:gd name="T2" fmla="+- 0 5534 5519"/>
                  <a:gd name="T3" fmla="*/ T2 w 15"/>
                </a:gdLst>
                <a:ahLst/>
                <a:cxnLst>
                  <a:cxn ang="0">
                    <a:pos x="T1" y="0"/>
                  </a:cxn>
                  <a:cxn ang="0">
                    <a:pos x="T3" y="0"/>
                  </a:cxn>
                </a:cxnLst>
                <a:rect l="0" t="0" r="r" b="b"/>
                <a:pathLst>
                  <a:path w="15">
                    <a:moveTo>
                      <a:pt x="0" y="0"/>
                    </a:moveTo>
                    <a:lnTo>
                      <a:pt x="15" y="0"/>
                    </a:lnTo>
                  </a:path>
                </a:pathLst>
              </a:custGeom>
              <a:noFill/>
              <a:ln w="9144">
                <a:solidFill>
                  <a:srgbClr val="37373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05" name="Group 503"/>
            <p:cNvGrpSpPr>
              <a:grpSpLocks/>
            </p:cNvGrpSpPr>
            <p:nvPr/>
          </p:nvGrpSpPr>
          <p:grpSpPr bwMode="auto">
            <a:xfrm>
              <a:off x="5519" y="8754"/>
              <a:ext cx="15" cy="2"/>
              <a:chOff x="5519" y="8754"/>
              <a:chExt cx="15" cy="2"/>
            </a:xfrm>
          </p:grpSpPr>
          <p:sp>
            <p:nvSpPr>
              <p:cNvPr id="292" name="Freeform 504"/>
              <p:cNvSpPr>
                <a:spLocks/>
              </p:cNvSpPr>
              <p:nvPr/>
            </p:nvSpPr>
            <p:spPr bwMode="auto">
              <a:xfrm>
                <a:off x="5519" y="8754"/>
                <a:ext cx="15" cy="2"/>
              </a:xfrm>
              <a:custGeom>
                <a:avLst/>
                <a:gdLst>
                  <a:gd name="T0" fmla="+- 0 5519 5519"/>
                  <a:gd name="T1" fmla="*/ T0 w 15"/>
                  <a:gd name="T2" fmla="+- 0 5534 5519"/>
                  <a:gd name="T3" fmla="*/ T2 w 15"/>
                </a:gdLst>
                <a:ahLst/>
                <a:cxnLst>
                  <a:cxn ang="0">
                    <a:pos x="T1" y="0"/>
                  </a:cxn>
                  <a:cxn ang="0">
                    <a:pos x="T3" y="0"/>
                  </a:cxn>
                </a:cxnLst>
                <a:rect l="0" t="0" r="r" b="b"/>
                <a:pathLst>
                  <a:path w="15">
                    <a:moveTo>
                      <a:pt x="0" y="0"/>
                    </a:moveTo>
                    <a:lnTo>
                      <a:pt x="15"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06" name="Group 505"/>
            <p:cNvGrpSpPr>
              <a:grpSpLocks/>
            </p:cNvGrpSpPr>
            <p:nvPr/>
          </p:nvGrpSpPr>
          <p:grpSpPr bwMode="auto">
            <a:xfrm>
              <a:off x="5519" y="8785"/>
              <a:ext cx="15" cy="2"/>
              <a:chOff x="5519" y="8785"/>
              <a:chExt cx="15" cy="2"/>
            </a:xfrm>
          </p:grpSpPr>
          <p:sp>
            <p:nvSpPr>
              <p:cNvPr id="291" name="Freeform 506"/>
              <p:cNvSpPr>
                <a:spLocks/>
              </p:cNvSpPr>
              <p:nvPr/>
            </p:nvSpPr>
            <p:spPr bwMode="auto">
              <a:xfrm>
                <a:off x="5519" y="8785"/>
                <a:ext cx="15" cy="2"/>
              </a:xfrm>
              <a:custGeom>
                <a:avLst/>
                <a:gdLst>
                  <a:gd name="T0" fmla="+- 0 5519 5519"/>
                  <a:gd name="T1" fmla="*/ T0 w 15"/>
                  <a:gd name="T2" fmla="+- 0 5534 5519"/>
                  <a:gd name="T3" fmla="*/ T2 w 15"/>
                </a:gdLst>
                <a:ahLst/>
                <a:cxnLst>
                  <a:cxn ang="0">
                    <a:pos x="T1" y="0"/>
                  </a:cxn>
                  <a:cxn ang="0">
                    <a:pos x="T3" y="0"/>
                  </a:cxn>
                </a:cxnLst>
                <a:rect l="0" t="0" r="r" b="b"/>
                <a:pathLst>
                  <a:path w="15">
                    <a:moveTo>
                      <a:pt x="0" y="0"/>
                    </a:moveTo>
                    <a:lnTo>
                      <a:pt x="15" y="0"/>
                    </a:lnTo>
                  </a:path>
                </a:pathLst>
              </a:custGeom>
              <a:noFill/>
              <a:ln w="9144">
                <a:solidFill>
                  <a:srgbClr val="72727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07" name="Group 507"/>
            <p:cNvGrpSpPr>
              <a:grpSpLocks/>
            </p:cNvGrpSpPr>
            <p:nvPr/>
          </p:nvGrpSpPr>
          <p:grpSpPr bwMode="auto">
            <a:xfrm>
              <a:off x="4545" y="8799"/>
              <a:ext cx="15" cy="2"/>
              <a:chOff x="4545" y="8799"/>
              <a:chExt cx="15" cy="2"/>
            </a:xfrm>
          </p:grpSpPr>
          <p:sp>
            <p:nvSpPr>
              <p:cNvPr id="290" name="Freeform 508"/>
              <p:cNvSpPr>
                <a:spLocks/>
              </p:cNvSpPr>
              <p:nvPr/>
            </p:nvSpPr>
            <p:spPr bwMode="auto">
              <a:xfrm>
                <a:off x="4545" y="8799"/>
                <a:ext cx="15" cy="2"/>
              </a:xfrm>
              <a:custGeom>
                <a:avLst/>
                <a:gdLst>
                  <a:gd name="T0" fmla="+- 0 4545 4545"/>
                  <a:gd name="T1" fmla="*/ T0 w 15"/>
                  <a:gd name="T2" fmla="+- 0 4559 4545"/>
                  <a:gd name="T3" fmla="*/ T2 w 15"/>
                </a:gdLst>
                <a:ahLst/>
                <a:cxnLst>
                  <a:cxn ang="0">
                    <a:pos x="T1" y="0"/>
                  </a:cxn>
                  <a:cxn ang="0">
                    <a:pos x="T3" y="0"/>
                  </a:cxn>
                </a:cxnLst>
                <a:rect l="0" t="0" r="r" b="b"/>
                <a:pathLst>
                  <a:path w="15">
                    <a:moveTo>
                      <a:pt x="0" y="0"/>
                    </a:moveTo>
                    <a:lnTo>
                      <a:pt x="14" y="0"/>
                    </a:lnTo>
                  </a:path>
                </a:pathLst>
              </a:custGeom>
              <a:noFill/>
              <a:ln w="9144">
                <a:solidFill>
                  <a:srgbClr val="17171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08" name="Group 509"/>
            <p:cNvGrpSpPr>
              <a:grpSpLocks/>
            </p:cNvGrpSpPr>
            <p:nvPr/>
          </p:nvGrpSpPr>
          <p:grpSpPr bwMode="auto">
            <a:xfrm>
              <a:off x="5519" y="8799"/>
              <a:ext cx="15" cy="2"/>
              <a:chOff x="5519" y="8799"/>
              <a:chExt cx="15" cy="2"/>
            </a:xfrm>
          </p:grpSpPr>
          <p:sp>
            <p:nvSpPr>
              <p:cNvPr id="289" name="Freeform 510"/>
              <p:cNvSpPr>
                <a:spLocks/>
              </p:cNvSpPr>
              <p:nvPr/>
            </p:nvSpPr>
            <p:spPr bwMode="auto">
              <a:xfrm>
                <a:off x="5519" y="8799"/>
                <a:ext cx="15" cy="2"/>
              </a:xfrm>
              <a:custGeom>
                <a:avLst/>
                <a:gdLst>
                  <a:gd name="T0" fmla="+- 0 5519 5519"/>
                  <a:gd name="T1" fmla="*/ T0 w 15"/>
                  <a:gd name="T2" fmla="+- 0 5534 5519"/>
                  <a:gd name="T3" fmla="*/ T2 w 15"/>
                </a:gdLst>
                <a:ahLst/>
                <a:cxnLst>
                  <a:cxn ang="0">
                    <a:pos x="T1" y="0"/>
                  </a:cxn>
                  <a:cxn ang="0">
                    <a:pos x="T3" y="0"/>
                  </a:cxn>
                </a:cxnLst>
                <a:rect l="0" t="0" r="r" b="b"/>
                <a:pathLst>
                  <a:path w="15">
                    <a:moveTo>
                      <a:pt x="0" y="0"/>
                    </a:moveTo>
                    <a:lnTo>
                      <a:pt x="15"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09" name="Group 511"/>
            <p:cNvGrpSpPr>
              <a:grpSpLocks/>
            </p:cNvGrpSpPr>
            <p:nvPr/>
          </p:nvGrpSpPr>
          <p:grpSpPr bwMode="auto">
            <a:xfrm>
              <a:off x="4559" y="8814"/>
              <a:ext cx="15" cy="2"/>
              <a:chOff x="4559" y="8814"/>
              <a:chExt cx="15" cy="2"/>
            </a:xfrm>
          </p:grpSpPr>
          <p:sp>
            <p:nvSpPr>
              <p:cNvPr id="288" name="Freeform 512"/>
              <p:cNvSpPr>
                <a:spLocks/>
              </p:cNvSpPr>
              <p:nvPr/>
            </p:nvSpPr>
            <p:spPr bwMode="auto">
              <a:xfrm>
                <a:off x="4559" y="8814"/>
                <a:ext cx="15" cy="2"/>
              </a:xfrm>
              <a:custGeom>
                <a:avLst/>
                <a:gdLst>
                  <a:gd name="T0" fmla="+- 0 4559 4559"/>
                  <a:gd name="T1" fmla="*/ T0 w 15"/>
                  <a:gd name="T2" fmla="+- 0 4574 4559"/>
                  <a:gd name="T3" fmla="*/ T2 w 15"/>
                </a:gdLst>
                <a:ahLst/>
                <a:cxnLst>
                  <a:cxn ang="0">
                    <a:pos x="T1" y="0"/>
                  </a:cxn>
                  <a:cxn ang="0">
                    <a:pos x="T3" y="0"/>
                  </a:cxn>
                </a:cxnLst>
                <a:rect l="0" t="0" r="r" b="b"/>
                <a:pathLst>
                  <a:path w="15">
                    <a:moveTo>
                      <a:pt x="0" y="0"/>
                    </a:moveTo>
                    <a:lnTo>
                      <a:pt x="15"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10" name="Group 513"/>
            <p:cNvGrpSpPr>
              <a:grpSpLocks/>
            </p:cNvGrpSpPr>
            <p:nvPr/>
          </p:nvGrpSpPr>
          <p:grpSpPr bwMode="auto">
            <a:xfrm>
              <a:off x="5519" y="8845"/>
              <a:ext cx="15" cy="2"/>
              <a:chOff x="5519" y="8845"/>
              <a:chExt cx="15" cy="2"/>
            </a:xfrm>
          </p:grpSpPr>
          <p:sp>
            <p:nvSpPr>
              <p:cNvPr id="287" name="Freeform 514"/>
              <p:cNvSpPr>
                <a:spLocks/>
              </p:cNvSpPr>
              <p:nvPr/>
            </p:nvSpPr>
            <p:spPr bwMode="auto">
              <a:xfrm>
                <a:off x="5519" y="8845"/>
                <a:ext cx="15" cy="2"/>
              </a:xfrm>
              <a:custGeom>
                <a:avLst/>
                <a:gdLst>
                  <a:gd name="T0" fmla="+- 0 5519 5519"/>
                  <a:gd name="T1" fmla="*/ T0 w 15"/>
                  <a:gd name="T2" fmla="+- 0 5534 5519"/>
                  <a:gd name="T3" fmla="*/ T2 w 15"/>
                </a:gdLst>
                <a:ahLst/>
                <a:cxnLst>
                  <a:cxn ang="0">
                    <a:pos x="T1" y="0"/>
                  </a:cxn>
                  <a:cxn ang="0">
                    <a:pos x="T3" y="0"/>
                  </a:cxn>
                </a:cxnLst>
                <a:rect l="0" t="0" r="r" b="b"/>
                <a:pathLst>
                  <a:path w="15">
                    <a:moveTo>
                      <a:pt x="0" y="0"/>
                    </a:moveTo>
                    <a:lnTo>
                      <a:pt x="15" y="0"/>
                    </a:lnTo>
                  </a:path>
                </a:pathLst>
              </a:custGeom>
              <a:noFill/>
              <a:ln w="9144">
                <a:solidFill>
                  <a:srgbClr val="27272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11" name="Group 515"/>
            <p:cNvGrpSpPr>
              <a:grpSpLocks/>
            </p:cNvGrpSpPr>
            <p:nvPr/>
          </p:nvGrpSpPr>
          <p:grpSpPr bwMode="auto">
            <a:xfrm>
              <a:off x="4574" y="8859"/>
              <a:ext cx="15" cy="2"/>
              <a:chOff x="4574" y="8859"/>
              <a:chExt cx="15" cy="2"/>
            </a:xfrm>
          </p:grpSpPr>
          <p:sp>
            <p:nvSpPr>
              <p:cNvPr id="286" name="Freeform 516"/>
              <p:cNvSpPr>
                <a:spLocks/>
              </p:cNvSpPr>
              <p:nvPr/>
            </p:nvSpPr>
            <p:spPr bwMode="auto">
              <a:xfrm>
                <a:off x="4574" y="8859"/>
                <a:ext cx="15" cy="2"/>
              </a:xfrm>
              <a:custGeom>
                <a:avLst/>
                <a:gdLst>
                  <a:gd name="T0" fmla="+- 0 4574 4574"/>
                  <a:gd name="T1" fmla="*/ T0 w 15"/>
                  <a:gd name="T2" fmla="+- 0 4588 4574"/>
                  <a:gd name="T3" fmla="*/ T2 w 15"/>
                </a:gdLst>
                <a:ahLst/>
                <a:cxnLst>
                  <a:cxn ang="0">
                    <a:pos x="T1" y="0"/>
                  </a:cxn>
                  <a:cxn ang="0">
                    <a:pos x="T3" y="0"/>
                  </a:cxn>
                </a:cxnLst>
                <a:rect l="0" t="0" r="r" b="b"/>
                <a:pathLst>
                  <a:path w="15">
                    <a:moveTo>
                      <a:pt x="0" y="0"/>
                    </a:moveTo>
                    <a:lnTo>
                      <a:pt x="14" y="0"/>
                    </a:lnTo>
                  </a:path>
                </a:pathLst>
              </a:custGeom>
              <a:noFill/>
              <a:ln w="9144">
                <a:solidFill>
                  <a:srgbClr val="9B9B9B"/>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12" name="Group 517"/>
            <p:cNvGrpSpPr>
              <a:grpSpLocks/>
            </p:cNvGrpSpPr>
            <p:nvPr/>
          </p:nvGrpSpPr>
          <p:grpSpPr bwMode="auto">
            <a:xfrm>
              <a:off x="5519" y="8859"/>
              <a:ext cx="15" cy="2"/>
              <a:chOff x="5519" y="8859"/>
              <a:chExt cx="15" cy="2"/>
            </a:xfrm>
          </p:grpSpPr>
          <p:sp>
            <p:nvSpPr>
              <p:cNvPr id="285" name="Freeform 518"/>
              <p:cNvSpPr>
                <a:spLocks/>
              </p:cNvSpPr>
              <p:nvPr/>
            </p:nvSpPr>
            <p:spPr bwMode="auto">
              <a:xfrm>
                <a:off x="5519" y="8859"/>
                <a:ext cx="15" cy="2"/>
              </a:xfrm>
              <a:custGeom>
                <a:avLst/>
                <a:gdLst>
                  <a:gd name="T0" fmla="+- 0 5519 5519"/>
                  <a:gd name="T1" fmla="*/ T0 w 15"/>
                  <a:gd name="T2" fmla="+- 0 5534 5519"/>
                  <a:gd name="T3" fmla="*/ T2 w 15"/>
                </a:gdLst>
                <a:ahLst/>
                <a:cxnLst>
                  <a:cxn ang="0">
                    <a:pos x="T1" y="0"/>
                  </a:cxn>
                  <a:cxn ang="0">
                    <a:pos x="T3" y="0"/>
                  </a:cxn>
                </a:cxnLst>
                <a:rect l="0" t="0" r="r" b="b"/>
                <a:pathLst>
                  <a:path w="15">
                    <a:moveTo>
                      <a:pt x="0" y="0"/>
                    </a:moveTo>
                    <a:lnTo>
                      <a:pt x="15" y="0"/>
                    </a:lnTo>
                  </a:path>
                </a:pathLst>
              </a:custGeom>
              <a:noFill/>
              <a:ln w="9144">
                <a:solidFill>
                  <a:srgbClr val="ACACAC"/>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13" name="Group 519"/>
            <p:cNvGrpSpPr>
              <a:grpSpLocks/>
            </p:cNvGrpSpPr>
            <p:nvPr/>
          </p:nvGrpSpPr>
          <p:grpSpPr bwMode="auto">
            <a:xfrm>
              <a:off x="4574" y="8874"/>
              <a:ext cx="15" cy="2"/>
              <a:chOff x="4574" y="8874"/>
              <a:chExt cx="15" cy="2"/>
            </a:xfrm>
          </p:grpSpPr>
          <p:sp>
            <p:nvSpPr>
              <p:cNvPr id="284" name="Freeform 520"/>
              <p:cNvSpPr>
                <a:spLocks/>
              </p:cNvSpPr>
              <p:nvPr/>
            </p:nvSpPr>
            <p:spPr bwMode="auto">
              <a:xfrm>
                <a:off x="4574" y="8874"/>
                <a:ext cx="15" cy="2"/>
              </a:xfrm>
              <a:custGeom>
                <a:avLst/>
                <a:gdLst>
                  <a:gd name="T0" fmla="+- 0 4574 4574"/>
                  <a:gd name="T1" fmla="*/ T0 w 15"/>
                  <a:gd name="T2" fmla="+- 0 4588 4574"/>
                  <a:gd name="T3" fmla="*/ T2 w 15"/>
                </a:gdLst>
                <a:ahLst/>
                <a:cxnLst>
                  <a:cxn ang="0">
                    <a:pos x="T1" y="0"/>
                  </a:cxn>
                  <a:cxn ang="0">
                    <a:pos x="T3" y="0"/>
                  </a:cxn>
                </a:cxnLst>
                <a:rect l="0" t="0" r="r" b="b"/>
                <a:pathLst>
                  <a:path w="15">
                    <a:moveTo>
                      <a:pt x="0" y="0"/>
                    </a:moveTo>
                    <a:lnTo>
                      <a:pt x="14" y="0"/>
                    </a:lnTo>
                  </a:path>
                </a:pathLst>
              </a:custGeom>
              <a:noFill/>
              <a:ln w="9144">
                <a:solidFill>
                  <a:srgbClr val="ACACAC"/>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14" name="Group 521"/>
            <p:cNvGrpSpPr>
              <a:grpSpLocks/>
            </p:cNvGrpSpPr>
            <p:nvPr/>
          </p:nvGrpSpPr>
          <p:grpSpPr bwMode="auto">
            <a:xfrm>
              <a:off x="4574" y="8905"/>
              <a:ext cx="15" cy="2"/>
              <a:chOff x="4574" y="8905"/>
              <a:chExt cx="15" cy="2"/>
            </a:xfrm>
          </p:grpSpPr>
          <p:sp>
            <p:nvSpPr>
              <p:cNvPr id="283" name="Freeform 522"/>
              <p:cNvSpPr>
                <a:spLocks/>
              </p:cNvSpPr>
              <p:nvPr/>
            </p:nvSpPr>
            <p:spPr bwMode="auto">
              <a:xfrm>
                <a:off x="4574" y="8905"/>
                <a:ext cx="15" cy="2"/>
              </a:xfrm>
              <a:custGeom>
                <a:avLst/>
                <a:gdLst>
                  <a:gd name="T0" fmla="+- 0 4574 4574"/>
                  <a:gd name="T1" fmla="*/ T0 w 15"/>
                  <a:gd name="T2" fmla="+- 0 4588 4574"/>
                  <a:gd name="T3" fmla="*/ T2 w 15"/>
                </a:gdLst>
                <a:ahLst/>
                <a:cxnLst>
                  <a:cxn ang="0">
                    <a:pos x="T1" y="0"/>
                  </a:cxn>
                  <a:cxn ang="0">
                    <a:pos x="T3" y="0"/>
                  </a:cxn>
                </a:cxnLst>
                <a:rect l="0" t="0" r="r" b="b"/>
                <a:pathLst>
                  <a:path w="15">
                    <a:moveTo>
                      <a:pt x="0" y="0"/>
                    </a:moveTo>
                    <a:lnTo>
                      <a:pt x="14" y="0"/>
                    </a:lnTo>
                  </a:path>
                </a:pathLst>
              </a:custGeom>
              <a:noFill/>
              <a:ln w="9144">
                <a:solidFill>
                  <a:srgbClr val="62626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15" name="Group 523"/>
            <p:cNvGrpSpPr>
              <a:grpSpLocks/>
            </p:cNvGrpSpPr>
            <p:nvPr/>
          </p:nvGrpSpPr>
          <p:grpSpPr bwMode="auto">
            <a:xfrm>
              <a:off x="4574" y="8919"/>
              <a:ext cx="15" cy="2"/>
              <a:chOff x="4574" y="8919"/>
              <a:chExt cx="15" cy="2"/>
            </a:xfrm>
          </p:grpSpPr>
          <p:sp>
            <p:nvSpPr>
              <p:cNvPr id="281" name="Freeform 524"/>
              <p:cNvSpPr>
                <a:spLocks/>
              </p:cNvSpPr>
              <p:nvPr/>
            </p:nvSpPr>
            <p:spPr bwMode="auto">
              <a:xfrm>
                <a:off x="4574" y="8919"/>
                <a:ext cx="15" cy="2"/>
              </a:xfrm>
              <a:custGeom>
                <a:avLst/>
                <a:gdLst>
                  <a:gd name="T0" fmla="+- 0 4574 4574"/>
                  <a:gd name="T1" fmla="*/ T0 w 15"/>
                  <a:gd name="T2" fmla="+- 0 4588 4574"/>
                  <a:gd name="T3" fmla="*/ T2 w 15"/>
                </a:gdLst>
                <a:ahLst/>
                <a:cxnLst>
                  <a:cxn ang="0">
                    <a:pos x="T1" y="0"/>
                  </a:cxn>
                  <a:cxn ang="0">
                    <a:pos x="T3" y="0"/>
                  </a:cxn>
                </a:cxnLst>
                <a:rect l="0" t="0" r="r" b="b"/>
                <a:pathLst>
                  <a:path w="15">
                    <a:moveTo>
                      <a:pt x="0" y="0"/>
                    </a:moveTo>
                    <a:lnTo>
                      <a:pt x="14" y="0"/>
                    </a:lnTo>
                  </a:path>
                </a:pathLst>
              </a:custGeom>
              <a:noFill/>
              <a:ln w="9144">
                <a:solidFill>
                  <a:srgbClr val="9B9B9B"/>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282" name="Picture 525"/>
              <p:cNvPicPr>
                <a:picLocks noChangeAspect="1" noChangeArrowheads="1"/>
              </p:cNvPicPr>
              <p:nvPr/>
            </p:nvPicPr>
            <p:blipFill>
              <a:blip r:embed="rId39" cstate="print">
                <a:extLst>
                  <a:ext uri="{28A0092B-C50C-407E-A947-70E740481C1C}">
                    <a14:useLocalDpi xmlns:a14="http://schemas.microsoft.com/office/drawing/2010/main" xmlns="" val="0"/>
                  </a:ext>
                </a:extLst>
              </a:blip>
              <a:srcRect/>
              <a:stretch>
                <a:fillRect/>
              </a:stretch>
            </p:blipFill>
            <p:spPr bwMode="auto">
              <a:xfrm>
                <a:off x="5519" y="8881"/>
                <a:ext cx="29" cy="12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16" name="Group 526"/>
            <p:cNvGrpSpPr>
              <a:grpSpLocks/>
            </p:cNvGrpSpPr>
            <p:nvPr/>
          </p:nvGrpSpPr>
          <p:grpSpPr bwMode="auto">
            <a:xfrm>
              <a:off x="5534" y="9039"/>
              <a:ext cx="15" cy="2"/>
              <a:chOff x="5534" y="9039"/>
              <a:chExt cx="15" cy="2"/>
            </a:xfrm>
          </p:grpSpPr>
          <p:sp>
            <p:nvSpPr>
              <p:cNvPr id="280" name="Freeform 527"/>
              <p:cNvSpPr>
                <a:spLocks/>
              </p:cNvSpPr>
              <p:nvPr/>
            </p:nvSpPr>
            <p:spPr bwMode="auto">
              <a:xfrm>
                <a:off x="5534" y="9039"/>
                <a:ext cx="15" cy="2"/>
              </a:xfrm>
              <a:custGeom>
                <a:avLst/>
                <a:gdLst>
                  <a:gd name="T0" fmla="+- 0 5534 5534"/>
                  <a:gd name="T1" fmla="*/ T0 w 15"/>
                  <a:gd name="T2" fmla="+- 0 5548 5534"/>
                  <a:gd name="T3" fmla="*/ T2 w 15"/>
                </a:gdLst>
                <a:ahLst/>
                <a:cxnLst>
                  <a:cxn ang="0">
                    <a:pos x="T1" y="0"/>
                  </a:cxn>
                  <a:cxn ang="0">
                    <a:pos x="T3" y="0"/>
                  </a:cxn>
                </a:cxnLst>
                <a:rect l="0" t="0" r="r" b="b"/>
                <a:pathLst>
                  <a:path w="15">
                    <a:moveTo>
                      <a:pt x="0" y="0"/>
                    </a:moveTo>
                    <a:lnTo>
                      <a:pt x="14" y="0"/>
                    </a:lnTo>
                  </a:path>
                </a:pathLst>
              </a:custGeom>
              <a:noFill/>
              <a:ln w="9144">
                <a:solidFill>
                  <a:srgbClr val="37373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17" name="Group 528"/>
            <p:cNvGrpSpPr>
              <a:grpSpLocks/>
            </p:cNvGrpSpPr>
            <p:nvPr/>
          </p:nvGrpSpPr>
          <p:grpSpPr bwMode="auto">
            <a:xfrm>
              <a:off x="5548" y="9054"/>
              <a:ext cx="17" cy="2"/>
              <a:chOff x="5548" y="9054"/>
              <a:chExt cx="17" cy="2"/>
            </a:xfrm>
          </p:grpSpPr>
          <p:sp>
            <p:nvSpPr>
              <p:cNvPr id="279" name="Freeform 529"/>
              <p:cNvSpPr>
                <a:spLocks/>
              </p:cNvSpPr>
              <p:nvPr/>
            </p:nvSpPr>
            <p:spPr bwMode="auto">
              <a:xfrm>
                <a:off x="5548" y="9054"/>
                <a:ext cx="17" cy="2"/>
              </a:xfrm>
              <a:custGeom>
                <a:avLst/>
                <a:gdLst>
                  <a:gd name="T0" fmla="+- 0 5548 5548"/>
                  <a:gd name="T1" fmla="*/ T0 w 17"/>
                  <a:gd name="T2" fmla="+- 0 5565 5548"/>
                  <a:gd name="T3" fmla="*/ T2 w 17"/>
                </a:gdLst>
                <a:ahLst/>
                <a:cxnLst>
                  <a:cxn ang="0">
                    <a:pos x="T1" y="0"/>
                  </a:cxn>
                  <a:cxn ang="0">
                    <a:pos x="T3" y="0"/>
                  </a:cxn>
                </a:cxnLst>
                <a:rect l="0" t="0" r="r" b="b"/>
                <a:pathLst>
                  <a:path w="17">
                    <a:moveTo>
                      <a:pt x="0" y="0"/>
                    </a:moveTo>
                    <a:lnTo>
                      <a:pt x="17" y="0"/>
                    </a:lnTo>
                  </a:path>
                </a:pathLst>
              </a:custGeom>
              <a:noFill/>
              <a:ln w="9144">
                <a:solidFill>
                  <a:srgbClr val="82828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18" name="Group 530"/>
            <p:cNvGrpSpPr>
              <a:grpSpLocks/>
            </p:cNvGrpSpPr>
            <p:nvPr/>
          </p:nvGrpSpPr>
          <p:grpSpPr bwMode="auto">
            <a:xfrm>
              <a:off x="5565" y="9069"/>
              <a:ext cx="15" cy="2"/>
              <a:chOff x="5565" y="9069"/>
              <a:chExt cx="15" cy="2"/>
            </a:xfrm>
          </p:grpSpPr>
          <p:sp>
            <p:nvSpPr>
              <p:cNvPr id="277" name="Freeform 531"/>
              <p:cNvSpPr>
                <a:spLocks/>
              </p:cNvSpPr>
              <p:nvPr/>
            </p:nvSpPr>
            <p:spPr bwMode="auto">
              <a:xfrm>
                <a:off x="5565" y="9069"/>
                <a:ext cx="15" cy="2"/>
              </a:xfrm>
              <a:custGeom>
                <a:avLst/>
                <a:gdLst>
                  <a:gd name="T0" fmla="+- 0 5565 5565"/>
                  <a:gd name="T1" fmla="*/ T0 w 15"/>
                  <a:gd name="T2" fmla="+- 0 5579 5565"/>
                  <a:gd name="T3" fmla="*/ T2 w 15"/>
                </a:gdLst>
                <a:ahLst/>
                <a:cxnLst>
                  <a:cxn ang="0">
                    <a:pos x="T1" y="0"/>
                  </a:cxn>
                  <a:cxn ang="0">
                    <a:pos x="T3" y="0"/>
                  </a:cxn>
                </a:cxnLst>
                <a:rect l="0" t="0" r="r" b="b"/>
                <a:pathLst>
                  <a:path w="15">
                    <a:moveTo>
                      <a:pt x="0" y="0"/>
                    </a:moveTo>
                    <a:lnTo>
                      <a:pt x="14" y="0"/>
                    </a:lnTo>
                  </a:path>
                </a:pathLst>
              </a:custGeom>
              <a:noFill/>
              <a:ln w="1066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278" name="Picture 532"/>
              <p:cNvPicPr>
                <a:picLocks noChangeAspect="1" noChangeArrowheads="1"/>
              </p:cNvPicPr>
              <p:nvPr/>
            </p:nvPicPr>
            <p:blipFill>
              <a:blip r:embed="rId40">
                <a:extLst>
                  <a:ext uri="{28A0092B-C50C-407E-A947-70E740481C1C}">
                    <a14:useLocalDpi xmlns:a14="http://schemas.microsoft.com/office/drawing/2010/main" xmlns="" val="0"/>
                  </a:ext>
                </a:extLst>
              </a:blip>
              <a:srcRect/>
              <a:stretch>
                <a:fillRect/>
              </a:stretch>
            </p:blipFill>
            <p:spPr bwMode="auto">
              <a:xfrm>
                <a:off x="5548" y="9078"/>
                <a:ext cx="31" cy="14"/>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19" name="Group 533"/>
            <p:cNvGrpSpPr>
              <a:grpSpLocks/>
            </p:cNvGrpSpPr>
            <p:nvPr/>
          </p:nvGrpSpPr>
          <p:grpSpPr bwMode="auto">
            <a:xfrm>
              <a:off x="5548" y="9099"/>
              <a:ext cx="17" cy="2"/>
              <a:chOff x="5548" y="9099"/>
              <a:chExt cx="17" cy="2"/>
            </a:xfrm>
          </p:grpSpPr>
          <p:sp>
            <p:nvSpPr>
              <p:cNvPr id="276" name="Freeform 534"/>
              <p:cNvSpPr>
                <a:spLocks/>
              </p:cNvSpPr>
              <p:nvPr/>
            </p:nvSpPr>
            <p:spPr bwMode="auto">
              <a:xfrm>
                <a:off x="5548" y="9099"/>
                <a:ext cx="17" cy="2"/>
              </a:xfrm>
              <a:custGeom>
                <a:avLst/>
                <a:gdLst>
                  <a:gd name="T0" fmla="+- 0 5548 5548"/>
                  <a:gd name="T1" fmla="*/ T0 w 17"/>
                  <a:gd name="T2" fmla="+- 0 5565 5548"/>
                  <a:gd name="T3" fmla="*/ T2 w 17"/>
                </a:gdLst>
                <a:ahLst/>
                <a:cxnLst>
                  <a:cxn ang="0">
                    <a:pos x="T1" y="0"/>
                  </a:cxn>
                  <a:cxn ang="0">
                    <a:pos x="T3" y="0"/>
                  </a:cxn>
                </a:cxnLst>
                <a:rect l="0" t="0" r="r" b="b"/>
                <a:pathLst>
                  <a:path w="17">
                    <a:moveTo>
                      <a:pt x="0" y="0"/>
                    </a:moveTo>
                    <a:lnTo>
                      <a:pt x="17" y="0"/>
                    </a:lnTo>
                  </a:path>
                </a:pathLst>
              </a:custGeom>
              <a:noFill/>
              <a:ln w="9144">
                <a:solidFill>
                  <a:srgbClr val="CDCDCD"/>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20" name="Group 535"/>
            <p:cNvGrpSpPr>
              <a:grpSpLocks/>
            </p:cNvGrpSpPr>
            <p:nvPr/>
          </p:nvGrpSpPr>
          <p:grpSpPr bwMode="auto">
            <a:xfrm>
              <a:off x="5534" y="9114"/>
              <a:ext cx="15" cy="2"/>
              <a:chOff x="5534" y="9114"/>
              <a:chExt cx="15" cy="2"/>
            </a:xfrm>
          </p:grpSpPr>
          <p:sp>
            <p:nvSpPr>
              <p:cNvPr id="275" name="Freeform 536"/>
              <p:cNvSpPr>
                <a:spLocks/>
              </p:cNvSpPr>
              <p:nvPr/>
            </p:nvSpPr>
            <p:spPr bwMode="auto">
              <a:xfrm>
                <a:off x="5534" y="9114"/>
                <a:ext cx="15" cy="2"/>
              </a:xfrm>
              <a:custGeom>
                <a:avLst/>
                <a:gdLst>
                  <a:gd name="T0" fmla="+- 0 5534 5534"/>
                  <a:gd name="T1" fmla="*/ T0 w 15"/>
                  <a:gd name="T2" fmla="+- 0 5548 5534"/>
                  <a:gd name="T3" fmla="*/ T2 w 15"/>
                </a:gdLst>
                <a:ahLst/>
                <a:cxnLst>
                  <a:cxn ang="0">
                    <a:pos x="T1" y="0"/>
                  </a:cxn>
                  <a:cxn ang="0">
                    <a:pos x="T3" y="0"/>
                  </a:cxn>
                </a:cxnLst>
                <a:rect l="0" t="0" r="r" b="b"/>
                <a:pathLst>
                  <a:path w="15">
                    <a:moveTo>
                      <a:pt x="0" y="0"/>
                    </a:moveTo>
                    <a:lnTo>
                      <a:pt x="14" y="0"/>
                    </a:lnTo>
                  </a:path>
                </a:pathLst>
              </a:custGeom>
              <a:noFill/>
              <a:ln w="9144">
                <a:solidFill>
                  <a:srgbClr val="50505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21" name="Group 537"/>
            <p:cNvGrpSpPr>
              <a:grpSpLocks/>
            </p:cNvGrpSpPr>
            <p:nvPr/>
          </p:nvGrpSpPr>
          <p:grpSpPr bwMode="auto">
            <a:xfrm>
              <a:off x="5534" y="9129"/>
              <a:ext cx="15" cy="2"/>
              <a:chOff x="5534" y="9129"/>
              <a:chExt cx="15" cy="2"/>
            </a:xfrm>
          </p:grpSpPr>
          <p:sp>
            <p:nvSpPr>
              <p:cNvPr id="274" name="Freeform 538"/>
              <p:cNvSpPr>
                <a:spLocks/>
              </p:cNvSpPr>
              <p:nvPr/>
            </p:nvSpPr>
            <p:spPr bwMode="auto">
              <a:xfrm>
                <a:off x="5534" y="9129"/>
                <a:ext cx="15" cy="2"/>
              </a:xfrm>
              <a:custGeom>
                <a:avLst/>
                <a:gdLst>
                  <a:gd name="T0" fmla="+- 0 5534 5534"/>
                  <a:gd name="T1" fmla="*/ T0 w 15"/>
                  <a:gd name="T2" fmla="+- 0 5548 5534"/>
                  <a:gd name="T3" fmla="*/ T2 w 15"/>
                </a:gdLst>
                <a:ahLst/>
                <a:cxnLst>
                  <a:cxn ang="0">
                    <a:pos x="T1" y="0"/>
                  </a:cxn>
                  <a:cxn ang="0">
                    <a:pos x="T3" y="0"/>
                  </a:cxn>
                </a:cxnLst>
                <a:rect l="0" t="0" r="r" b="b"/>
                <a:pathLst>
                  <a:path w="15">
                    <a:moveTo>
                      <a:pt x="0" y="0"/>
                    </a:moveTo>
                    <a:lnTo>
                      <a:pt x="14" y="0"/>
                    </a:lnTo>
                  </a:path>
                </a:pathLst>
              </a:custGeom>
              <a:noFill/>
              <a:ln w="10668">
                <a:solidFill>
                  <a:srgbClr val="27272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22" name="Group 539"/>
            <p:cNvGrpSpPr>
              <a:grpSpLocks/>
            </p:cNvGrpSpPr>
            <p:nvPr/>
          </p:nvGrpSpPr>
          <p:grpSpPr bwMode="auto">
            <a:xfrm>
              <a:off x="5534" y="9145"/>
              <a:ext cx="15" cy="2"/>
              <a:chOff x="5534" y="9145"/>
              <a:chExt cx="15" cy="2"/>
            </a:xfrm>
          </p:grpSpPr>
          <p:sp>
            <p:nvSpPr>
              <p:cNvPr id="273" name="Freeform 540"/>
              <p:cNvSpPr>
                <a:spLocks/>
              </p:cNvSpPr>
              <p:nvPr/>
            </p:nvSpPr>
            <p:spPr bwMode="auto">
              <a:xfrm>
                <a:off x="5534" y="9145"/>
                <a:ext cx="15" cy="2"/>
              </a:xfrm>
              <a:custGeom>
                <a:avLst/>
                <a:gdLst>
                  <a:gd name="T0" fmla="+- 0 5534 5534"/>
                  <a:gd name="T1" fmla="*/ T0 w 15"/>
                  <a:gd name="T2" fmla="+- 0 5548 5534"/>
                  <a:gd name="T3" fmla="*/ T2 w 15"/>
                </a:gdLst>
                <a:ahLst/>
                <a:cxnLst>
                  <a:cxn ang="0">
                    <a:pos x="T1" y="0"/>
                  </a:cxn>
                  <a:cxn ang="0">
                    <a:pos x="T3" y="0"/>
                  </a:cxn>
                </a:cxnLst>
                <a:rect l="0" t="0" r="r" b="b"/>
                <a:pathLst>
                  <a:path w="15">
                    <a:moveTo>
                      <a:pt x="0" y="0"/>
                    </a:moveTo>
                    <a:lnTo>
                      <a:pt x="14" y="0"/>
                    </a:lnTo>
                  </a:path>
                </a:pathLst>
              </a:custGeom>
              <a:noFill/>
              <a:ln w="9144">
                <a:solidFill>
                  <a:srgbClr val="62626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23" name="Group 541"/>
            <p:cNvGrpSpPr>
              <a:grpSpLocks/>
            </p:cNvGrpSpPr>
            <p:nvPr/>
          </p:nvGrpSpPr>
          <p:grpSpPr bwMode="auto">
            <a:xfrm>
              <a:off x="5534" y="9174"/>
              <a:ext cx="15" cy="2"/>
              <a:chOff x="5534" y="9174"/>
              <a:chExt cx="15" cy="2"/>
            </a:xfrm>
          </p:grpSpPr>
          <p:sp>
            <p:nvSpPr>
              <p:cNvPr id="272" name="Freeform 542"/>
              <p:cNvSpPr>
                <a:spLocks/>
              </p:cNvSpPr>
              <p:nvPr/>
            </p:nvSpPr>
            <p:spPr bwMode="auto">
              <a:xfrm>
                <a:off x="5534" y="9174"/>
                <a:ext cx="15" cy="2"/>
              </a:xfrm>
              <a:custGeom>
                <a:avLst/>
                <a:gdLst>
                  <a:gd name="T0" fmla="+- 0 5534 5534"/>
                  <a:gd name="T1" fmla="*/ T0 w 15"/>
                  <a:gd name="T2" fmla="+- 0 5548 5534"/>
                  <a:gd name="T3" fmla="*/ T2 w 15"/>
                </a:gdLst>
                <a:ahLst/>
                <a:cxnLst>
                  <a:cxn ang="0">
                    <a:pos x="T1" y="0"/>
                  </a:cxn>
                  <a:cxn ang="0">
                    <a:pos x="T3" y="0"/>
                  </a:cxn>
                </a:cxnLst>
                <a:rect l="0" t="0" r="r" b="b"/>
                <a:pathLst>
                  <a:path w="15">
                    <a:moveTo>
                      <a:pt x="0" y="0"/>
                    </a:moveTo>
                    <a:lnTo>
                      <a:pt x="14" y="0"/>
                    </a:lnTo>
                  </a:path>
                </a:pathLst>
              </a:custGeom>
              <a:noFill/>
              <a:ln w="9144">
                <a:solidFill>
                  <a:srgbClr val="62626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24" name="Group 543"/>
            <p:cNvGrpSpPr>
              <a:grpSpLocks/>
            </p:cNvGrpSpPr>
            <p:nvPr/>
          </p:nvGrpSpPr>
          <p:grpSpPr bwMode="auto">
            <a:xfrm>
              <a:off x="5534" y="9205"/>
              <a:ext cx="15" cy="2"/>
              <a:chOff x="5534" y="9205"/>
              <a:chExt cx="15" cy="2"/>
            </a:xfrm>
          </p:grpSpPr>
          <p:sp>
            <p:nvSpPr>
              <p:cNvPr id="271" name="Freeform 544"/>
              <p:cNvSpPr>
                <a:spLocks/>
              </p:cNvSpPr>
              <p:nvPr/>
            </p:nvSpPr>
            <p:spPr bwMode="auto">
              <a:xfrm>
                <a:off x="5534" y="9205"/>
                <a:ext cx="15" cy="2"/>
              </a:xfrm>
              <a:custGeom>
                <a:avLst/>
                <a:gdLst>
                  <a:gd name="T0" fmla="+- 0 5534 5534"/>
                  <a:gd name="T1" fmla="*/ T0 w 15"/>
                  <a:gd name="T2" fmla="+- 0 5548 5534"/>
                  <a:gd name="T3" fmla="*/ T2 w 15"/>
                </a:gdLst>
                <a:ahLst/>
                <a:cxnLst>
                  <a:cxn ang="0">
                    <a:pos x="T1" y="0"/>
                  </a:cxn>
                  <a:cxn ang="0">
                    <a:pos x="T3" y="0"/>
                  </a:cxn>
                </a:cxnLst>
                <a:rect l="0" t="0" r="r" b="b"/>
                <a:pathLst>
                  <a:path w="15">
                    <a:moveTo>
                      <a:pt x="0" y="0"/>
                    </a:moveTo>
                    <a:lnTo>
                      <a:pt x="14" y="0"/>
                    </a:lnTo>
                  </a:path>
                </a:pathLst>
              </a:custGeom>
              <a:noFill/>
              <a:ln w="9144">
                <a:solidFill>
                  <a:srgbClr val="ACACAC"/>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25" name="Group 545"/>
            <p:cNvGrpSpPr>
              <a:grpSpLocks/>
            </p:cNvGrpSpPr>
            <p:nvPr/>
          </p:nvGrpSpPr>
          <p:grpSpPr bwMode="auto">
            <a:xfrm>
              <a:off x="5534" y="9219"/>
              <a:ext cx="15" cy="2"/>
              <a:chOff x="5534" y="9219"/>
              <a:chExt cx="15" cy="2"/>
            </a:xfrm>
          </p:grpSpPr>
          <p:sp>
            <p:nvSpPr>
              <p:cNvPr id="270" name="Freeform 546"/>
              <p:cNvSpPr>
                <a:spLocks/>
              </p:cNvSpPr>
              <p:nvPr/>
            </p:nvSpPr>
            <p:spPr bwMode="auto">
              <a:xfrm>
                <a:off x="5534" y="9219"/>
                <a:ext cx="15" cy="2"/>
              </a:xfrm>
              <a:custGeom>
                <a:avLst/>
                <a:gdLst>
                  <a:gd name="T0" fmla="+- 0 5534 5534"/>
                  <a:gd name="T1" fmla="*/ T0 w 15"/>
                  <a:gd name="T2" fmla="+- 0 5548 5534"/>
                  <a:gd name="T3" fmla="*/ T2 w 15"/>
                </a:gdLst>
                <a:ahLst/>
                <a:cxnLst>
                  <a:cxn ang="0">
                    <a:pos x="T1" y="0"/>
                  </a:cxn>
                  <a:cxn ang="0">
                    <a:pos x="T3" y="0"/>
                  </a:cxn>
                </a:cxnLst>
                <a:rect l="0" t="0" r="r" b="b"/>
                <a:pathLst>
                  <a:path w="15">
                    <a:moveTo>
                      <a:pt x="0" y="0"/>
                    </a:moveTo>
                    <a:lnTo>
                      <a:pt x="14" y="0"/>
                    </a:lnTo>
                  </a:path>
                </a:pathLst>
              </a:custGeom>
              <a:noFill/>
              <a:ln w="9144">
                <a:solidFill>
                  <a:srgbClr val="62626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26" name="Group 547"/>
            <p:cNvGrpSpPr>
              <a:grpSpLocks/>
            </p:cNvGrpSpPr>
            <p:nvPr/>
          </p:nvGrpSpPr>
          <p:grpSpPr bwMode="auto">
            <a:xfrm>
              <a:off x="5534" y="9265"/>
              <a:ext cx="15" cy="2"/>
              <a:chOff x="5534" y="9265"/>
              <a:chExt cx="15" cy="2"/>
            </a:xfrm>
          </p:grpSpPr>
          <p:sp>
            <p:nvSpPr>
              <p:cNvPr id="269" name="Freeform 548"/>
              <p:cNvSpPr>
                <a:spLocks/>
              </p:cNvSpPr>
              <p:nvPr/>
            </p:nvSpPr>
            <p:spPr bwMode="auto">
              <a:xfrm>
                <a:off x="5534" y="9265"/>
                <a:ext cx="15" cy="2"/>
              </a:xfrm>
              <a:custGeom>
                <a:avLst/>
                <a:gdLst>
                  <a:gd name="T0" fmla="+- 0 5534 5534"/>
                  <a:gd name="T1" fmla="*/ T0 w 15"/>
                  <a:gd name="T2" fmla="+- 0 5548 5534"/>
                  <a:gd name="T3" fmla="*/ T2 w 15"/>
                </a:gdLst>
                <a:ahLst/>
                <a:cxnLst>
                  <a:cxn ang="0">
                    <a:pos x="T1" y="0"/>
                  </a:cxn>
                  <a:cxn ang="0">
                    <a:pos x="T3" y="0"/>
                  </a:cxn>
                </a:cxnLst>
                <a:rect l="0" t="0" r="r" b="b"/>
                <a:pathLst>
                  <a:path w="15">
                    <a:moveTo>
                      <a:pt x="0" y="0"/>
                    </a:moveTo>
                    <a:lnTo>
                      <a:pt x="14" y="0"/>
                    </a:lnTo>
                  </a:path>
                </a:pathLst>
              </a:custGeom>
              <a:noFill/>
              <a:ln w="9144">
                <a:solidFill>
                  <a:srgbClr val="37373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27" name="Group 549"/>
            <p:cNvGrpSpPr>
              <a:grpSpLocks/>
            </p:cNvGrpSpPr>
            <p:nvPr/>
          </p:nvGrpSpPr>
          <p:grpSpPr bwMode="auto">
            <a:xfrm>
              <a:off x="5534" y="9279"/>
              <a:ext cx="15" cy="2"/>
              <a:chOff x="5534" y="9279"/>
              <a:chExt cx="15" cy="2"/>
            </a:xfrm>
          </p:grpSpPr>
          <p:sp>
            <p:nvSpPr>
              <p:cNvPr id="268" name="Freeform 550"/>
              <p:cNvSpPr>
                <a:spLocks/>
              </p:cNvSpPr>
              <p:nvPr/>
            </p:nvSpPr>
            <p:spPr bwMode="auto">
              <a:xfrm>
                <a:off x="5534" y="9279"/>
                <a:ext cx="15" cy="2"/>
              </a:xfrm>
              <a:custGeom>
                <a:avLst/>
                <a:gdLst>
                  <a:gd name="T0" fmla="+- 0 5534 5534"/>
                  <a:gd name="T1" fmla="*/ T0 w 15"/>
                  <a:gd name="T2" fmla="+- 0 5548 5534"/>
                  <a:gd name="T3" fmla="*/ T2 w 15"/>
                </a:gdLst>
                <a:ahLst/>
                <a:cxnLst>
                  <a:cxn ang="0">
                    <a:pos x="T1" y="0"/>
                  </a:cxn>
                  <a:cxn ang="0">
                    <a:pos x="T3" y="0"/>
                  </a:cxn>
                </a:cxnLst>
                <a:rect l="0" t="0" r="r" b="b"/>
                <a:pathLst>
                  <a:path w="15">
                    <a:moveTo>
                      <a:pt x="0" y="0"/>
                    </a:moveTo>
                    <a:lnTo>
                      <a:pt x="14" y="0"/>
                    </a:lnTo>
                  </a:path>
                </a:pathLst>
              </a:custGeom>
              <a:noFill/>
              <a:ln w="9144">
                <a:solidFill>
                  <a:srgbClr val="62626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28" name="Group 551"/>
            <p:cNvGrpSpPr>
              <a:grpSpLocks/>
            </p:cNvGrpSpPr>
            <p:nvPr/>
          </p:nvGrpSpPr>
          <p:grpSpPr bwMode="auto">
            <a:xfrm>
              <a:off x="5534" y="9309"/>
              <a:ext cx="15" cy="2"/>
              <a:chOff x="5534" y="9309"/>
              <a:chExt cx="15" cy="2"/>
            </a:xfrm>
          </p:grpSpPr>
          <p:sp>
            <p:nvSpPr>
              <p:cNvPr id="267" name="Freeform 552"/>
              <p:cNvSpPr>
                <a:spLocks/>
              </p:cNvSpPr>
              <p:nvPr/>
            </p:nvSpPr>
            <p:spPr bwMode="auto">
              <a:xfrm>
                <a:off x="5534" y="9309"/>
                <a:ext cx="15" cy="2"/>
              </a:xfrm>
              <a:custGeom>
                <a:avLst/>
                <a:gdLst>
                  <a:gd name="T0" fmla="+- 0 5534 5534"/>
                  <a:gd name="T1" fmla="*/ T0 w 15"/>
                  <a:gd name="T2" fmla="+- 0 5548 5534"/>
                  <a:gd name="T3" fmla="*/ T2 w 15"/>
                </a:gdLst>
                <a:ahLst/>
                <a:cxnLst>
                  <a:cxn ang="0">
                    <a:pos x="T1" y="0"/>
                  </a:cxn>
                  <a:cxn ang="0">
                    <a:pos x="T3" y="0"/>
                  </a:cxn>
                </a:cxnLst>
                <a:rect l="0" t="0" r="r" b="b"/>
                <a:pathLst>
                  <a:path w="15">
                    <a:moveTo>
                      <a:pt x="0" y="0"/>
                    </a:moveTo>
                    <a:lnTo>
                      <a:pt x="14" y="0"/>
                    </a:lnTo>
                  </a:path>
                </a:pathLst>
              </a:custGeom>
              <a:noFill/>
              <a:ln w="10668">
                <a:solidFill>
                  <a:srgbClr val="ACACAC"/>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29" name="Group 553"/>
            <p:cNvGrpSpPr>
              <a:grpSpLocks/>
            </p:cNvGrpSpPr>
            <p:nvPr/>
          </p:nvGrpSpPr>
          <p:grpSpPr bwMode="auto">
            <a:xfrm>
              <a:off x="5534" y="9325"/>
              <a:ext cx="15" cy="2"/>
              <a:chOff x="5534" y="9325"/>
              <a:chExt cx="15" cy="2"/>
            </a:xfrm>
          </p:grpSpPr>
          <p:sp>
            <p:nvSpPr>
              <p:cNvPr id="266" name="Freeform 554"/>
              <p:cNvSpPr>
                <a:spLocks/>
              </p:cNvSpPr>
              <p:nvPr/>
            </p:nvSpPr>
            <p:spPr bwMode="auto">
              <a:xfrm>
                <a:off x="5534" y="9325"/>
                <a:ext cx="15" cy="2"/>
              </a:xfrm>
              <a:custGeom>
                <a:avLst/>
                <a:gdLst>
                  <a:gd name="T0" fmla="+- 0 5534 5534"/>
                  <a:gd name="T1" fmla="*/ T0 w 15"/>
                  <a:gd name="T2" fmla="+- 0 5548 5534"/>
                  <a:gd name="T3" fmla="*/ T2 w 15"/>
                </a:gdLst>
                <a:ahLst/>
                <a:cxnLst>
                  <a:cxn ang="0">
                    <a:pos x="T1" y="0"/>
                  </a:cxn>
                  <a:cxn ang="0">
                    <a:pos x="T3" y="0"/>
                  </a:cxn>
                </a:cxnLst>
                <a:rect l="0" t="0" r="r" b="b"/>
                <a:pathLst>
                  <a:path w="15">
                    <a:moveTo>
                      <a:pt x="0" y="0"/>
                    </a:moveTo>
                    <a:lnTo>
                      <a:pt x="14" y="0"/>
                    </a:lnTo>
                  </a:path>
                </a:pathLst>
              </a:custGeom>
              <a:noFill/>
              <a:ln w="9144">
                <a:solidFill>
                  <a:srgbClr val="37373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30" name="Group 555"/>
            <p:cNvGrpSpPr>
              <a:grpSpLocks/>
            </p:cNvGrpSpPr>
            <p:nvPr/>
          </p:nvGrpSpPr>
          <p:grpSpPr bwMode="auto">
            <a:xfrm>
              <a:off x="5534" y="9369"/>
              <a:ext cx="15" cy="2"/>
              <a:chOff x="5534" y="9369"/>
              <a:chExt cx="15" cy="2"/>
            </a:xfrm>
          </p:grpSpPr>
          <p:sp>
            <p:nvSpPr>
              <p:cNvPr id="265" name="Freeform 556"/>
              <p:cNvSpPr>
                <a:spLocks/>
              </p:cNvSpPr>
              <p:nvPr/>
            </p:nvSpPr>
            <p:spPr bwMode="auto">
              <a:xfrm>
                <a:off x="5534" y="9369"/>
                <a:ext cx="15" cy="2"/>
              </a:xfrm>
              <a:custGeom>
                <a:avLst/>
                <a:gdLst>
                  <a:gd name="T0" fmla="+- 0 5534 5534"/>
                  <a:gd name="T1" fmla="*/ T0 w 15"/>
                  <a:gd name="T2" fmla="+- 0 5548 5534"/>
                  <a:gd name="T3" fmla="*/ T2 w 15"/>
                </a:gdLst>
                <a:ahLst/>
                <a:cxnLst>
                  <a:cxn ang="0">
                    <a:pos x="T1" y="0"/>
                  </a:cxn>
                  <a:cxn ang="0">
                    <a:pos x="T3" y="0"/>
                  </a:cxn>
                </a:cxnLst>
                <a:rect l="0" t="0" r="r" b="b"/>
                <a:pathLst>
                  <a:path w="15">
                    <a:moveTo>
                      <a:pt x="0" y="0"/>
                    </a:moveTo>
                    <a:lnTo>
                      <a:pt x="14" y="0"/>
                    </a:lnTo>
                  </a:path>
                </a:pathLst>
              </a:custGeom>
              <a:noFill/>
              <a:ln w="10668">
                <a:solidFill>
                  <a:srgbClr val="82828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31" name="Group 557"/>
            <p:cNvGrpSpPr>
              <a:grpSpLocks/>
            </p:cNvGrpSpPr>
            <p:nvPr/>
          </p:nvGrpSpPr>
          <p:grpSpPr bwMode="auto">
            <a:xfrm>
              <a:off x="5534" y="9385"/>
              <a:ext cx="15" cy="2"/>
              <a:chOff x="5534" y="9385"/>
              <a:chExt cx="15" cy="2"/>
            </a:xfrm>
          </p:grpSpPr>
          <p:sp>
            <p:nvSpPr>
              <p:cNvPr id="264" name="Freeform 558"/>
              <p:cNvSpPr>
                <a:spLocks/>
              </p:cNvSpPr>
              <p:nvPr/>
            </p:nvSpPr>
            <p:spPr bwMode="auto">
              <a:xfrm>
                <a:off x="5534" y="9385"/>
                <a:ext cx="15" cy="2"/>
              </a:xfrm>
              <a:custGeom>
                <a:avLst/>
                <a:gdLst>
                  <a:gd name="T0" fmla="+- 0 5534 5534"/>
                  <a:gd name="T1" fmla="*/ T0 w 15"/>
                  <a:gd name="T2" fmla="+- 0 5548 5534"/>
                  <a:gd name="T3" fmla="*/ T2 w 15"/>
                </a:gdLst>
                <a:ahLst/>
                <a:cxnLst>
                  <a:cxn ang="0">
                    <a:pos x="T1" y="0"/>
                  </a:cxn>
                  <a:cxn ang="0">
                    <a:pos x="T3" y="0"/>
                  </a:cxn>
                </a:cxnLst>
                <a:rect l="0" t="0" r="r" b="b"/>
                <a:pathLst>
                  <a:path w="15">
                    <a:moveTo>
                      <a:pt x="0" y="0"/>
                    </a:moveTo>
                    <a:lnTo>
                      <a:pt x="14" y="0"/>
                    </a:lnTo>
                  </a:path>
                </a:pathLst>
              </a:custGeom>
              <a:noFill/>
              <a:ln w="9144">
                <a:solidFill>
                  <a:srgbClr val="07070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32" name="Group 559"/>
            <p:cNvGrpSpPr>
              <a:grpSpLocks/>
            </p:cNvGrpSpPr>
            <p:nvPr/>
          </p:nvGrpSpPr>
          <p:grpSpPr bwMode="auto">
            <a:xfrm>
              <a:off x="5534" y="9399"/>
              <a:ext cx="15" cy="2"/>
              <a:chOff x="5534" y="9399"/>
              <a:chExt cx="15" cy="2"/>
            </a:xfrm>
          </p:grpSpPr>
          <p:sp>
            <p:nvSpPr>
              <p:cNvPr id="263" name="Freeform 560"/>
              <p:cNvSpPr>
                <a:spLocks/>
              </p:cNvSpPr>
              <p:nvPr/>
            </p:nvSpPr>
            <p:spPr bwMode="auto">
              <a:xfrm>
                <a:off x="5534" y="9399"/>
                <a:ext cx="15" cy="2"/>
              </a:xfrm>
              <a:custGeom>
                <a:avLst/>
                <a:gdLst>
                  <a:gd name="T0" fmla="+- 0 5534 5534"/>
                  <a:gd name="T1" fmla="*/ T0 w 15"/>
                  <a:gd name="T2" fmla="+- 0 5548 5534"/>
                  <a:gd name="T3" fmla="*/ T2 w 15"/>
                </a:gdLst>
                <a:ahLst/>
                <a:cxnLst>
                  <a:cxn ang="0">
                    <a:pos x="T1" y="0"/>
                  </a:cxn>
                  <a:cxn ang="0">
                    <a:pos x="T3" y="0"/>
                  </a:cxn>
                </a:cxnLst>
                <a:rect l="0" t="0" r="r" b="b"/>
                <a:pathLst>
                  <a:path w="15">
                    <a:moveTo>
                      <a:pt x="0" y="0"/>
                    </a:moveTo>
                    <a:lnTo>
                      <a:pt x="14" y="0"/>
                    </a:lnTo>
                  </a:path>
                </a:pathLst>
              </a:custGeom>
              <a:noFill/>
              <a:ln w="9144">
                <a:solidFill>
                  <a:srgbClr val="37373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33" name="Group 561"/>
            <p:cNvGrpSpPr>
              <a:grpSpLocks/>
            </p:cNvGrpSpPr>
            <p:nvPr/>
          </p:nvGrpSpPr>
          <p:grpSpPr bwMode="auto">
            <a:xfrm>
              <a:off x="5534" y="9429"/>
              <a:ext cx="15" cy="2"/>
              <a:chOff x="5534" y="9429"/>
              <a:chExt cx="15" cy="2"/>
            </a:xfrm>
          </p:grpSpPr>
          <p:sp>
            <p:nvSpPr>
              <p:cNvPr id="262" name="Freeform 562"/>
              <p:cNvSpPr>
                <a:spLocks/>
              </p:cNvSpPr>
              <p:nvPr/>
            </p:nvSpPr>
            <p:spPr bwMode="auto">
              <a:xfrm>
                <a:off x="5534" y="9429"/>
                <a:ext cx="15" cy="2"/>
              </a:xfrm>
              <a:custGeom>
                <a:avLst/>
                <a:gdLst>
                  <a:gd name="T0" fmla="+- 0 5534 5534"/>
                  <a:gd name="T1" fmla="*/ T0 w 15"/>
                  <a:gd name="T2" fmla="+- 0 5548 5534"/>
                  <a:gd name="T3" fmla="*/ T2 w 15"/>
                </a:gdLst>
                <a:ahLst/>
                <a:cxnLst>
                  <a:cxn ang="0">
                    <a:pos x="T1" y="0"/>
                  </a:cxn>
                  <a:cxn ang="0">
                    <a:pos x="T3" y="0"/>
                  </a:cxn>
                </a:cxnLst>
                <a:rect l="0" t="0" r="r" b="b"/>
                <a:pathLst>
                  <a:path w="15">
                    <a:moveTo>
                      <a:pt x="0" y="0"/>
                    </a:moveTo>
                    <a:lnTo>
                      <a:pt x="14" y="0"/>
                    </a:lnTo>
                  </a:path>
                </a:pathLst>
              </a:custGeom>
              <a:noFill/>
              <a:ln w="10668">
                <a:solidFill>
                  <a:srgbClr val="50505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34" name="Group 563"/>
            <p:cNvGrpSpPr>
              <a:grpSpLocks/>
            </p:cNvGrpSpPr>
            <p:nvPr/>
          </p:nvGrpSpPr>
          <p:grpSpPr bwMode="auto">
            <a:xfrm>
              <a:off x="5534" y="9445"/>
              <a:ext cx="15" cy="2"/>
              <a:chOff x="5534" y="9445"/>
              <a:chExt cx="15" cy="2"/>
            </a:xfrm>
          </p:grpSpPr>
          <p:sp>
            <p:nvSpPr>
              <p:cNvPr id="261" name="Freeform 564"/>
              <p:cNvSpPr>
                <a:spLocks/>
              </p:cNvSpPr>
              <p:nvPr/>
            </p:nvSpPr>
            <p:spPr bwMode="auto">
              <a:xfrm>
                <a:off x="5534" y="9445"/>
                <a:ext cx="15" cy="2"/>
              </a:xfrm>
              <a:custGeom>
                <a:avLst/>
                <a:gdLst>
                  <a:gd name="T0" fmla="+- 0 5534 5534"/>
                  <a:gd name="T1" fmla="*/ T0 w 15"/>
                  <a:gd name="T2" fmla="+- 0 5548 5534"/>
                  <a:gd name="T3" fmla="*/ T2 w 15"/>
                </a:gdLst>
                <a:ahLst/>
                <a:cxnLst>
                  <a:cxn ang="0">
                    <a:pos x="T1" y="0"/>
                  </a:cxn>
                  <a:cxn ang="0">
                    <a:pos x="T3" y="0"/>
                  </a:cxn>
                </a:cxnLst>
                <a:rect l="0" t="0" r="r" b="b"/>
                <a:pathLst>
                  <a:path w="15">
                    <a:moveTo>
                      <a:pt x="0" y="0"/>
                    </a:moveTo>
                    <a:lnTo>
                      <a:pt x="14" y="0"/>
                    </a:lnTo>
                  </a:path>
                </a:pathLst>
              </a:custGeom>
              <a:noFill/>
              <a:ln w="9144">
                <a:solidFill>
                  <a:srgbClr val="17171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35" name="Group 565"/>
            <p:cNvGrpSpPr>
              <a:grpSpLocks/>
            </p:cNvGrpSpPr>
            <p:nvPr/>
          </p:nvGrpSpPr>
          <p:grpSpPr bwMode="auto">
            <a:xfrm>
              <a:off x="5534" y="9474"/>
              <a:ext cx="15" cy="2"/>
              <a:chOff x="5534" y="9474"/>
              <a:chExt cx="15" cy="2"/>
            </a:xfrm>
          </p:grpSpPr>
          <p:sp>
            <p:nvSpPr>
              <p:cNvPr id="260" name="Freeform 566"/>
              <p:cNvSpPr>
                <a:spLocks/>
              </p:cNvSpPr>
              <p:nvPr/>
            </p:nvSpPr>
            <p:spPr bwMode="auto">
              <a:xfrm>
                <a:off x="5534" y="9474"/>
                <a:ext cx="15" cy="2"/>
              </a:xfrm>
              <a:custGeom>
                <a:avLst/>
                <a:gdLst>
                  <a:gd name="T0" fmla="+- 0 5534 5534"/>
                  <a:gd name="T1" fmla="*/ T0 w 15"/>
                  <a:gd name="T2" fmla="+- 0 5548 5534"/>
                  <a:gd name="T3" fmla="*/ T2 w 15"/>
                </a:gdLst>
                <a:ahLst/>
                <a:cxnLst>
                  <a:cxn ang="0">
                    <a:pos x="T1" y="0"/>
                  </a:cxn>
                  <a:cxn ang="0">
                    <a:pos x="T3" y="0"/>
                  </a:cxn>
                </a:cxnLst>
                <a:rect l="0" t="0" r="r" b="b"/>
                <a:pathLst>
                  <a:path w="15">
                    <a:moveTo>
                      <a:pt x="0" y="0"/>
                    </a:moveTo>
                    <a:lnTo>
                      <a:pt x="14" y="0"/>
                    </a:lnTo>
                  </a:path>
                </a:pathLst>
              </a:custGeom>
              <a:noFill/>
              <a:ln w="9144">
                <a:solidFill>
                  <a:srgbClr val="82828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36" name="Group 567"/>
            <p:cNvGrpSpPr>
              <a:grpSpLocks/>
            </p:cNvGrpSpPr>
            <p:nvPr/>
          </p:nvGrpSpPr>
          <p:grpSpPr bwMode="auto">
            <a:xfrm>
              <a:off x="5534" y="9489"/>
              <a:ext cx="15" cy="2"/>
              <a:chOff x="5534" y="9489"/>
              <a:chExt cx="15" cy="2"/>
            </a:xfrm>
          </p:grpSpPr>
          <p:sp>
            <p:nvSpPr>
              <p:cNvPr id="259" name="Freeform 568"/>
              <p:cNvSpPr>
                <a:spLocks/>
              </p:cNvSpPr>
              <p:nvPr/>
            </p:nvSpPr>
            <p:spPr bwMode="auto">
              <a:xfrm>
                <a:off x="5534" y="9489"/>
                <a:ext cx="15" cy="2"/>
              </a:xfrm>
              <a:custGeom>
                <a:avLst/>
                <a:gdLst>
                  <a:gd name="T0" fmla="+- 0 5534 5534"/>
                  <a:gd name="T1" fmla="*/ T0 w 15"/>
                  <a:gd name="T2" fmla="+- 0 5548 5534"/>
                  <a:gd name="T3" fmla="*/ T2 w 15"/>
                </a:gdLst>
                <a:ahLst/>
                <a:cxnLst>
                  <a:cxn ang="0">
                    <a:pos x="T1" y="0"/>
                  </a:cxn>
                  <a:cxn ang="0">
                    <a:pos x="T3" y="0"/>
                  </a:cxn>
                </a:cxnLst>
                <a:rect l="0" t="0" r="r" b="b"/>
                <a:pathLst>
                  <a:path w="15">
                    <a:moveTo>
                      <a:pt x="0" y="0"/>
                    </a:moveTo>
                    <a:lnTo>
                      <a:pt x="14" y="0"/>
                    </a:lnTo>
                  </a:path>
                </a:pathLst>
              </a:custGeom>
              <a:noFill/>
              <a:ln w="10668">
                <a:solidFill>
                  <a:srgbClr val="37373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37" name="Group 569"/>
            <p:cNvGrpSpPr>
              <a:grpSpLocks/>
            </p:cNvGrpSpPr>
            <p:nvPr/>
          </p:nvGrpSpPr>
          <p:grpSpPr bwMode="auto">
            <a:xfrm>
              <a:off x="5534" y="9505"/>
              <a:ext cx="15" cy="2"/>
              <a:chOff x="5534" y="9505"/>
              <a:chExt cx="15" cy="2"/>
            </a:xfrm>
          </p:grpSpPr>
          <p:sp>
            <p:nvSpPr>
              <p:cNvPr id="258" name="Freeform 570"/>
              <p:cNvSpPr>
                <a:spLocks/>
              </p:cNvSpPr>
              <p:nvPr/>
            </p:nvSpPr>
            <p:spPr bwMode="auto">
              <a:xfrm>
                <a:off x="5534" y="9505"/>
                <a:ext cx="15" cy="2"/>
              </a:xfrm>
              <a:custGeom>
                <a:avLst/>
                <a:gdLst>
                  <a:gd name="T0" fmla="+- 0 5534 5534"/>
                  <a:gd name="T1" fmla="*/ T0 w 15"/>
                  <a:gd name="T2" fmla="+- 0 5548 5534"/>
                  <a:gd name="T3" fmla="*/ T2 w 15"/>
                </a:gdLst>
                <a:ahLst/>
                <a:cxnLst>
                  <a:cxn ang="0">
                    <a:pos x="T1" y="0"/>
                  </a:cxn>
                  <a:cxn ang="0">
                    <a:pos x="T3" y="0"/>
                  </a:cxn>
                </a:cxnLst>
                <a:rect l="0" t="0" r="r" b="b"/>
                <a:pathLst>
                  <a:path w="15">
                    <a:moveTo>
                      <a:pt x="0" y="0"/>
                    </a:moveTo>
                    <a:lnTo>
                      <a:pt x="14" y="0"/>
                    </a:lnTo>
                  </a:path>
                </a:pathLst>
              </a:custGeom>
              <a:noFill/>
              <a:ln w="9144">
                <a:solidFill>
                  <a:srgbClr val="9B9B9B"/>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38" name="Group 571"/>
            <p:cNvGrpSpPr>
              <a:grpSpLocks/>
            </p:cNvGrpSpPr>
            <p:nvPr/>
          </p:nvGrpSpPr>
          <p:grpSpPr bwMode="auto">
            <a:xfrm>
              <a:off x="4814" y="9549"/>
              <a:ext cx="15" cy="2"/>
              <a:chOff x="4814" y="9549"/>
              <a:chExt cx="15" cy="2"/>
            </a:xfrm>
          </p:grpSpPr>
          <p:sp>
            <p:nvSpPr>
              <p:cNvPr id="257" name="Freeform 572"/>
              <p:cNvSpPr>
                <a:spLocks/>
              </p:cNvSpPr>
              <p:nvPr/>
            </p:nvSpPr>
            <p:spPr bwMode="auto">
              <a:xfrm>
                <a:off x="4814" y="9549"/>
                <a:ext cx="15" cy="2"/>
              </a:xfrm>
              <a:custGeom>
                <a:avLst/>
                <a:gdLst>
                  <a:gd name="T0" fmla="+- 0 4814 4814"/>
                  <a:gd name="T1" fmla="*/ T0 w 15"/>
                  <a:gd name="T2" fmla="+- 0 4828 4814"/>
                  <a:gd name="T3" fmla="*/ T2 w 15"/>
                </a:gdLst>
                <a:ahLst/>
                <a:cxnLst>
                  <a:cxn ang="0">
                    <a:pos x="T1" y="0"/>
                  </a:cxn>
                  <a:cxn ang="0">
                    <a:pos x="T3" y="0"/>
                  </a:cxn>
                </a:cxnLst>
                <a:rect l="0" t="0" r="r" b="b"/>
                <a:pathLst>
                  <a:path w="15">
                    <a:moveTo>
                      <a:pt x="0" y="0"/>
                    </a:moveTo>
                    <a:lnTo>
                      <a:pt x="14" y="0"/>
                    </a:lnTo>
                  </a:path>
                </a:pathLst>
              </a:custGeom>
              <a:noFill/>
              <a:ln w="10668">
                <a:solidFill>
                  <a:srgbClr val="37373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39" name="Group 573"/>
            <p:cNvGrpSpPr>
              <a:grpSpLocks/>
            </p:cNvGrpSpPr>
            <p:nvPr/>
          </p:nvGrpSpPr>
          <p:grpSpPr bwMode="auto">
            <a:xfrm>
              <a:off x="4814" y="9565"/>
              <a:ext cx="15" cy="2"/>
              <a:chOff x="4814" y="9565"/>
              <a:chExt cx="15" cy="2"/>
            </a:xfrm>
          </p:grpSpPr>
          <p:sp>
            <p:nvSpPr>
              <p:cNvPr id="256" name="Freeform 574"/>
              <p:cNvSpPr>
                <a:spLocks/>
              </p:cNvSpPr>
              <p:nvPr/>
            </p:nvSpPr>
            <p:spPr bwMode="auto">
              <a:xfrm>
                <a:off x="4814" y="9565"/>
                <a:ext cx="15" cy="2"/>
              </a:xfrm>
              <a:custGeom>
                <a:avLst/>
                <a:gdLst>
                  <a:gd name="T0" fmla="+- 0 4814 4814"/>
                  <a:gd name="T1" fmla="*/ T0 w 15"/>
                  <a:gd name="T2" fmla="+- 0 4828 4814"/>
                  <a:gd name="T3" fmla="*/ T2 w 15"/>
                </a:gdLst>
                <a:ahLst/>
                <a:cxnLst>
                  <a:cxn ang="0">
                    <a:pos x="T1" y="0"/>
                  </a:cxn>
                  <a:cxn ang="0">
                    <a:pos x="T3" y="0"/>
                  </a:cxn>
                </a:cxnLst>
                <a:rect l="0" t="0" r="r" b="b"/>
                <a:pathLst>
                  <a:path w="15">
                    <a:moveTo>
                      <a:pt x="0" y="0"/>
                    </a:moveTo>
                    <a:lnTo>
                      <a:pt x="14" y="0"/>
                    </a:lnTo>
                  </a:path>
                </a:pathLst>
              </a:custGeom>
              <a:noFill/>
              <a:ln w="9144">
                <a:solidFill>
                  <a:srgbClr val="27272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40" name="Group 575"/>
            <p:cNvGrpSpPr>
              <a:grpSpLocks/>
            </p:cNvGrpSpPr>
            <p:nvPr/>
          </p:nvGrpSpPr>
          <p:grpSpPr bwMode="auto">
            <a:xfrm>
              <a:off x="4814" y="9579"/>
              <a:ext cx="15" cy="2"/>
              <a:chOff x="4814" y="9579"/>
              <a:chExt cx="15" cy="2"/>
            </a:xfrm>
          </p:grpSpPr>
          <p:sp>
            <p:nvSpPr>
              <p:cNvPr id="255" name="Freeform 576"/>
              <p:cNvSpPr>
                <a:spLocks/>
              </p:cNvSpPr>
              <p:nvPr/>
            </p:nvSpPr>
            <p:spPr bwMode="auto">
              <a:xfrm>
                <a:off x="4814" y="9579"/>
                <a:ext cx="15" cy="2"/>
              </a:xfrm>
              <a:custGeom>
                <a:avLst/>
                <a:gdLst>
                  <a:gd name="T0" fmla="+- 0 4814 4814"/>
                  <a:gd name="T1" fmla="*/ T0 w 15"/>
                  <a:gd name="T2" fmla="+- 0 4828 4814"/>
                  <a:gd name="T3" fmla="*/ T2 w 15"/>
                </a:gdLst>
                <a:ahLst/>
                <a:cxnLst>
                  <a:cxn ang="0">
                    <a:pos x="T1" y="0"/>
                  </a:cxn>
                  <a:cxn ang="0">
                    <a:pos x="T3" y="0"/>
                  </a:cxn>
                </a:cxnLst>
                <a:rect l="0" t="0" r="r" b="b"/>
                <a:pathLst>
                  <a:path w="15">
                    <a:moveTo>
                      <a:pt x="0" y="0"/>
                    </a:moveTo>
                    <a:lnTo>
                      <a:pt x="14" y="0"/>
                    </a:lnTo>
                  </a:path>
                </a:pathLst>
              </a:custGeom>
              <a:noFill/>
              <a:ln w="9144">
                <a:solidFill>
                  <a:srgbClr val="07070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41" name="Group 577"/>
            <p:cNvGrpSpPr>
              <a:grpSpLocks/>
            </p:cNvGrpSpPr>
            <p:nvPr/>
          </p:nvGrpSpPr>
          <p:grpSpPr bwMode="auto">
            <a:xfrm>
              <a:off x="4785" y="9594"/>
              <a:ext cx="15" cy="2"/>
              <a:chOff x="4785" y="9594"/>
              <a:chExt cx="15" cy="2"/>
            </a:xfrm>
          </p:grpSpPr>
          <p:sp>
            <p:nvSpPr>
              <p:cNvPr id="254" name="Freeform 578"/>
              <p:cNvSpPr>
                <a:spLocks/>
              </p:cNvSpPr>
              <p:nvPr/>
            </p:nvSpPr>
            <p:spPr bwMode="auto">
              <a:xfrm>
                <a:off x="4785" y="9594"/>
                <a:ext cx="15" cy="2"/>
              </a:xfrm>
              <a:custGeom>
                <a:avLst/>
                <a:gdLst>
                  <a:gd name="T0" fmla="+- 0 4785 4785"/>
                  <a:gd name="T1" fmla="*/ T0 w 15"/>
                  <a:gd name="T2" fmla="+- 0 4799 4785"/>
                  <a:gd name="T3" fmla="*/ T2 w 15"/>
                </a:gdLst>
                <a:ahLst/>
                <a:cxnLst>
                  <a:cxn ang="0">
                    <a:pos x="T1" y="0"/>
                  </a:cxn>
                  <a:cxn ang="0">
                    <a:pos x="T3" y="0"/>
                  </a:cxn>
                </a:cxnLst>
                <a:rect l="0" t="0" r="r" b="b"/>
                <a:pathLst>
                  <a:path w="15">
                    <a:moveTo>
                      <a:pt x="0" y="0"/>
                    </a:moveTo>
                    <a:lnTo>
                      <a:pt x="14" y="0"/>
                    </a:lnTo>
                  </a:path>
                </a:pathLst>
              </a:custGeom>
              <a:noFill/>
              <a:ln w="9144">
                <a:solidFill>
                  <a:srgbClr val="9B9B9B"/>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42" name="Group 579"/>
            <p:cNvGrpSpPr>
              <a:grpSpLocks/>
            </p:cNvGrpSpPr>
            <p:nvPr/>
          </p:nvGrpSpPr>
          <p:grpSpPr bwMode="auto">
            <a:xfrm>
              <a:off x="5548" y="9639"/>
              <a:ext cx="17" cy="2"/>
              <a:chOff x="5548" y="9639"/>
              <a:chExt cx="17" cy="2"/>
            </a:xfrm>
          </p:grpSpPr>
          <p:sp>
            <p:nvSpPr>
              <p:cNvPr id="253" name="Freeform 580"/>
              <p:cNvSpPr>
                <a:spLocks/>
              </p:cNvSpPr>
              <p:nvPr/>
            </p:nvSpPr>
            <p:spPr bwMode="auto">
              <a:xfrm>
                <a:off x="5548" y="9639"/>
                <a:ext cx="17" cy="2"/>
              </a:xfrm>
              <a:custGeom>
                <a:avLst/>
                <a:gdLst>
                  <a:gd name="T0" fmla="+- 0 5548 5548"/>
                  <a:gd name="T1" fmla="*/ T0 w 17"/>
                  <a:gd name="T2" fmla="+- 0 5565 5548"/>
                  <a:gd name="T3" fmla="*/ T2 w 17"/>
                </a:gdLst>
                <a:ahLst/>
                <a:cxnLst>
                  <a:cxn ang="0">
                    <a:pos x="T1" y="0"/>
                  </a:cxn>
                  <a:cxn ang="0">
                    <a:pos x="T3" y="0"/>
                  </a:cxn>
                </a:cxnLst>
                <a:rect l="0" t="0" r="r" b="b"/>
                <a:pathLst>
                  <a:path w="17">
                    <a:moveTo>
                      <a:pt x="0" y="0"/>
                    </a:moveTo>
                    <a:lnTo>
                      <a:pt x="17" y="0"/>
                    </a:lnTo>
                  </a:path>
                </a:pathLst>
              </a:custGeom>
              <a:noFill/>
              <a:ln w="9144">
                <a:solidFill>
                  <a:srgbClr val="9B9B9B"/>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43" name="Group 581"/>
            <p:cNvGrpSpPr>
              <a:grpSpLocks/>
            </p:cNvGrpSpPr>
            <p:nvPr/>
          </p:nvGrpSpPr>
          <p:grpSpPr bwMode="auto">
            <a:xfrm>
              <a:off x="5548" y="9685"/>
              <a:ext cx="17" cy="2"/>
              <a:chOff x="5548" y="9685"/>
              <a:chExt cx="17" cy="2"/>
            </a:xfrm>
          </p:grpSpPr>
          <p:sp>
            <p:nvSpPr>
              <p:cNvPr id="251" name="Freeform 582"/>
              <p:cNvSpPr>
                <a:spLocks/>
              </p:cNvSpPr>
              <p:nvPr/>
            </p:nvSpPr>
            <p:spPr bwMode="auto">
              <a:xfrm>
                <a:off x="5548" y="9685"/>
                <a:ext cx="17" cy="2"/>
              </a:xfrm>
              <a:custGeom>
                <a:avLst/>
                <a:gdLst>
                  <a:gd name="T0" fmla="+- 0 5548 5548"/>
                  <a:gd name="T1" fmla="*/ T0 w 17"/>
                  <a:gd name="T2" fmla="+- 0 5565 5548"/>
                  <a:gd name="T3" fmla="*/ T2 w 17"/>
                </a:gdLst>
                <a:ahLst/>
                <a:cxnLst>
                  <a:cxn ang="0">
                    <a:pos x="T1" y="0"/>
                  </a:cxn>
                  <a:cxn ang="0">
                    <a:pos x="T3" y="0"/>
                  </a:cxn>
                </a:cxnLst>
                <a:rect l="0" t="0" r="r" b="b"/>
                <a:pathLst>
                  <a:path w="17">
                    <a:moveTo>
                      <a:pt x="0" y="0"/>
                    </a:moveTo>
                    <a:lnTo>
                      <a:pt x="17" y="0"/>
                    </a:lnTo>
                  </a:path>
                </a:pathLst>
              </a:custGeom>
              <a:noFill/>
              <a:ln w="9144">
                <a:solidFill>
                  <a:srgbClr val="CDCDCD"/>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252" name="Picture 583"/>
              <p:cNvPicPr>
                <a:picLocks noChangeAspect="1" noChangeArrowheads="1"/>
              </p:cNvPicPr>
              <p:nvPr/>
            </p:nvPicPr>
            <p:blipFill>
              <a:blip r:embed="rId41" cstate="print">
                <a:extLst>
                  <a:ext uri="{28A0092B-C50C-407E-A947-70E740481C1C}">
                    <a14:useLocalDpi xmlns:a14="http://schemas.microsoft.com/office/drawing/2010/main" xmlns="" val="0"/>
                  </a:ext>
                </a:extLst>
              </a:blip>
              <a:srcRect/>
              <a:stretch>
                <a:fillRect/>
              </a:stretch>
            </p:blipFill>
            <p:spPr bwMode="auto">
              <a:xfrm>
                <a:off x="5534" y="9526"/>
                <a:ext cx="31" cy="18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44" name="Group 584"/>
            <p:cNvGrpSpPr>
              <a:grpSpLocks/>
            </p:cNvGrpSpPr>
            <p:nvPr/>
          </p:nvGrpSpPr>
          <p:grpSpPr bwMode="auto">
            <a:xfrm>
              <a:off x="5534" y="9729"/>
              <a:ext cx="15" cy="2"/>
              <a:chOff x="5534" y="9729"/>
              <a:chExt cx="15" cy="2"/>
            </a:xfrm>
          </p:grpSpPr>
          <p:sp>
            <p:nvSpPr>
              <p:cNvPr id="249" name="Freeform 585"/>
              <p:cNvSpPr>
                <a:spLocks/>
              </p:cNvSpPr>
              <p:nvPr/>
            </p:nvSpPr>
            <p:spPr bwMode="auto">
              <a:xfrm>
                <a:off x="5534" y="9729"/>
                <a:ext cx="15" cy="2"/>
              </a:xfrm>
              <a:custGeom>
                <a:avLst/>
                <a:gdLst>
                  <a:gd name="T0" fmla="+- 0 5534 5534"/>
                  <a:gd name="T1" fmla="*/ T0 w 15"/>
                  <a:gd name="T2" fmla="+- 0 5548 5534"/>
                  <a:gd name="T3" fmla="*/ T2 w 15"/>
                </a:gdLst>
                <a:ahLst/>
                <a:cxnLst>
                  <a:cxn ang="0">
                    <a:pos x="T1" y="0"/>
                  </a:cxn>
                  <a:cxn ang="0">
                    <a:pos x="T3" y="0"/>
                  </a:cxn>
                </a:cxnLst>
                <a:rect l="0" t="0" r="r" b="b"/>
                <a:pathLst>
                  <a:path w="15">
                    <a:moveTo>
                      <a:pt x="0" y="0"/>
                    </a:moveTo>
                    <a:lnTo>
                      <a:pt x="14" y="0"/>
                    </a:lnTo>
                  </a:path>
                </a:pathLst>
              </a:custGeom>
              <a:noFill/>
              <a:ln w="10668">
                <a:solidFill>
                  <a:srgbClr val="37373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250" name="Picture 586"/>
              <p:cNvPicPr>
                <a:picLocks noChangeAspect="1" noChangeArrowheads="1"/>
              </p:cNvPicPr>
              <p:nvPr/>
            </p:nvPicPr>
            <p:blipFill>
              <a:blip r:embed="rId42" cstate="print">
                <a:extLst>
                  <a:ext uri="{28A0092B-C50C-407E-A947-70E740481C1C}">
                    <a14:useLocalDpi xmlns:a14="http://schemas.microsoft.com/office/drawing/2010/main" xmlns="" val="0"/>
                  </a:ext>
                </a:extLst>
              </a:blip>
              <a:srcRect/>
              <a:stretch>
                <a:fillRect/>
              </a:stretch>
            </p:blipFill>
            <p:spPr bwMode="auto">
              <a:xfrm>
                <a:off x="4334" y="7786"/>
                <a:ext cx="811" cy="196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45" name="Group 587"/>
            <p:cNvGrpSpPr>
              <a:grpSpLocks/>
            </p:cNvGrpSpPr>
            <p:nvPr/>
          </p:nvGrpSpPr>
          <p:grpSpPr bwMode="auto">
            <a:xfrm>
              <a:off x="5519" y="9745"/>
              <a:ext cx="15" cy="2"/>
              <a:chOff x="5519" y="9745"/>
              <a:chExt cx="15" cy="2"/>
            </a:xfrm>
          </p:grpSpPr>
          <p:sp>
            <p:nvSpPr>
              <p:cNvPr id="248" name="Freeform 588"/>
              <p:cNvSpPr>
                <a:spLocks/>
              </p:cNvSpPr>
              <p:nvPr/>
            </p:nvSpPr>
            <p:spPr bwMode="auto">
              <a:xfrm>
                <a:off x="5519" y="9745"/>
                <a:ext cx="15" cy="2"/>
              </a:xfrm>
              <a:custGeom>
                <a:avLst/>
                <a:gdLst>
                  <a:gd name="T0" fmla="+- 0 5519 5519"/>
                  <a:gd name="T1" fmla="*/ T0 w 15"/>
                  <a:gd name="T2" fmla="+- 0 5534 5519"/>
                  <a:gd name="T3" fmla="*/ T2 w 15"/>
                </a:gdLst>
                <a:ahLst/>
                <a:cxnLst>
                  <a:cxn ang="0">
                    <a:pos x="T1" y="0"/>
                  </a:cxn>
                  <a:cxn ang="0">
                    <a:pos x="T3" y="0"/>
                  </a:cxn>
                </a:cxnLst>
                <a:rect l="0" t="0" r="r" b="b"/>
                <a:pathLst>
                  <a:path w="15">
                    <a:moveTo>
                      <a:pt x="0" y="0"/>
                    </a:moveTo>
                    <a:lnTo>
                      <a:pt x="15"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246" name="Group 589"/>
            <p:cNvGrpSpPr>
              <a:grpSpLocks/>
            </p:cNvGrpSpPr>
            <p:nvPr/>
          </p:nvGrpSpPr>
          <p:grpSpPr bwMode="auto">
            <a:xfrm>
              <a:off x="4785" y="9759"/>
              <a:ext cx="15" cy="2"/>
              <a:chOff x="4785" y="9759"/>
              <a:chExt cx="15" cy="2"/>
            </a:xfrm>
          </p:grpSpPr>
          <p:sp>
            <p:nvSpPr>
              <p:cNvPr id="247" name="Freeform 590"/>
              <p:cNvSpPr>
                <a:spLocks/>
              </p:cNvSpPr>
              <p:nvPr/>
            </p:nvSpPr>
            <p:spPr bwMode="auto">
              <a:xfrm>
                <a:off x="4785" y="9759"/>
                <a:ext cx="15" cy="2"/>
              </a:xfrm>
              <a:custGeom>
                <a:avLst/>
                <a:gdLst>
                  <a:gd name="T0" fmla="+- 0 4785 4785"/>
                  <a:gd name="T1" fmla="*/ T0 w 15"/>
                  <a:gd name="T2" fmla="+- 0 4799 4785"/>
                  <a:gd name="T3" fmla="*/ T2 w 15"/>
                </a:gdLst>
                <a:ahLst/>
                <a:cxnLst>
                  <a:cxn ang="0">
                    <a:pos x="T1" y="0"/>
                  </a:cxn>
                  <a:cxn ang="0">
                    <a:pos x="T3" y="0"/>
                  </a:cxn>
                </a:cxnLst>
                <a:rect l="0" t="0" r="r" b="b"/>
                <a:pathLst>
                  <a:path w="15">
                    <a:moveTo>
                      <a:pt x="0" y="0"/>
                    </a:moveTo>
                    <a:lnTo>
                      <a:pt x="14" y="0"/>
                    </a:lnTo>
                  </a:path>
                </a:pathLst>
              </a:custGeom>
              <a:noFill/>
              <a:ln w="9144">
                <a:solidFill>
                  <a:srgbClr val="CDCDCD"/>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grpSp>
        <p:nvGrpSpPr>
          <p:cNvPr id="499" name="Groupe 21588"/>
          <p:cNvGrpSpPr/>
          <p:nvPr>
            <p:custDataLst>
              <p:tags r:id="rId4"/>
            </p:custDataLst>
          </p:nvPr>
        </p:nvGrpSpPr>
        <p:grpSpPr>
          <a:xfrm>
            <a:off x="559379" y="2331194"/>
            <a:ext cx="2563355" cy="1405255"/>
            <a:chOff x="2028825" y="1731963"/>
            <a:chExt cx="3457575" cy="1895475"/>
          </a:xfrm>
        </p:grpSpPr>
        <p:grpSp>
          <p:nvGrpSpPr>
            <p:cNvPr id="500" name="Group 2"/>
            <p:cNvGrpSpPr>
              <a:grpSpLocks/>
            </p:cNvGrpSpPr>
            <p:nvPr/>
          </p:nvGrpSpPr>
          <p:grpSpPr bwMode="auto">
            <a:xfrm>
              <a:off x="3629025" y="1731963"/>
              <a:ext cx="1857375" cy="1876425"/>
              <a:chOff x="5716" y="2727"/>
              <a:chExt cx="2924" cy="2955"/>
            </a:xfrm>
          </p:grpSpPr>
          <p:grpSp>
            <p:nvGrpSpPr>
              <p:cNvPr id="506" name="Group 3"/>
              <p:cNvGrpSpPr>
                <a:grpSpLocks/>
              </p:cNvGrpSpPr>
              <p:nvPr/>
            </p:nvGrpSpPr>
            <p:grpSpPr bwMode="auto">
              <a:xfrm>
                <a:off x="5730" y="3980"/>
                <a:ext cx="15" cy="2"/>
                <a:chOff x="5730" y="3980"/>
                <a:chExt cx="15" cy="2"/>
              </a:xfrm>
            </p:grpSpPr>
            <p:sp>
              <p:nvSpPr>
                <p:cNvPr id="611" name="Freeform 4"/>
                <p:cNvSpPr>
                  <a:spLocks/>
                </p:cNvSpPr>
                <p:nvPr/>
              </p:nvSpPr>
              <p:spPr bwMode="auto">
                <a:xfrm>
                  <a:off x="5730" y="3980"/>
                  <a:ext cx="15" cy="2"/>
                </a:xfrm>
                <a:custGeom>
                  <a:avLst/>
                  <a:gdLst>
                    <a:gd name="T0" fmla="+- 0 5730 5730"/>
                    <a:gd name="T1" fmla="*/ T0 w 15"/>
                    <a:gd name="T2" fmla="+- 0 5745 5730"/>
                    <a:gd name="T3" fmla="*/ T2 w 15"/>
                  </a:gdLst>
                  <a:ahLst/>
                  <a:cxnLst>
                    <a:cxn ang="0">
                      <a:pos x="T1" y="0"/>
                    </a:cxn>
                    <a:cxn ang="0">
                      <a:pos x="T3" y="0"/>
                    </a:cxn>
                  </a:cxnLst>
                  <a:rect l="0" t="0" r="r" b="b"/>
                  <a:pathLst>
                    <a:path w="15">
                      <a:moveTo>
                        <a:pt x="0" y="0"/>
                      </a:moveTo>
                      <a:lnTo>
                        <a:pt x="15" y="0"/>
                      </a:lnTo>
                    </a:path>
                  </a:pathLst>
                </a:custGeom>
                <a:noFill/>
                <a:ln w="9144">
                  <a:solidFill>
                    <a:srgbClr val="B4B4B4"/>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07" name="Group 5"/>
              <p:cNvGrpSpPr>
                <a:grpSpLocks/>
              </p:cNvGrpSpPr>
              <p:nvPr/>
            </p:nvGrpSpPr>
            <p:grpSpPr bwMode="auto">
              <a:xfrm>
                <a:off x="5925" y="4264"/>
                <a:ext cx="15" cy="2"/>
                <a:chOff x="5925" y="4264"/>
                <a:chExt cx="15" cy="2"/>
              </a:xfrm>
            </p:grpSpPr>
            <p:sp>
              <p:nvSpPr>
                <p:cNvPr id="610" name="Freeform 6"/>
                <p:cNvSpPr>
                  <a:spLocks/>
                </p:cNvSpPr>
                <p:nvPr/>
              </p:nvSpPr>
              <p:spPr bwMode="auto">
                <a:xfrm>
                  <a:off x="5925" y="4264"/>
                  <a:ext cx="15" cy="2"/>
                </a:xfrm>
                <a:custGeom>
                  <a:avLst/>
                  <a:gdLst>
                    <a:gd name="T0" fmla="+- 0 5925 5925"/>
                    <a:gd name="T1" fmla="*/ T0 w 15"/>
                    <a:gd name="T2" fmla="+- 0 5939 5925"/>
                    <a:gd name="T3" fmla="*/ T2 w 15"/>
                  </a:gdLst>
                  <a:ahLst/>
                  <a:cxnLst>
                    <a:cxn ang="0">
                      <a:pos x="T1" y="0"/>
                    </a:cxn>
                    <a:cxn ang="0">
                      <a:pos x="T3" y="0"/>
                    </a:cxn>
                  </a:cxnLst>
                  <a:rect l="0" t="0" r="r" b="b"/>
                  <a:pathLst>
                    <a:path w="15">
                      <a:moveTo>
                        <a:pt x="0" y="0"/>
                      </a:moveTo>
                      <a:lnTo>
                        <a:pt x="14" y="0"/>
                      </a:lnTo>
                    </a:path>
                  </a:pathLst>
                </a:custGeom>
                <a:noFill/>
                <a:ln w="10668">
                  <a:solidFill>
                    <a:srgbClr val="A4A4A4"/>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08" name="Group 7"/>
              <p:cNvGrpSpPr>
                <a:grpSpLocks/>
              </p:cNvGrpSpPr>
              <p:nvPr/>
            </p:nvGrpSpPr>
            <p:grpSpPr bwMode="auto">
              <a:xfrm>
                <a:off x="5956" y="4489"/>
                <a:ext cx="15" cy="2"/>
                <a:chOff x="5956" y="4489"/>
                <a:chExt cx="15" cy="2"/>
              </a:xfrm>
            </p:grpSpPr>
            <p:sp>
              <p:nvSpPr>
                <p:cNvPr id="608" name="Freeform 8"/>
                <p:cNvSpPr>
                  <a:spLocks/>
                </p:cNvSpPr>
                <p:nvPr/>
              </p:nvSpPr>
              <p:spPr bwMode="auto">
                <a:xfrm>
                  <a:off x="5956" y="4489"/>
                  <a:ext cx="15" cy="2"/>
                </a:xfrm>
                <a:custGeom>
                  <a:avLst/>
                  <a:gdLst>
                    <a:gd name="T0" fmla="+- 0 5956 5956"/>
                    <a:gd name="T1" fmla="*/ T0 w 15"/>
                    <a:gd name="T2" fmla="+- 0 5970 5956"/>
                    <a:gd name="T3" fmla="*/ T2 w 15"/>
                  </a:gdLst>
                  <a:ahLst/>
                  <a:cxnLst>
                    <a:cxn ang="0">
                      <a:pos x="T1" y="0"/>
                    </a:cxn>
                    <a:cxn ang="0">
                      <a:pos x="T3" y="0"/>
                    </a:cxn>
                  </a:cxnLst>
                  <a:rect l="0" t="0" r="r" b="b"/>
                  <a:pathLst>
                    <a:path w="15">
                      <a:moveTo>
                        <a:pt x="0" y="0"/>
                      </a:moveTo>
                      <a:lnTo>
                        <a:pt x="14" y="0"/>
                      </a:lnTo>
                    </a:path>
                  </a:pathLst>
                </a:custGeom>
                <a:noFill/>
                <a:ln w="9144">
                  <a:solidFill>
                    <a:srgbClr val="A4A4A4"/>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609" name="Picture 9"/>
                <p:cNvPicPr>
                  <a:picLocks noChangeAspect="1" noChangeArrowheads="1"/>
                </p:cNvPicPr>
                <p:nvPr/>
              </p:nvPicPr>
              <p:blipFill>
                <a:blip r:embed="rId43" cstate="print">
                  <a:extLst>
                    <a:ext uri="{28A0092B-C50C-407E-A947-70E740481C1C}">
                      <a14:useLocalDpi xmlns:a14="http://schemas.microsoft.com/office/drawing/2010/main" xmlns="" val="0"/>
                    </a:ext>
                  </a:extLst>
                </a:blip>
                <a:srcRect/>
                <a:stretch>
                  <a:fillRect/>
                </a:stretch>
              </p:blipFill>
              <p:spPr bwMode="auto">
                <a:xfrm>
                  <a:off x="5716" y="2727"/>
                  <a:ext cx="2923" cy="196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509" name="Group 10"/>
              <p:cNvGrpSpPr>
                <a:grpSpLocks/>
              </p:cNvGrpSpPr>
              <p:nvPr/>
            </p:nvGrpSpPr>
            <p:grpSpPr bwMode="auto">
              <a:xfrm>
                <a:off x="8325" y="4684"/>
                <a:ext cx="15" cy="2"/>
                <a:chOff x="8325" y="4684"/>
                <a:chExt cx="15" cy="2"/>
              </a:xfrm>
            </p:grpSpPr>
            <p:sp>
              <p:nvSpPr>
                <p:cNvPr id="606" name="Freeform 11"/>
                <p:cNvSpPr>
                  <a:spLocks/>
                </p:cNvSpPr>
                <p:nvPr/>
              </p:nvSpPr>
              <p:spPr bwMode="auto">
                <a:xfrm>
                  <a:off x="8325" y="4684"/>
                  <a:ext cx="15" cy="2"/>
                </a:xfrm>
                <a:custGeom>
                  <a:avLst/>
                  <a:gdLst>
                    <a:gd name="T0" fmla="+- 0 8325 8325"/>
                    <a:gd name="T1" fmla="*/ T0 w 15"/>
                    <a:gd name="T2" fmla="+- 0 8339 8325"/>
                    <a:gd name="T3" fmla="*/ T2 w 15"/>
                  </a:gdLst>
                  <a:ahLst/>
                  <a:cxnLst>
                    <a:cxn ang="0">
                      <a:pos x="T1" y="0"/>
                    </a:cxn>
                    <a:cxn ang="0">
                      <a:pos x="T3" y="0"/>
                    </a:cxn>
                  </a:cxnLst>
                  <a:rect l="0" t="0" r="r" b="b"/>
                  <a:pathLst>
                    <a:path w="15">
                      <a:moveTo>
                        <a:pt x="0" y="0"/>
                      </a:moveTo>
                      <a:lnTo>
                        <a:pt x="14" y="0"/>
                      </a:lnTo>
                    </a:path>
                  </a:pathLst>
                </a:custGeom>
                <a:noFill/>
                <a:ln w="1066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607" name="Picture 12"/>
                <p:cNvPicPr>
                  <a:picLocks noChangeAspect="1" noChangeArrowheads="1"/>
                </p:cNvPicPr>
                <p:nvPr/>
              </p:nvPicPr>
              <p:blipFill>
                <a:blip r:embed="rId44" cstate="print">
                  <a:extLst>
                    <a:ext uri="{28A0092B-C50C-407E-A947-70E740481C1C}">
                      <a14:useLocalDpi xmlns:a14="http://schemas.microsoft.com/office/drawing/2010/main" xmlns="" val="0"/>
                    </a:ext>
                  </a:extLst>
                </a:blip>
                <a:srcRect/>
                <a:stretch>
                  <a:fillRect/>
                </a:stretch>
              </p:blipFill>
              <p:spPr bwMode="auto">
                <a:xfrm>
                  <a:off x="5999" y="4693"/>
                  <a:ext cx="2357" cy="2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510" name="Group 13"/>
              <p:cNvGrpSpPr>
                <a:grpSpLocks/>
              </p:cNvGrpSpPr>
              <p:nvPr/>
            </p:nvGrpSpPr>
            <p:grpSpPr bwMode="auto">
              <a:xfrm>
                <a:off x="8339" y="4714"/>
                <a:ext cx="17" cy="2"/>
                <a:chOff x="8339" y="4714"/>
                <a:chExt cx="17" cy="2"/>
              </a:xfrm>
            </p:grpSpPr>
            <p:sp>
              <p:nvSpPr>
                <p:cNvPr id="605" name="Freeform 14"/>
                <p:cNvSpPr>
                  <a:spLocks/>
                </p:cNvSpPr>
                <p:nvPr/>
              </p:nvSpPr>
              <p:spPr bwMode="auto">
                <a:xfrm>
                  <a:off x="8339" y="4714"/>
                  <a:ext cx="17" cy="2"/>
                </a:xfrm>
                <a:custGeom>
                  <a:avLst/>
                  <a:gdLst>
                    <a:gd name="T0" fmla="+- 0 8339 8339"/>
                    <a:gd name="T1" fmla="*/ T0 w 17"/>
                    <a:gd name="T2" fmla="+- 0 8356 8339"/>
                    <a:gd name="T3" fmla="*/ T2 w 17"/>
                  </a:gdLst>
                  <a:ahLst/>
                  <a:cxnLst>
                    <a:cxn ang="0">
                      <a:pos x="T1" y="0"/>
                    </a:cxn>
                    <a:cxn ang="0">
                      <a:pos x="T3" y="0"/>
                    </a:cxn>
                  </a:cxnLst>
                  <a:rect l="0" t="0" r="r" b="b"/>
                  <a:pathLst>
                    <a:path w="17">
                      <a:moveTo>
                        <a:pt x="0" y="0"/>
                      </a:moveTo>
                      <a:lnTo>
                        <a:pt x="17"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11" name="Group 15"/>
              <p:cNvGrpSpPr>
                <a:grpSpLocks/>
              </p:cNvGrpSpPr>
              <p:nvPr/>
            </p:nvGrpSpPr>
            <p:grpSpPr bwMode="auto">
              <a:xfrm>
                <a:off x="8356" y="4744"/>
                <a:ext cx="15" cy="2"/>
                <a:chOff x="8356" y="4744"/>
                <a:chExt cx="15" cy="2"/>
              </a:xfrm>
            </p:grpSpPr>
            <p:sp>
              <p:nvSpPr>
                <p:cNvPr id="604" name="Freeform 16"/>
                <p:cNvSpPr>
                  <a:spLocks/>
                </p:cNvSpPr>
                <p:nvPr/>
              </p:nvSpPr>
              <p:spPr bwMode="auto">
                <a:xfrm>
                  <a:off x="8356" y="4744"/>
                  <a:ext cx="15" cy="2"/>
                </a:xfrm>
                <a:custGeom>
                  <a:avLst/>
                  <a:gdLst>
                    <a:gd name="T0" fmla="+- 0 8356 8356"/>
                    <a:gd name="T1" fmla="*/ T0 w 15"/>
                    <a:gd name="T2" fmla="+- 0 8370 8356"/>
                    <a:gd name="T3" fmla="*/ T2 w 15"/>
                  </a:gdLst>
                  <a:ahLst/>
                  <a:cxnLst>
                    <a:cxn ang="0">
                      <a:pos x="T1" y="0"/>
                    </a:cxn>
                    <a:cxn ang="0">
                      <a:pos x="T3" y="0"/>
                    </a:cxn>
                  </a:cxnLst>
                  <a:rect l="0" t="0" r="r" b="b"/>
                  <a:pathLst>
                    <a:path w="15">
                      <a:moveTo>
                        <a:pt x="0" y="0"/>
                      </a:moveTo>
                      <a:lnTo>
                        <a:pt x="14" y="0"/>
                      </a:lnTo>
                    </a:path>
                  </a:pathLst>
                </a:custGeom>
                <a:noFill/>
                <a:ln w="1066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12" name="Group 17"/>
              <p:cNvGrpSpPr>
                <a:grpSpLocks/>
              </p:cNvGrpSpPr>
              <p:nvPr/>
            </p:nvGrpSpPr>
            <p:grpSpPr bwMode="auto">
              <a:xfrm>
                <a:off x="8370" y="4774"/>
                <a:ext cx="15" cy="2"/>
                <a:chOff x="8370" y="4774"/>
                <a:chExt cx="15" cy="2"/>
              </a:xfrm>
            </p:grpSpPr>
            <p:sp>
              <p:nvSpPr>
                <p:cNvPr id="603" name="Freeform 18"/>
                <p:cNvSpPr>
                  <a:spLocks/>
                </p:cNvSpPr>
                <p:nvPr/>
              </p:nvSpPr>
              <p:spPr bwMode="auto">
                <a:xfrm>
                  <a:off x="8370" y="4774"/>
                  <a:ext cx="15" cy="2"/>
                </a:xfrm>
                <a:custGeom>
                  <a:avLst/>
                  <a:gdLst>
                    <a:gd name="T0" fmla="+- 0 8370 8370"/>
                    <a:gd name="T1" fmla="*/ T0 w 15"/>
                    <a:gd name="T2" fmla="+- 0 8385 8370"/>
                    <a:gd name="T3" fmla="*/ T2 w 15"/>
                  </a:gdLst>
                  <a:ahLst/>
                  <a:cxnLst>
                    <a:cxn ang="0">
                      <a:pos x="T1" y="0"/>
                    </a:cxn>
                    <a:cxn ang="0">
                      <a:pos x="T3" y="0"/>
                    </a:cxn>
                  </a:cxnLst>
                  <a:rect l="0" t="0" r="r" b="b"/>
                  <a:pathLst>
                    <a:path w="15">
                      <a:moveTo>
                        <a:pt x="0" y="0"/>
                      </a:moveTo>
                      <a:lnTo>
                        <a:pt x="15"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13" name="Group 19"/>
              <p:cNvGrpSpPr>
                <a:grpSpLocks/>
              </p:cNvGrpSpPr>
              <p:nvPr/>
            </p:nvGrpSpPr>
            <p:grpSpPr bwMode="auto">
              <a:xfrm>
                <a:off x="8385" y="4804"/>
                <a:ext cx="15" cy="2"/>
                <a:chOff x="8385" y="4804"/>
                <a:chExt cx="15" cy="2"/>
              </a:xfrm>
            </p:grpSpPr>
            <p:sp>
              <p:nvSpPr>
                <p:cNvPr id="601" name="Freeform 20"/>
                <p:cNvSpPr>
                  <a:spLocks/>
                </p:cNvSpPr>
                <p:nvPr/>
              </p:nvSpPr>
              <p:spPr bwMode="auto">
                <a:xfrm>
                  <a:off x="8385" y="4804"/>
                  <a:ext cx="15" cy="2"/>
                </a:xfrm>
                <a:custGeom>
                  <a:avLst/>
                  <a:gdLst>
                    <a:gd name="T0" fmla="+- 0 8385 8385"/>
                    <a:gd name="T1" fmla="*/ T0 w 15"/>
                    <a:gd name="T2" fmla="+- 0 8399 8385"/>
                    <a:gd name="T3" fmla="*/ T2 w 15"/>
                  </a:gdLst>
                  <a:ahLst/>
                  <a:cxnLst>
                    <a:cxn ang="0">
                      <a:pos x="T1" y="0"/>
                    </a:cxn>
                    <a:cxn ang="0">
                      <a:pos x="T3" y="0"/>
                    </a:cxn>
                  </a:cxnLst>
                  <a:rect l="0" t="0" r="r" b="b"/>
                  <a:pathLst>
                    <a:path w="15">
                      <a:moveTo>
                        <a:pt x="0" y="0"/>
                      </a:moveTo>
                      <a:lnTo>
                        <a:pt x="14" y="0"/>
                      </a:lnTo>
                    </a:path>
                  </a:pathLst>
                </a:custGeom>
                <a:noFill/>
                <a:ln w="1066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602" name="Picture 21"/>
                <p:cNvPicPr>
                  <a:picLocks noChangeAspect="1" noChangeArrowheads="1"/>
                </p:cNvPicPr>
                <p:nvPr/>
              </p:nvPicPr>
              <p:blipFill>
                <a:blip r:embed="rId45" cstate="print">
                  <a:extLst>
                    <a:ext uri="{28A0092B-C50C-407E-A947-70E740481C1C}">
                      <a14:useLocalDpi xmlns:a14="http://schemas.microsoft.com/office/drawing/2010/main" xmlns="" val="0"/>
                    </a:ext>
                  </a:extLst>
                </a:blip>
                <a:srcRect/>
                <a:stretch>
                  <a:fillRect/>
                </a:stretch>
              </p:blipFill>
              <p:spPr bwMode="auto">
                <a:xfrm>
                  <a:off x="8339" y="4722"/>
                  <a:ext cx="77" cy="10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514" name="Group 22"/>
              <p:cNvGrpSpPr>
                <a:grpSpLocks/>
              </p:cNvGrpSpPr>
              <p:nvPr/>
            </p:nvGrpSpPr>
            <p:grpSpPr bwMode="auto">
              <a:xfrm>
                <a:off x="8399" y="4834"/>
                <a:ext cx="17" cy="2"/>
                <a:chOff x="8399" y="4834"/>
                <a:chExt cx="17" cy="2"/>
              </a:xfrm>
            </p:grpSpPr>
            <p:sp>
              <p:nvSpPr>
                <p:cNvPr id="599" name="Freeform 23"/>
                <p:cNvSpPr>
                  <a:spLocks/>
                </p:cNvSpPr>
                <p:nvPr/>
              </p:nvSpPr>
              <p:spPr bwMode="auto">
                <a:xfrm>
                  <a:off x="8399" y="4834"/>
                  <a:ext cx="17" cy="2"/>
                </a:xfrm>
                <a:custGeom>
                  <a:avLst/>
                  <a:gdLst>
                    <a:gd name="T0" fmla="+- 0 8399 8399"/>
                    <a:gd name="T1" fmla="*/ T0 w 17"/>
                    <a:gd name="T2" fmla="+- 0 8416 8399"/>
                    <a:gd name="T3" fmla="*/ T2 w 17"/>
                  </a:gdLst>
                  <a:ahLst/>
                  <a:cxnLst>
                    <a:cxn ang="0">
                      <a:pos x="T1" y="0"/>
                    </a:cxn>
                    <a:cxn ang="0">
                      <a:pos x="T3" y="0"/>
                    </a:cxn>
                  </a:cxnLst>
                  <a:rect l="0" t="0" r="r" b="b"/>
                  <a:pathLst>
                    <a:path w="17">
                      <a:moveTo>
                        <a:pt x="0" y="0"/>
                      </a:moveTo>
                      <a:lnTo>
                        <a:pt x="17"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600" name="Picture 24"/>
                <p:cNvPicPr>
                  <a:picLocks noChangeAspect="1" noChangeArrowheads="1"/>
                </p:cNvPicPr>
                <p:nvPr/>
              </p:nvPicPr>
              <p:blipFill>
                <a:blip r:embed="rId46" cstate="print">
                  <a:extLst>
                    <a:ext uri="{28A0092B-C50C-407E-A947-70E740481C1C}">
                      <a14:useLocalDpi xmlns:a14="http://schemas.microsoft.com/office/drawing/2010/main" xmlns="" val="0"/>
                    </a:ext>
                  </a:extLst>
                </a:blip>
                <a:srcRect/>
                <a:stretch>
                  <a:fillRect/>
                </a:stretch>
              </p:blipFill>
              <p:spPr bwMode="auto">
                <a:xfrm>
                  <a:off x="5745" y="4722"/>
                  <a:ext cx="2414" cy="134"/>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515" name="Group 25"/>
              <p:cNvGrpSpPr>
                <a:grpSpLocks/>
              </p:cNvGrpSpPr>
              <p:nvPr/>
            </p:nvGrpSpPr>
            <p:grpSpPr bwMode="auto">
              <a:xfrm>
                <a:off x="7710" y="4849"/>
                <a:ext cx="15" cy="2"/>
                <a:chOff x="7710" y="4849"/>
                <a:chExt cx="15" cy="2"/>
              </a:xfrm>
            </p:grpSpPr>
            <p:sp>
              <p:nvSpPr>
                <p:cNvPr id="598" name="Freeform 26"/>
                <p:cNvSpPr>
                  <a:spLocks/>
                </p:cNvSpPr>
                <p:nvPr/>
              </p:nvSpPr>
              <p:spPr bwMode="auto">
                <a:xfrm>
                  <a:off x="7710" y="4849"/>
                  <a:ext cx="15" cy="2"/>
                </a:xfrm>
                <a:custGeom>
                  <a:avLst/>
                  <a:gdLst>
                    <a:gd name="T0" fmla="+- 0 7710 7710"/>
                    <a:gd name="T1" fmla="*/ T0 w 15"/>
                    <a:gd name="T2" fmla="+- 0 7725 7710"/>
                    <a:gd name="T3" fmla="*/ T2 w 15"/>
                  </a:gdLst>
                  <a:ahLst/>
                  <a:cxnLst>
                    <a:cxn ang="0">
                      <a:pos x="T1" y="0"/>
                    </a:cxn>
                    <a:cxn ang="0">
                      <a:pos x="T3" y="0"/>
                    </a:cxn>
                  </a:cxnLst>
                  <a:rect l="0" t="0" r="r" b="b"/>
                  <a:pathLst>
                    <a:path w="15">
                      <a:moveTo>
                        <a:pt x="0" y="0"/>
                      </a:moveTo>
                      <a:lnTo>
                        <a:pt x="15" y="0"/>
                      </a:lnTo>
                    </a:path>
                  </a:pathLst>
                </a:custGeom>
                <a:noFill/>
                <a:ln w="9144">
                  <a:solidFill>
                    <a:srgbClr val="07070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16" name="Group 27"/>
              <p:cNvGrpSpPr>
                <a:grpSpLocks/>
              </p:cNvGrpSpPr>
              <p:nvPr/>
            </p:nvGrpSpPr>
            <p:grpSpPr bwMode="auto">
              <a:xfrm>
                <a:off x="7456" y="4864"/>
                <a:ext cx="15" cy="2"/>
                <a:chOff x="7456" y="4864"/>
                <a:chExt cx="15" cy="2"/>
              </a:xfrm>
            </p:grpSpPr>
            <p:sp>
              <p:nvSpPr>
                <p:cNvPr id="597" name="Freeform 28"/>
                <p:cNvSpPr>
                  <a:spLocks/>
                </p:cNvSpPr>
                <p:nvPr/>
              </p:nvSpPr>
              <p:spPr bwMode="auto">
                <a:xfrm>
                  <a:off x="7456" y="4864"/>
                  <a:ext cx="15" cy="2"/>
                </a:xfrm>
                <a:custGeom>
                  <a:avLst/>
                  <a:gdLst>
                    <a:gd name="T0" fmla="+- 0 7456 7456"/>
                    <a:gd name="T1" fmla="*/ T0 w 15"/>
                    <a:gd name="T2" fmla="+- 0 7470 7456"/>
                    <a:gd name="T3" fmla="*/ T2 w 15"/>
                  </a:gdLst>
                  <a:ahLst/>
                  <a:cxnLst>
                    <a:cxn ang="0">
                      <a:pos x="T1" y="0"/>
                    </a:cxn>
                    <a:cxn ang="0">
                      <a:pos x="T3" y="0"/>
                    </a:cxn>
                  </a:cxnLst>
                  <a:rect l="0" t="0" r="r" b="b"/>
                  <a:pathLst>
                    <a:path w="15">
                      <a:moveTo>
                        <a:pt x="0" y="0"/>
                      </a:moveTo>
                      <a:lnTo>
                        <a:pt x="14" y="0"/>
                      </a:lnTo>
                    </a:path>
                  </a:pathLst>
                </a:custGeom>
                <a:noFill/>
                <a:ln w="10668">
                  <a:solidFill>
                    <a:srgbClr val="B4B4B4"/>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17" name="Group 29"/>
              <p:cNvGrpSpPr>
                <a:grpSpLocks/>
              </p:cNvGrpSpPr>
              <p:nvPr/>
            </p:nvGrpSpPr>
            <p:grpSpPr bwMode="auto">
              <a:xfrm>
                <a:off x="7396" y="4880"/>
                <a:ext cx="15" cy="2"/>
                <a:chOff x="7396" y="4880"/>
                <a:chExt cx="15" cy="2"/>
              </a:xfrm>
            </p:grpSpPr>
            <p:sp>
              <p:nvSpPr>
                <p:cNvPr id="596" name="Freeform 30"/>
                <p:cNvSpPr>
                  <a:spLocks/>
                </p:cNvSpPr>
                <p:nvPr/>
              </p:nvSpPr>
              <p:spPr bwMode="auto">
                <a:xfrm>
                  <a:off x="7396" y="4880"/>
                  <a:ext cx="15" cy="2"/>
                </a:xfrm>
                <a:custGeom>
                  <a:avLst/>
                  <a:gdLst>
                    <a:gd name="T0" fmla="+- 0 7396 7396"/>
                    <a:gd name="T1" fmla="*/ T0 w 15"/>
                    <a:gd name="T2" fmla="+- 0 7410 7396"/>
                    <a:gd name="T3" fmla="*/ T2 w 15"/>
                  </a:gdLst>
                  <a:ahLst/>
                  <a:cxnLst>
                    <a:cxn ang="0">
                      <a:pos x="T1" y="0"/>
                    </a:cxn>
                    <a:cxn ang="0">
                      <a:pos x="T3" y="0"/>
                    </a:cxn>
                  </a:cxnLst>
                  <a:rect l="0" t="0" r="r" b="b"/>
                  <a:pathLst>
                    <a:path w="15">
                      <a:moveTo>
                        <a:pt x="0" y="0"/>
                      </a:moveTo>
                      <a:lnTo>
                        <a:pt x="14" y="0"/>
                      </a:lnTo>
                    </a:path>
                  </a:pathLst>
                </a:custGeom>
                <a:noFill/>
                <a:ln w="9144">
                  <a:solidFill>
                    <a:srgbClr val="585858"/>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18" name="Group 31"/>
              <p:cNvGrpSpPr>
                <a:grpSpLocks/>
              </p:cNvGrpSpPr>
              <p:nvPr/>
            </p:nvGrpSpPr>
            <p:grpSpPr bwMode="auto">
              <a:xfrm>
                <a:off x="7725" y="4880"/>
                <a:ext cx="15" cy="2"/>
                <a:chOff x="7725" y="4880"/>
                <a:chExt cx="15" cy="2"/>
              </a:xfrm>
            </p:grpSpPr>
            <p:sp>
              <p:nvSpPr>
                <p:cNvPr id="595" name="Freeform 32"/>
                <p:cNvSpPr>
                  <a:spLocks/>
                </p:cNvSpPr>
                <p:nvPr/>
              </p:nvSpPr>
              <p:spPr bwMode="auto">
                <a:xfrm>
                  <a:off x="7725" y="4880"/>
                  <a:ext cx="15" cy="2"/>
                </a:xfrm>
                <a:custGeom>
                  <a:avLst/>
                  <a:gdLst>
                    <a:gd name="T0" fmla="+- 0 7725 7725"/>
                    <a:gd name="T1" fmla="*/ T0 w 15"/>
                    <a:gd name="T2" fmla="+- 0 7739 7725"/>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19" name="Group 33"/>
              <p:cNvGrpSpPr>
                <a:grpSpLocks/>
              </p:cNvGrpSpPr>
              <p:nvPr/>
            </p:nvGrpSpPr>
            <p:grpSpPr bwMode="auto">
              <a:xfrm>
                <a:off x="7396" y="4894"/>
                <a:ext cx="15" cy="2"/>
                <a:chOff x="7396" y="4894"/>
                <a:chExt cx="15" cy="2"/>
              </a:xfrm>
            </p:grpSpPr>
            <p:sp>
              <p:nvSpPr>
                <p:cNvPr id="594" name="Freeform 34"/>
                <p:cNvSpPr>
                  <a:spLocks/>
                </p:cNvSpPr>
                <p:nvPr/>
              </p:nvSpPr>
              <p:spPr bwMode="auto">
                <a:xfrm>
                  <a:off x="7396" y="4894"/>
                  <a:ext cx="15" cy="2"/>
                </a:xfrm>
                <a:custGeom>
                  <a:avLst/>
                  <a:gdLst>
                    <a:gd name="T0" fmla="+- 0 7396 7396"/>
                    <a:gd name="T1" fmla="*/ T0 w 15"/>
                    <a:gd name="T2" fmla="+- 0 7410 7396"/>
                    <a:gd name="T3" fmla="*/ T2 w 15"/>
                  </a:gdLst>
                  <a:ahLst/>
                  <a:cxnLst>
                    <a:cxn ang="0">
                      <a:pos x="T1" y="0"/>
                    </a:cxn>
                    <a:cxn ang="0">
                      <a:pos x="T3" y="0"/>
                    </a:cxn>
                  </a:cxnLst>
                  <a:rect l="0" t="0" r="r" b="b"/>
                  <a:pathLst>
                    <a:path w="15">
                      <a:moveTo>
                        <a:pt x="0" y="0"/>
                      </a:moveTo>
                      <a:lnTo>
                        <a:pt x="14" y="0"/>
                      </a:lnTo>
                    </a:path>
                  </a:pathLst>
                </a:custGeom>
                <a:noFill/>
                <a:ln w="9144">
                  <a:solidFill>
                    <a:srgbClr val="07070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20" name="Group 35"/>
              <p:cNvGrpSpPr>
                <a:grpSpLocks/>
              </p:cNvGrpSpPr>
              <p:nvPr/>
            </p:nvGrpSpPr>
            <p:grpSpPr bwMode="auto">
              <a:xfrm>
                <a:off x="7739" y="4909"/>
                <a:ext cx="17" cy="2"/>
                <a:chOff x="7739" y="4909"/>
                <a:chExt cx="17" cy="2"/>
              </a:xfrm>
            </p:grpSpPr>
            <p:sp>
              <p:nvSpPr>
                <p:cNvPr id="593" name="Freeform 36"/>
                <p:cNvSpPr>
                  <a:spLocks/>
                </p:cNvSpPr>
                <p:nvPr/>
              </p:nvSpPr>
              <p:spPr bwMode="auto">
                <a:xfrm>
                  <a:off x="7739" y="4909"/>
                  <a:ext cx="17" cy="2"/>
                </a:xfrm>
                <a:custGeom>
                  <a:avLst/>
                  <a:gdLst>
                    <a:gd name="T0" fmla="+- 0 7739 7739"/>
                    <a:gd name="T1" fmla="*/ T0 w 17"/>
                    <a:gd name="T2" fmla="+- 0 7756 7739"/>
                    <a:gd name="T3" fmla="*/ T2 w 17"/>
                  </a:gdLst>
                  <a:ahLst/>
                  <a:cxnLst>
                    <a:cxn ang="0">
                      <a:pos x="T1" y="0"/>
                    </a:cxn>
                    <a:cxn ang="0">
                      <a:pos x="T3" y="0"/>
                    </a:cxn>
                  </a:cxnLst>
                  <a:rect l="0" t="0" r="r" b="b"/>
                  <a:pathLst>
                    <a:path w="17">
                      <a:moveTo>
                        <a:pt x="0" y="0"/>
                      </a:moveTo>
                      <a:lnTo>
                        <a:pt x="17"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21" name="Group 37"/>
              <p:cNvGrpSpPr>
                <a:grpSpLocks/>
              </p:cNvGrpSpPr>
              <p:nvPr/>
            </p:nvGrpSpPr>
            <p:grpSpPr bwMode="auto">
              <a:xfrm>
                <a:off x="7410" y="4924"/>
                <a:ext cx="15" cy="2"/>
                <a:chOff x="7410" y="4924"/>
                <a:chExt cx="15" cy="2"/>
              </a:xfrm>
            </p:grpSpPr>
            <p:sp>
              <p:nvSpPr>
                <p:cNvPr id="592" name="Freeform 38"/>
                <p:cNvSpPr>
                  <a:spLocks/>
                </p:cNvSpPr>
                <p:nvPr/>
              </p:nvSpPr>
              <p:spPr bwMode="auto">
                <a:xfrm>
                  <a:off x="7410" y="4924"/>
                  <a:ext cx="15" cy="2"/>
                </a:xfrm>
                <a:custGeom>
                  <a:avLst/>
                  <a:gdLst>
                    <a:gd name="T0" fmla="+- 0 7410 7410"/>
                    <a:gd name="T1" fmla="*/ T0 w 15"/>
                    <a:gd name="T2" fmla="+- 0 7425 7410"/>
                    <a:gd name="T3" fmla="*/ T2 w 15"/>
                  </a:gdLst>
                  <a:ahLst/>
                  <a:cxnLst>
                    <a:cxn ang="0">
                      <a:pos x="T1" y="0"/>
                    </a:cxn>
                    <a:cxn ang="0">
                      <a:pos x="T3" y="0"/>
                    </a:cxn>
                  </a:cxnLst>
                  <a:rect l="0" t="0" r="r" b="b"/>
                  <a:pathLst>
                    <a:path w="15">
                      <a:moveTo>
                        <a:pt x="0" y="0"/>
                      </a:moveTo>
                      <a:lnTo>
                        <a:pt x="15" y="0"/>
                      </a:lnTo>
                    </a:path>
                  </a:pathLst>
                </a:custGeom>
                <a:noFill/>
                <a:ln w="1066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22" name="Group 39"/>
              <p:cNvGrpSpPr>
                <a:grpSpLocks/>
              </p:cNvGrpSpPr>
              <p:nvPr/>
            </p:nvGrpSpPr>
            <p:grpSpPr bwMode="auto">
              <a:xfrm>
                <a:off x="7756" y="4940"/>
                <a:ext cx="15" cy="2"/>
                <a:chOff x="7756" y="4940"/>
                <a:chExt cx="15" cy="2"/>
              </a:xfrm>
            </p:grpSpPr>
            <p:sp>
              <p:nvSpPr>
                <p:cNvPr id="591" name="Freeform 40"/>
                <p:cNvSpPr>
                  <a:spLocks/>
                </p:cNvSpPr>
                <p:nvPr/>
              </p:nvSpPr>
              <p:spPr bwMode="auto">
                <a:xfrm>
                  <a:off x="7756" y="4940"/>
                  <a:ext cx="15" cy="2"/>
                </a:xfrm>
                <a:custGeom>
                  <a:avLst/>
                  <a:gdLst>
                    <a:gd name="T0" fmla="+- 0 7756 7756"/>
                    <a:gd name="T1" fmla="*/ T0 w 15"/>
                    <a:gd name="T2" fmla="+- 0 7770 7756"/>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23" name="Group 41"/>
              <p:cNvGrpSpPr>
                <a:grpSpLocks/>
              </p:cNvGrpSpPr>
              <p:nvPr/>
            </p:nvGrpSpPr>
            <p:grpSpPr bwMode="auto">
              <a:xfrm>
                <a:off x="7425" y="4954"/>
                <a:ext cx="15" cy="2"/>
                <a:chOff x="7425" y="4954"/>
                <a:chExt cx="15" cy="2"/>
              </a:xfrm>
            </p:grpSpPr>
            <p:sp>
              <p:nvSpPr>
                <p:cNvPr id="590" name="Freeform 42"/>
                <p:cNvSpPr>
                  <a:spLocks/>
                </p:cNvSpPr>
                <p:nvPr/>
              </p:nvSpPr>
              <p:spPr bwMode="auto">
                <a:xfrm>
                  <a:off x="7425" y="4954"/>
                  <a:ext cx="15" cy="2"/>
                </a:xfrm>
                <a:custGeom>
                  <a:avLst/>
                  <a:gdLst>
                    <a:gd name="T0" fmla="+- 0 7425 7425"/>
                    <a:gd name="T1" fmla="*/ T0 w 15"/>
                    <a:gd name="T2" fmla="+- 0 7439 7425"/>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24" name="Group 43"/>
              <p:cNvGrpSpPr>
                <a:grpSpLocks/>
              </p:cNvGrpSpPr>
              <p:nvPr/>
            </p:nvGrpSpPr>
            <p:grpSpPr bwMode="auto">
              <a:xfrm>
                <a:off x="7770" y="4969"/>
                <a:ext cx="15" cy="2"/>
                <a:chOff x="7770" y="4969"/>
                <a:chExt cx="15" cy="2"/>
              </a:xfrm>
            </p:grpSpPr>
            <p:sp>
              <p:nvSpPr>
                <p:cNvPr id="589" name="Freeform 44"/>
                <p:cNvSpPr>
                  <a:spLocks/>
                </p:cNvSpPr>
                <p:nvPr/>
              </p:nvSpPr>
              <p:spPr bwMode="auto">
                <a:xfrm>
                  <a:off x="7770" y="4969"/>
                  <a:ext cx="15" cy="2"/>
                </a:xfrm>
                <a:custGeom>
                  <a:avLst/>
                  <a:gdLst>
                    <a:gd name="T0" fmla="+- 0 7770 7770"/>
                    <a:gd name="T1" fmla="*/ T0 w 15"/>
                    <a:gd name="T2" fmla="+- 0 7785 7770"/>
                    <a:gd name="T3" fmla="*/ T2 w 15"/>
                  </a:gdLst>
                  <a:ahLst/>
                  <a:cxnLst>
                    <a:cxn ang="0">
                      <a:pos x="T1" y="0"/>
                    </a:cxn>
                    <a:cxn ang="0">
                      <a:pos x="T3" y="0"/>
                    </a:cxn>
                  </a:cxnLst>
                  <a:rect l="0" t="0" r="r" b="b"/>
                  <a:pathLst>
                    <a:path w="15">
                      <a:moveTo>
                        <a:pt x="0" y="0"/>
                      </a:moveTo>
                      <a:lnTo>
                        <a:pt x="15"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25" name="Group 45"/>
              <p:cNvGrpSpPr>
                <a:grpSpLocks/>
              </p:cNvGrpSpPr>
              <p:nvPr/>
            </p:nvGrpSpPr>
            <p:grpSpPr bwMode="auto">
              <a:xfrm>
                <a:off x="7439" y="4984"/>
                <a:ext cx="17" cy="2"/>
                <a:chOff x="7439" y="4984"/>
                <a:chExt cx="17" cy="2"/>
              </a:xfrm>
            </p:grpSpPr>
            <p:sp>
              <p:nvSpPr>
                <p:cNvPr id="588" name="Freeform 46"/>
                <p:cNvSpPr>
                  <a:spLocks/>
                </p:cNvSpPr>
                <p:nvPr/>
              </p:nvSpPr>
              <p:spPr bwMode="auto">
                <a:xfrm>
                  <a:off x="7439" y="4984"/>
                  <a:ext cx="17" cy="2"/>
                </a:xfrm>
                <a:custGeom>
                  <a:avLst/>
                  <a:gdLst>
                    <a:gd name="T0" fmla="+- 0 7439 7439"/>
                    <a:gd name="T1" fmla="*/ T0 w 17"/>
                    <a:gd name="T2" fmla="+- 0 7456 7439"/>
                    <a:gd name="T3" fmla="*/ T2 w 17"/>
                  </a:gdLst>
                  <a:ahLst/>
                  <a:cxnLst>
                    <a:cxn ang="0">
                      <a:pos x="T1" y="0"/>
                    </a:cxn>
                    <a:cxn ang="0">
                      <a:pos x="T3" y="0"/>
                    </a:cxn>
                  </a:cxnLst>
                  <a:rect l="0" t="0" r="r" b="b"/>
                  <a:pathLst>
                    <a:path w="17">
                      <a:moveTo>
                        <a:pt x="0" y="0"/>
                      </a:moveTo>
                      <a:lnTo>
                        <a:pt x="17" y="0"/>
                      </a:lnTo>
                    </a:path>
                  </a:pathLst>
                </a:custGeom>
                <a:noFill/>
                <a:ln w="1066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26" name="Group 47"/>
              <p:cNvGrpSpPr>
                <a:grpSpLocks/>
              </p:cNvGrpSpPr>
              <p:nvPr/>
            </p:nvGrpSpPr>
            <p:grpSpPr bwMode="auto">
              <a:xfrm>
                <a:off x="7785" y="5000"/>
                <a:ext cx="15" cy="2"/>
                <a:chOff x="7785" y="5000"/>
                <a:chExt cx="15" cy="2"/>
              </a:xfrm>
            </p:grpSpPr>
            <p:sp>
              <p:nvSpPr>
                <p:cNvPr id="587" name="Freeform 48"/>
                <p:cNvSpPr>
                  <a:spLocks/>
                </p:cNvSpPr>
                <p:nvPr/>
              </p:nvSpPr>
              <p:spPr bwMode="auto">
                <a:xfrm>
                  <a:off x="7785" y="5000"/>
                  <a:ext cx="15" cy="2"/>
                </a:xfrm>
                <a:custGeom>
                  <a:avLst/>
                  <a:gdLst>
                    <a:gd name="T0" fmla="+- 0 7785 7785"/>
                    <a:gd name="T1" fmla="*/ T0 w 15"/>
                    <a:gd name="T2" fmla="+- 0 7799 7785"/>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27" name="Group 49"/>
              <p:cNvGrpSpPr>
                <a:grpSpLocks/>
              </p:cNvGrpSpPr>
              <p:nvPr/>
            </p:nvGrpSpPr>
            <p:grpSpPr bwMode="auto">
              <a:xfrm>
                <a:off x="7456" y="5014"/>
                <a:ext cx="15" cy="2"/>
                <a:chOff x="7456" y="5014"/>
                <a:chExt cx="15" cy="2"/>
              </a:xfrm>
            </p:grpSpPr>
            <p:sp>
              <p:nvSpPr>
                <p:cNvPr id="586" name="Freeform 50"/>
                <p:cNvSpPr>
                  <a:spLocks/>
                </p:cNvSpPr>
                <p:nvPr/>
              </p:nvSpPr>
              <p:spPr bwMode="auto">
                <a:xfrm>
                  <a:off x="7456" y="5014"/>
                  <a:ext cx="15" cy="2"/>
                </a:xfrm>
                <a:custGeom>
                  <a:avLst/>
                  <a:gdLst>
                    <a:gd name="T0" fmla="+- 0 7456 7456"/>
                    <a:gd name="T1" fmla="*/ T0 w 15"/>
                    <a:gd name="T2" fmla="+- 0 7470 7456"/>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28" name="Group 51"/>
              <p:cNvGrpSpPr>
                <a:grpSpLocks/>
              </p:cNvGrpSpPr>
              <p:nvPr/>
            </p:nvGrpSpPr>
            <p:grpSpPr bwMode="auto">
              <a:xfrm>
                <a:off x="7799" y="5029"/>
                <a:ext cx="17" cy="2"/>
                <a:chOff x="7799" y="5029"/>
                <a:chExt cx="17" cy="2"/>
              </a:xfrm>
            </p:grpSpPr>
            <p:sp>
              <p:nvSpPr>
                <p:cNvPr id="585" name="Freeform 52"/>
                <p:cNvSpPr>
                  <a:spLocks/>
                </p:cNvSpPr>
                <p:nvPr/>
              </p:nvSpPr>
              <p:spPr bwMode="auto">
                <a:xfrm>
                  <a:off x="7799" y="5029"/>
                  <a:ext cx="17" cy="2"/>
                </a:xfrm>
                <a:custGeom>
                  <a:avLst/>
                  <a:gdLst>
                    <a:gd name="T0" fmla="+- 0 7799 7799"/>
                    <a:gd name="T1" fmla="*/ T0 w 17"/>
                    <a:gd name="T2" fmla="+- 0 7816 7799"/>
                    <a:gd name="T3" fmla="*/ T2 w 17"/>
                  </a:gdLst>
                  <a:ahLst/>
                  <a:cxnLst>
                    <a:cxn ang="0">
                      <a:pos x="T1" y="0"/>
                    </a:cxn>
                    <a:cxn ang="0">
                      <a:pos x="T3" y="0"/>
                    </a:cxn>
                  </a:cxnLst>
                  <a:rect l="0" t="0" r="r" b="b"/>
                  <a:pathLst>
                    <a:path w="17">
                      <a:moveTo>
                        <a:pt x="0" y="0"/>
                      </a:moveTo>
                      <a:lnTo>
                        <a:pt x="17"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29" name="Group 53"/>
              <p:cNvGrpSpPr>
                <a:grpSpLocks/>
              </p:cNvGrpSpPr>
              <p:nvPr/>
            </p:nvGrpSpPr>
            <p:grpSpPr bwMode="auto">
              <a:xfrm>
                <a:off x="7470" y="5044"/>
                <a:ext cx="15" cy="2"/>
                <a:chOff x="7470" y="5044"/>
                <a:chExt cx="15" cy="2"/>
              </a:xfrm>
            </p:grpSpPr>
            <p:sp>
              <p:nvSpPr>
                <p:cNvPr id="584" name="Freeform 54"/>
                <p:cNvSpPr>
                  <a:spLocks/>
                </p:cNvSpPr>
                <p:nvPr/>
              </p:nvSpPr>
              <p:spPr bwMode="auto">
                <a:xfrm>
                  <a:off x="7470" y="5044"/>
                  <a:ext cx="15" cy="2"/>
                </a:xfrm>
                <a:custGeom>
                  <a:avLst/>
                  <a:gdLst>
                    <a:gd name="T0" fmla="+- 0 7470 7470"/>
                    <a:gd name="T1" fmla="*/ T0 w 15"/>
                    <a:gd name="T2" fmla="+- 0 7485 7470"/>
                    <a:gd name="T3" fmla="*/ T2 w 15"/>
                  </a:gdLst>
                  <a:ahLst/>
                  <a:cxnLst>
                    <a:cxn ang="0">
                      <a:pos x="T1" y="0"/>
                    </a:cxn>
                    <a:cxn ang="0">
                      <a:pos x="T3" y="0"/>
                    </a:cxn>
                  </a:cxnLst>
                  <a:rect l="0" t="0" r="r" b="b"/>
                  <a:pathLst>
                    <a:path w="15">
                      <a:moveTo>
                        <a:pt x="0" y="0"/>
                      </a:moveTo>
                      <a:lnTo>
                        <a:pt x="15" y="0"/>
                      </a:lnTo>
                    </a:path>
                  </a:pathLst>
                </a:custGeom>
                <a:noFill/>
                <a:ln w="10668">
                  <a:solidFill>
                    <a:srgbClr val="27272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30" name="Group 55"/>
              <p:cNvGrpSpPr>
                <a:grpSpLocks/>
              </p:cNvGrpSpPr>
              <p:nvPr/>
            </p:nvGrpSpPr>
            <p:grpSpPr bwMode="auto">
              <a:xfrm>
                <a:off x="7816" y="5060"/>
                <a:ext cx="15" cy="2"/>
                <a:chOff x="7816" y="5060"/>
                <a:chExt cx="15" cy="2"/>
              </a:xfrm>
            </p:grpSpPr>
            <p:sp>
              <p:nvSpPr>
                <p:cNvPr id="583" name="Freeform 56"/>
                <p:cNvSpPr>
                  <a:spLocks/>
                </p:cNvSpPr>
                <p:nvPr/>
              </p:nvSpPr>
              <p:spPr bwMode="auto">
                <a:xfrm>
                  <a:off x="7816" y="5060"/>
                  <a:ext cx="15" cy="2"/>
                </a:xfrm>
                <a:custGeom>
                  <a:avLst/>
                  <a:gdLst>
                    <a:gd name="T0" fmla="+- 0 7816 7816"/>
                    <a:gd name="T1" fmla="*/ T0 w 15"/>
                    <a:gd name="T2" fmla="+- 0 7830 7816"/>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31" name="Group 57"/>
              <p:cNvGrpSpPr>
                <a:grpSpLocks/>
              </p:cNvGrpSpPr>
              <p:nvPr/>
            </p:nvGrpSpPr>
            <p:grpSpPr bwMode="auto">
              <a:xfrm>
                <a:off x="7485" y="5089"/>
                <a:ext cx="15" cy="2"/>
                <a:chOff x="7485" y="5089"/>
                <a:chExt cx="15" cy="2"/>
              </a:xfrm>
            </p:grpSpPr>
            <p:sp>
              <p:nvSpPr>
                <p:cNvPr id="582" name="Freeform 58"/>
                <p:cNvSpPr>
                  <a:spLocks/>
                </p:cNvSpPr>
                <p:nvPr/>
              </p:nvSpPr>
              <p:spPr bwMode="auto">
                <a:xfrm>
                  <a:off x="7485" y="5089"/>
                  <a:ext cx="15" cy="2"/>
                </a:xfrm>
                <a:custGeom>
                  <a:avLst/>
                  <a:gdLst>
                    <a:gd name="T0" fmla="+- 0 7485 7485"/>
                    <a:gd name="T1" fmla="*/ T0 w 15"/>
                    <a:gd name="T2" fmla="+- 0 7499 7485"/>
                    <a:gd name="T3" fmla="*/ T2 w 15"/>
                  </a:gdLst>
                  <a:ahLst/>
                  <a:cxnLst>
                    <a:cxn ang="0">
                      <a:pos x="T1" y="0"/>
                    </a:cxn>
                    <a:cxn ang="0">
                      <a:pos x="T3" y="0"/>
                    </a:cxn>
                  </a:cxnLst>
                  <a:rect l="0" t="0" r="r" b="b"/>
                  <a:pathLst>
                    <a:path w="15">
                      <a:moveTo>
                        <a:pt x="0" y="0"/>
                      </a:moveTo>
                      <a:lnTo>
                        <a:pt x="14" y="0"/>
                      </a:lnTo>
                    </a:path>
                  </a:pathLst>
                </a:custGeom>
                <a:noFill/>
                <a:ln w="9144">
                  <a:solidFill>
                    <a:srgbClr val="27272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32" name="Group 59"/>
              <p:cNvGrpSpPr>
                <a:grpSpLocks/>
              </p:cNvGrpSpPr>
              <p:nvPr/>
            </p:nvGrpSpPr>
            <p:grpSpPr bwMode="auto">
              <a:xfrm>
                <a:off x="7830" y="5089"/>
                <a:ext cx="15" cy="2"/>
                <a:chOff x="7830" y="5089"/>
                <a:chExt cx="15" cy="2"/>
              </a:xfrm>
            </p:grpSpPr>
            <p:sp>
              <p:nvSpPr>
                <p:cNvPr id="581" name="Freeform 60"/>
                <p:cNvSpPr>
                  <a:spLocks/>
                </p:cNvSpPr>
                <p:nvPr/>
              </p:nvSpPr>
              <p:spPr bwMode="auto">
                <a:xfrm>
                  <a:off x="7830" y="5089"/>
                  <a:ext cx="15" cy="2"/>
                </a:xfrm>
                <a:custGeom>
                  <a:avLst/>
                  <a:gdLst>
                    <a:gd name="T0" fmla="+- 0 7830 7830"/>
                    <a:gd name="T1" fmla="*/ T0 w 15"/>
                    <a:gd name="T2" fmla="+- 0 7845 7830"/>
                    <a:gd name="T3" fmla="*/ T2 w 15"/>
                  </a:gdLst>
                  <a:ahLst/>
                  <a:cxnLst>
                    <a:cxn ang="0">
                      <a:pos x="T1" y="0"/>
                    </a:cxn>
                    <a:cxn ang="0">
                      <a:pos x="T3" y="0"/>
                    </a:cxn>
                  </a:cxnLst>
                  <a:rect l="0" t="0" r="r" b="b"/>
                  <a:pathLst>
                    <a:path w="15">
                      <a:moveTo>
                        <a:pt x="0" y="0"/>
                      </a:moveTo>
                      <a:lnTo>
                        <a:pt x="15"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33" name="Group 61"/>
              <p:cNvGrpSpPr>
                <a:grpSpLocks/>
              </p:cNvGrpSpPr>
              <p:nvPr/>
            </p:nvGrpSpPr>
            <p:grpSpPr bwMode="auto">
              <a:xfrm>
                <a:off x="7845" y="5104"/>
                <a:ext cx="15" cy="2"/>
                <a:chOff x="7845" y="5104"/>
                <a:chExt cx="15" cy="2"/>
              </a:xfrm>
            </p:grpSpPr>
            <p:sp>
              <p:nvSpPr>
                <p:cNvPr id="580" name="Freeform 62"/>
                <p:cNvSpPr>
                  <a:spLocks/>
                </p:cNvSpPr>
                <p:nvPr/>
              </p:nvSpPr>
              <p:spPr bwMode="auto">
                <a:xfrm>
                  <a:off x="7845" y="5104"/>
                  <a:ext cx="15" cy="2"/>
                </a:xfrm>
                <a:custGeom>
                  <a:avLst/>
                  <a:gdLst>
                    <a:gd name="T0" fmla="+- 0 7845 7845"/>
                    <a:gd name="T1" fmla="*/ T0 w 15"/>
                    <a:gd name="T2" fmla="+- 0 7859 7845"/>
                    <a:gd name="T3" fmla="*/ T2 w 15"/>
                  </a:gdLst>
                  <a:ahLst/>
                  <a:cxnLst>
                    <a:cxn ang="0">
                      <a:pos x="T1" y="0"/>
                    </a:cxn>
                    <a:cxn ang="0">
                      <a:pos x="T3" y="0"/>
                    </a:cxn>
                  </a:cxnLst>
                  <a:rect l="0" t="0" r="r" b="b"/>
                  <a:pathLst>
                    <a:path w="15">
                      <a:moveTo>
                        <a:pt x="0" y="0"/>
                      </a:moveTo>
                      <a:lnTo>
                        <a:pt x="14" y="0"/>
                      </a:lnTo>
                    </a:path>
                  </a:pathLst>
                </a:custGeom>
                <a:noFill/>
                <a:ln w="10668">
                  <a:solidFill>
                    <a:srgbClr val="17171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34" name="Group 63"/>
              <p:cNvGrpSpPr>
                <a:grpSpLocks/>
              </p:cNvGrpSpPr>
              <p:nvPr/>
            </p:nvGrpSpPr>
            <p:grpSpPr bwMode="auto">
              <a:xfrm>
                <a:off x="7499" y="5120"/>
                <a:ext cx="17" cy="2"/>
                <a:chOff x="7499" y="5120"/>
                <a:chExt cx="17" cy="2"/>
              </a:xfrm>
            </p:grpSpPr>
            <p:sp>
              <p:nvSpPr>
                <p:cNvPr id="579" name="Freeform 64"/>
                <p:cNvSpPr>
                  <a:spLocks/>
                </p:cNvSpPr>
                <p:nvPr/>
              </p:nvSpPr>
              <p:spPr bwMode="auto">
                <a:xfrm>
                  <a:off x="7499" y="5120"/>
                  <a:ext cx="17" cy="2"/>
                </a:xfrm>
                <a:custGeom>
                  <a:avLst/>
                  <a:gdLst>
                    <a:gd name="T0" fmla="+- 0 7499 7499"/>
                    <a:gd name="T1" fmla="*/ T0 w 17"/>
                    <a:gd name="T2" fmla="+- 0 7516 7499"/>
                    <a:gd name="T3" fmla="*/ T2 w 17"/>
                  </a:gdLst>
                  <a:ahLst/>
                  <a:cxnLst>
                    <a:cxn ang="0">
                      <a:pos x="T1" y="0"/>
                    </a:cxn>
                    <a:cxn ang="0">
                      <a:pos x="T3" y="0"/>
                    </a:cxn>
                  </a:cxnLst>
                  <a:rect l="0" t="0" r="r" b="b"/>
                  <a:pathLst>
                    <a:path w="17">
                      <a:moveTo>
                        <a:pt x="0" y="0"/>
                      </a:moveTo>
                      <a:lnTo>
                        <a:pt x="17"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35" name="Group 65"/>
              <p:cNvGrpSpPr>
                <a:grpSpLocks/>
              </p:cNvGrpSpPr>
              <p:nvPr/>
            </p:nvGrpSpPr>
            <p:grpSpPr bwMode="auto">
              <a:xfrm>
                <a:off x="7516" y="5149"/>
                <a:ext cx="15" cy="2"/>
                <a:chOff x="7516" y="5149"/>
                <a:chExt cx="15" cy="2"/>
              </a:xfrm>
            </p:grpSpPr>
            <p:sp>
              <p:nvSpPr>
                <p:cNvPr id="577" name="Freeform 66"/>
                <p:cNvSpPr>
                  <a:spLocks/>
                </p:cNvSpPr>
                <p:nvPr/>
              </p:nvSpPr>
              <p:spPr bwMode="auto">
                <a:xfrm>
                  <a:off x="7516" y="5149"/>
                  <a:ext cx="15" cy="2"/>
                </a:xfrm>
                <a:custGeom>
                  <a:avLst/>
                  <a:gdLst>
                    <a:gd name="T0" fmla="+- 0 7516 7516"/>
                    <a:gd name="T1" fmla="*/ T0 w 15"/>
                    <a:gd name="T2" fmla="+- 0 7530 7516"/>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578" name="Picture 67"/>
                <p:cNvPicPr>
                  <a:picLocks noChangeAspect="1" noChangeArrowheads="1"/>
                </p:cNvPicPr>
                <p:nvPr/>
              </p:nvPicPr>
              <p:blipFill>
                <a:blip r:embed="rId47" cstate="print">
                  <a:extLst>
                    <a:ext uri="{28A0092B-C50C-407E-A947-70E740481C1C}">
                      <a14:useLocalDpi xmlns:a14="http://schemas.microsoft.com/office/drawing/2010/main" xmlns="" val="0"/>
                    </a:ext>
                  </a:extLst>
                </a:blip>
                <a:srcRect/>
                <a:stretch>
                  <a:fillRect/>
                </a:stretch>
              </p:blipFill>
              <p:spPr bwMode="auto">
                <a:xfrm>
                  <a:off x="7710" y="4856"/>
                  <a:ext cx="180" cy="30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536" name="Group 68"/>
              <p:cNvGrpSpPr>
                <a:grpSpLocks/>
              </p:cNvGrpSpPr>
              <p:nvPr/>
            </p:nvGrpSpPr>
            <p:grpSpPr bwMode="auto">
              <a:xfrm>
                <a:off x="7876" y="5164"/>
                <a:ext cx="15" cy="2"/>
                <a:chOff x="7876" y="5164"/>
                <a:chExt cx="15" cy="2"/>
              </a:xfrm>
            </p:grpSpPr>
            <p:sp>
              <p:nvSpPr>
                <p:cNvPr id="576" name="Freeform 69"/>
                <p:cNvSpPr>
                  <a:spLocks/>
                </p:cNvSpPr>
                <p:nvPr/>
              </p:nvSpPr>
              <p:spPr bwMode="auto">
                <a:xfrm>
                  <a:off x="7876" y="5164"/>
                  <a:ext cx="15" cy="2"/>
                </a:xfrm>
                <a:custGeom>
                  <a:avLst/>
                  <a:gdLst>
                    <a:gd name="T0" fmla="+- 0 7876 7876"/>
                    <a:gd name="T1" fmla="*/ T0 w 15"/>
                    <a:gd name="T2" fmla="+- 0 7890 7876"/>
                    <a:gd name="T3" fmla="*/ T2 w 15"/>
                  </a:gdLst>
                  <a:ahLst/>
                  <a:cxnLst>
                    <a:cxn ang="0">
                      <a:pos x="T1" y="0"/>
                    </a:cxn>
                    <a:cxn ang="0">
                      <a:pos x="T3" y="0"/>
                    </a:cxn>
                  </a:cxnLst>
                  <a:rect l="0" t="0" r="r" b="b"/>
                  <a:pathLst>
                    <a:path w="15">
                      <a:moveTo>
                        <a:pt x="0" y="0"/>
                      </a:moveTo>
                      <a:lnTo>
                        <a:pt x="14" y="0"/>
                      </a:lnTo>
                    </a:path>
                  </a:pathLst>
                </a:custGeom>
                <a:noFill/>
                <a:ln w="1066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37" name="Group 70"/>
              <p:cNvGrpSpPr>
                <a:grpSpLocks/>
              </p:cNvGrpSpPr>
              <p:nvPr/>
            </p:nvGrpSpPr>
            <p:grpSpPr bwMode="auto">
              <a:xfrm>
                <a:off x="7530" y="5180"/>
                <a:ext cx="15" cy="2"/>
                <a:chOff x="7530" y="5180"/>
                <a:chExt cx="15" cy="2"/>
              </a:xfrm>
            </p:grpSpPr>
            <p:sp>
              <p:nvSpPr>
                <p:cNvPr id="575" name="Freeform 71"/>
                <p:cNvSpPr>
                  <a:spLocks/>
                </p:cNvSpPr>
                <p:nvPr/>
              </p:nvSpPr>
              <p:spPr bwMode="auto">
                <a:xfrm>
                  <a:off x="7530" y="5180"/>
                  <a:ext cx="15" cy="2"/>
                </a:xfrm>
                <a:custGeom>
                  <a:avLst/>
                  <a:gdLst>
                    <a:gd name="T0" fmla="+- 0 7530 7530"/>
                    <a:gd name="T1" fmla="*/ T0 w 15"/>
                    <a:gd name="T2" fmla="+- 0 7545 7530"/>
                    <a:gd name="T3" fmla="*/ T2 w 15"/>
                  </a:gdLst>
                  <a:ahLst/>
                  <a:cxnLst>
                    <a:cxn ang="0">
                      <a:pos x="T1" y="0"/>
                    </a:cxn>
                    <a:cxn ang="0">
                      <a:pos x="T3" y="0"/>
                    </a:cxn>
                  </a:cxnLst>
                  <a:rect l="0" t="0" r="r" b="b"/>
                  <a:pathLst>
                    <a:path w="15">
                      <a:moveTo>
                        <a:pt x="0" y="0"/>
                      </a:moveTo>
                      <a:lnTo>
                        <a:pt x="15" y="0"/>
                      </a:lnTo>
                    </a:path>
                  </a:pathLst>
                </a:custGeom>
                <a:noFill/>
                <a:ln w="9144">
                  <a:solidFill>
                    <a:srgbClr val="07070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38" name="Group 72"/>
              <p:cNvGrpSpPr>
                <a:grpSpLocks/>
              </p:cNvGrpSpPr>
              <p:nvPr/>
            </p:nvGrpSpPr>
            <p:grpSpPr bwMode="auto">
              <a:xfrm>
                <a:off x="7545" y="5209"/>
                <a:ext cx="15" cy="2"/>
                <a:chOff x="7545" y="5209"/>
                <a:chExt cx="15" cy="2"/>
              </a:xfrm>
            </p:grpSpPr>
            <p:sp>
              <p:nvSpPr>
                <p:cNvPr id="574" name="Freeform 73"/>
                <p:cNvSpPr>
                  <a:spLocks/>
                </p:cNvSpPr>
                <p:nvPr/>
              </p:nvSpPr>
              <p:spPr bwMode="auto">
                <a:xfrm>
                  <a:off x="7545" y="5209"/>
                  <a:ext cx="15" cy="2"/>
                </a:xfrm>
                <a:custGeom>
                  <a:avLst/>
                  <a:gdLst>
                    <a:gd name="T0" fmla="+- 0 7545 7545"/>
                    <a:gd name="T1" fmla="*/ T0 w 15"/>
                    <a:gd name="T2" fmla="+- 0 7559 7545"/>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39" name="Group 74"/>
              <p:cNvGrpSpPr>
                <a:grpSpLocks/>
              </p:cNvGrpSpPr>
              <p:nvPr/>
            </p:nvGrpSpPr>
            <p:grpSpPr bwMode="auto">
              <a:xfrm>
                <a:off x="7545" y="5224"/>
                <a:ext cx="15" cy="2"/>
                <a:chOff x="7545" y="5224"/>
                <a:chExt cx="15" cy="2"/>
              </a:xfrm>
            </p:grpSpPr>
            <p:sp>
              <p:nvSpPr>
                <p:cNvPr id="573" name="Freeform 75"/>
                <p:cNvSpPr>
                  <a:spLocks/>
                </p:cNvSpPr>
                <p:nvPr/>
              </p:nvSpPr>
              <p:spPr bwMode="auto">
                <a:xfrm>
                  <a:off x="7545" y="5224"/>
                  <a:ext cx="15" cy="2"/>
                </a:xfrm>
                <a:custGeom>
                  <a:avLst/>
                  <a:gdLst>
                    <a:gd name="T0" fmla="+- 0 7545 7545"/>
                    <a:gd name="T1" fmla="*/ T0 w 15"/>
                    <a:gd name="T2" fmla="+- 0 7559 7545"/>
                    <a:gd name="T3" fmla="*/ T2 w 15"/>
                  </a:gdLst>
                  <a:ahLst/>
                  <a:cxnLst>
                    <a:cxn ang="0">
                      <a:pos x="T1" y="0"/>
                    </a:cxn>
                    <a:cxn ang="0">
                      <a:pos x="T3" y="0"/>
                    </a:cxn>
                  </a:cxnLst>
                  <a:rect l="0" t="0" r="r" b="b"/>
                  <a:pathLst>
                    <a:path w="15">
                      <a:moveTo>
                        <a:pt x="0" y="0"/>
                      </a:moveTo>
                      <a:lnTo>
                        <a:pt x="14" y="0"/>
                      </a:lnTo>
                    </a:path>
                  </a:pathLst>
                </a:custGeom>
                <a:noFill/>
                <a:ln w="10668">
                  <a:solidFill>
                    <a:srgbClr val="17171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40" name="Group 76"/>
              <p:cNvGrpSpPr>
                <a:grpSpLocks/>
              </p:cNvGrpSpPr>
              <p:nvPr/>
            </p:nvGrpSpPr>
            <p:grpSpPr bwMode="auto">
              <a:xfrm>
                <a:off x="7559" y="5254"/>
                <a:ext cx="17" cy="2"/>
                <a:chOff x="7559" y="5254"/>
                <a:chExt cx="17" cy="2"/>
              </a:xfrm>
            </p:grpSpPr>
            <p:sp>
              <p:nvSpPr>
                <p:cNvPr id="572" name="Freeform 77"/>
                <p:cNvSpPr>
                  <a:spLocks/>
                </p:cNvSpPr>
                <p:nvPr/>
              </p:nvSpPr>
              <p:spPr bwMode="auto">
                <a:xfrm>
                  <a:off x="7559" y="5254"/>
                  <a:ext cx="17" cy="2"/>
                </a:xfrm>
                <a:custGeom>
                  <a:avLst/>
                  <a:gdLst>
                    <a:gd name="T0" fmla="+- 0 7559 7559"/>
                    <a:gd name="T1" fmla="*/ T0 w 17"/>
                    <a:gd name="T2" fmla="+- 0 7576 7559"/>
                    <a:gd name="T3" fmla="*/ T2 w 17"/>
                  </a:gdLst>
                  <a:ahLst/>
                  <a:cxnLst>
                    <a:cxn ang="0">
                      <a:pos x="T1" y="0"/>
                    </a:cxn>
                    <a:cxn ang="0">
                      <a:pos x="T3" y="0"/>
                    </a:cxn>
                  </a:cxnLst>
                  <a:rect l="0" t="0" r="r" b="b"/>
                  <a:pathLst>
                    <a:path w="17">
                      <a:moveTo>
                        <a:pt x="0" y="0"/>
                      </a:moveTo>
                      <a:lnTo>
                        <a:pt x="17"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41" name="Group 78"/>
              <p:cNvGrpSpPr>
                <a:grpSpLocks/>
              </p:cNvGrpSpPr>
              <p:nvPr/>
            </p:nvGrpSpPr>
            <p:grpSpPr bwMode="auto">
              <a:xfrm>
                <a:off x="7576" y="5284"/>
                <a:ext cx="15" cy="2"/>
                <a:chOff x="7576" y="5284"/>
                <a:chExt cx="15" cy="2"/>
              </a:xfrm>
            </p:grpSpPr>
            <p:sp>
              <p:nvSpPr>
                <p:cNvPr id="571" name="Freeform 79"/>
                <p:cNvSpPr>
                  <a:spLocks/>
                </p:cNvSpPr>
                <p:nvPr/>
              </p:nvSpPr>
              <p:spPr bwMode="auto">
                <a:xfrm>
                  <a:off x="7576" y="5284"/>
                  <a:ext cx="15" cy="2"/>
                </a:xfrm>
                <a:custGeom>
                  <a:avLst/>
                  <a:gdLst>
                    <a:gd name="T0" fmla="+- 0 7576 7576"/>
                    <a:gd name="T1" fmla="*/ T0 w 15"/>
                    <a:gd name="T2" fmla="+- 0 7590 7576"/>
                    <a:gd name="T3" fmla="*/ T2 w 15"/>
                  </a:gdLst>
                  <a:ahLst/>
                  <a:cxnLst>
                    <a:cxn ang="0">
                      <a:pos x="T1" y="0"/>
                    </a:cxn>
                    <a:cxn ang="0">
                      <a:pos x="T3" y="0"/>
                    </a:cxn>
                  </a:cxnLst>
                  <a:rect l="0" t="0" r="r" b="b"/>
                  <a:pathLst>
                    <a:path w="15">
                      <a:moveTo>
                        <a:pt x="0" y="0"/>
                      </a:moveTo>
                      <a:lnTo>
                        <a:pt x="14" y="0"/>
                      </a:lnTo>
                    </a:path>
                  </a:pathLst>
                </a:custGeom>
                <a:noFill/>
                <a:ln w="1066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42" name="Group 80"/>
              <p:cNvGrpSpPr>
                <a:grpSpLocks/>
              </p:cNvGrpSpPr>
              <p:nvPr/>
            </p:nvGrpSpPr>
            <p:grpSpPr bwMode="auto">
              <a:xfrm>
                <a:off x="7590" y="5314"/>
                <a:ext cx="15" cy="2"/>
                <a:chOff x="7590" y="5314"/>
                <a:chExt cx="15" cy="2"/>
              </a:xfrm>
            </p:grpSpPr>
            <p:sp>
              <p:nvSpPr>
                <p:cNvPr id="570" name="Freeform 81"/>
                <p:cNvSpPr>
                  <a:spLocks/>
                </p:cNvSpPr>
                <p:nvPr/>
              </p:nvSpPr>
              <p:spPr bwMode="auto">
                <a:xfrm>
                  <a:off x="7590" y="5314"/>
                  <a:ext cx="15" cy="2"/>
                </a:xfrm>
                <a:custGeom>
                  <a:avLst/>
                  <a:gdLst>
                    <a:gd name="T0" fmla="+- 0 7590 7590"/>
                    <a:gd name="T1" fmla="*/ T0 w 15"/>
                    <a:gd name="T2" fmla="+- 0 7605 7590"/>
                    <a:gd name="T3" fmla="*/ T2 w 15"/>
                  </a:gdLst>
                  <a:ahLst/>
                  <a:cxnLst>
                    <a:cxn ang="0">
                      <a:pos x="T1" y="0"/>
                    </a:cxn>
                    <a:cxn ang="0">
                      <a:pos x="T3" y="0"/>
                    </a:cxn>
                  </a:cxnLst>
                  <a:rect l="0" t="0" r="r" b="b"/>
                  <a:pathLst>
                    <a:path w="15">
                      <a:moveTo>
                        <a:pt x="0" y="0"/>
                      </a:moveTo>
                      <a:lnTo>
                        <a:pt x="15"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43" name="Group 82"/>
              <p:cNvGrpSpPr>
                <a:grpSpLocks/>
              </p:cNvGrpSpPr>
              <p:nvPr/>
            </p:nvGrpSpPr>
            <p:grpSpPr bwMode="auto">
              <a:xfrm>
                <a:off x="7605" y="5344"/>
                <a:ext cx="15" cy="2"/>
                <a:chOff x="7605" y="5344"/>
                <a:chExt cx="15" cy="2"/>
              </a:xfrm>
            </p:grpSpPr>
            <p:sp>
              <p:nvSpPr>
                <p:cNvPr id="569" name="Freeform 83"/>
                <p:cNvSpPr>
                  <a:spLocks/>
                </p:cNvSpPr>
                <p:nvPr/>
              </p:nvSpPr>
              <p:spPr bwMode="auto">
                <a:xfrm>
                  <a:off x="7605" y="5344"/>
                  <a:ext cx="15" cy="2"/>
                </a:xfrm>
                <a:custGeom>
                  <a:avLst/>
                  <a:gdLst>
                    <a:gd name="T0" fmla="+- 0 7605 7605"/>
                    <a:gd name="T1" fmla="*/ T0 w 15"/>
                    <a:gd name="T2" fmla="+- 0 7619 7605"/>
                    <a:gd name="T3" fmla="*/ T2 w 15"/>
                  </a:gdLst>
                  <a:ahLst/>
                  <a:cxnLst>
                    <a:cxn ang="0">
                      <a:pos x="T1" y="0"/>
                    </a:cxn>
                    <a:cxn ang="0">
                      <a:pos x="T3" y="0"/>
                    </a:cxn>
                  </a:cxnLst>
                  <a:rect l="0" t="0" r="r" b="b"/>
                  <a:pathLst>
                    <a:path w="15">
                      <a:moveTo>
                        <a:pt x="0" y="0"/>
                      </a:moveTo>
                      <a:lnTo>
                        <a:pt x="14" y="0"/>
                      </a:lnTo>
                    </a:path>
                  </a:pathLst>
                </a:custGeom>
                <a:noFill/>
                <a:ln w="1066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44" name="Group 84"/>
              <p:cNvGrpSpPr>
                <a:grpSpLocks/>
              </p:cNvGrpSpPr>
              <p:nvPr/>
            </p:nvGrpSpPr>
            <p:grpSpPr bwMode="auto">
              <a:xfrm>
                <a:off x="7605" y="5360"/>
                <a:ext cx="15" cy="2"/>
                <a:chOff x="7605" y="5360"/>
                <a:chExt cx="15" cy="2"/>
              </a:xfrm>
            </p:grpSpPr>
            <p:sp>
              <p:nvSpPr>
                <p:cNvPr id="568" name="Freeform 85"/>
                <p:cNvSpPr>
                  <a:spLocks/>
                </p:cNvSpPr>
                <p:nvPr/>
              </p:nvSpPr>
              <p:spPr bwMode="auto">
                <a:xfrm>
                  <a:off x="7605" y="5360"/>
                  <a:ext cx="15" cy="2"/>
                </a:xfrm>
                <a:custGeom>
                  <a:avLst/>
                  <a:gdLst>
                    <a:gd name="T0" fmla="+- 0 7605 7605"/>
                    <a:gd name="T1" fmla="*/ T0 w 15"/>
                    <a:gd name="T2" fmla="+- 0 7619 7605"/>
                    <a:gd name="T3" fmla="*/ T2 w 15"/>
                  </a:gdLst>
                  <a:ahLst/>
                  <a:cxnLst>
                    <a:cxn ang="0">
                      <a:pos x="T1" y="0"/>
                    </a:cxn>
                    <a:cxn ang="0">
                      <a:pos x="T3" y="0"/>
                    </a:cxn>
                  </a:cxnLst>
                  <a:rect l="0" t="0" r="r" b="b"/>
                  <a:pathLst>
                    <a:path w="15">
                      <a:moveTo>
                        <a:pt x="0" y="0"/>
                      </a:moveTo>
                      <a:lnTo>
                        <a:pt x="14" y="0"/>
                      </a:lnTo>
                    </a:path>
                  </a:pathLst>
                </a:custGeom>
                <a:noFill/>
                <a:ln w="9144">
                  <a:solidFill>
                    <a:srgbClr val="17171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45" name="Group 86"/>
              <p:cNvGrpSpPr>
                <a:grpSpLocks/>
              </p:cNvGrpSpPr>
              <p:nvPr/>
            </p:nvGrpSpPr>
            <p:grpSpPr bwMode="auto">
              <a:xfrm>
                <a:off x="7619" y="5389"/>
                <a:ext cx="17" cy="2"/>
                <a:chOff x="7619" y="5389"/>
                <a:chExt cx="17" cy="2"/>
              </a:xfrm>
            </p:grpSpPr>
            <p:sp>
              <p:nvSpPr>
                <p:cNvPr id="567" name="Freeform 87"/>
                <p:cNvSpPr>
                  <a:spLocks/>
                </p:cNvSpPr>
                <p:nvPr/>
              </p:nvSpPr>
              <p:spPr bwMode="auto">
                <a:xfrm>
                  <a:off x="7619" y="5389"/>
                  <a:ext cx="17" cy="2"/>
                </a:xfrm>
                <a:custGeom>
                  <a:avLst/>
                  <a:gdLst>
                    <a:gd name="T0" fmla="+- 0 7619 7619"/>
                    <a:gd name="T1" fmla="*/ T0 w 17"/>
                    <a:gd name="T2" fmla="+- 0 7636 7619"/>
                    <a:gd name="T3" fmla="*/ T2 w 17"/>
                  </a:gdLst>
                  <a:ahLst/>
                  <a:cxnLst>
                    <a:cxn ang="0">
                      <a:pos x="T1" y="0"/>
                    </a:cxn>
                    <a:cxn ang="0">
                      <a:pos x="T3" y="0"/>
                    </a:cxn>
                  </a:cxnLst>
                  <a:rect l="0" t="0" r="r" b="b"/>
                  <a:pathLst>
                    <a:path w="17">
                      <a:moveTo>
                        <a:pt x="0" y="0"/>
                      </a:moveTo>
                      <a:lnTo>
                        <a:pt x="17" y="0"/>
                      </a:lnTo>
                    </a:path>
                  </a:pathLst>
                </a:custGeom>
                <a:noFill/>
                <a:ln w="9144">
                  <a:solidFill>
                    <a:srgbClr val="07070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46" name="Group 88"/>
              <p:cNvGrpSpPr>
                <a:grpSpLocks/>
              </p:cNvGrpSpPr>
              <p:nvPr/>
            </p:nvGrpSpPr>
            <p:grpSpPr bwMode="auto">
              <a:xfrm>
                <a:off x="7636" y="5420"/>
                <a:ext cx="15" cy="2"/>
                <a:chOff x="7636" y="5420"/>
                <a:chExt cx="15" cy="2"/>
              </a:xfrm>
            </p:grpSpPr>
            <p:sp>
              <p:nvSpPr>
                <p:cNvPr id="566" name="Freeform 89"/>
                <p:cNvSpPr>
                  <a:spLocks/>
                </p:cNvSpPr>
                <p:nvPr/>
              </p:nvSpPr>
              <p:spPr bwMode="auto">
                <a:xfrm>
                  <a:off x="7636" y="5420"/>
                  <a:ext cx="15" cy="2"/>
                </a:xfrm>
                <a:custGeom>
                  <a:avLst/>
                  <a:gdLst>
                    <a:gd name="T0" fmla="+- 0 7636 7636"/>
                    <a:gd name="T1" fmla="*/ T0 w 15"/>
                    <a:gd name="T2" fmla="+- 0 7650 7636"/>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47" name="Group 90"/>
              <p:cNvGrpSpPr>
                <a:grpSpLocks/>
              </p:cNvGrpSpPr>
              <p:nvPr/>
            </p:nvGrpSpPr>
            <p:grpSpPr bwMode="auto">
              <a:xfrm>
                <a:off x="7650" y="5449"/>
                <a:ext cx="15" cy="2"/>
                <a:chOff x="7650" y="5449"/>
                <a:chExt cx="15" cy="2"/>
              </a:xfrm>
            </p:grpSpPr>
            <p:sp>
              <p:nvSpPr>
                <p:cNvPr id="565" name="Freeform 91"/>
                <p:cNvSpPr>
                  <a:spLocks/>
                </p:cNvSpPr>
                <p:nvPr/>
              </p:nvSpPr>
              <p:spPr bwMode="auto">
                <a:xfrm>
                  <a:off x="7650" y="5449"/>
                  <a:ext cx="15" cy="2"/>
                </a:xfrm>
                <a:custGeom>
                  <a:avLst/>
                  <a:gdLst>
                    <a:gd name="T0" fmla="+- 0 7650 7650"/>
                    <a:gd name="T1" fmla="*/ T0 w 15"/>
                    <a:gd name="T2" fmla="+- 0 7665 7650"/>
                    <a:gd name="T3" fmla="*/ T2 w 15"/>
                  </a:gdLst>
                  <a:ahLst/>
                  <a:cxnLst>
                    <a:cxn ang="0">
                      <a:pos x="T1" y="0"/>
                    </a:cxn>
                    <a:cxn ang="0">
                      <a:pos x="T3" y="0"/>
                    </a:cxn>
                  </a:cxnLst>
                  <a:rect l="0" t="0" r="r" b="b"/>
                  <a:pathLst>
                    <a:path w="15">
                      <a:moveTo>
                        <a:pt x="0" y="0"/>
                      </a:moveTo>
                      <a:lnTo>
                        <a:pt x="15" y="0"/>
                      </a:lnTo>
                    </a:path>
                  </a:pathLst>
                </a:custGeom>
                <a:noFill/>
                <a:ln w="9144">
                  <a:solidFill>
                    <a:srgbClr val="07070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48" name="Group 92"/>
              <p:cNvGrpSpPr>
                <a:grpSpLocks/>
              </p:cNvGrpSpPr>
              <p:nvPr/>
            </p:nvGrpSpPr>
            <p:grpSpPr bwMode="auto">
              <a:xfrm>
                <a:off x="7650" y="5464"/>
                <a:ext cx="15" cy="2"/>
                <a:chOff x="7650" y="5464"/>
                <a:chExt cx="15" cy="2"/>
              </a:xfrm>
            </p:grpSpPr>
            <p:sp>
              <p:nvSpPr>
                <p:cNvPr id="562" name="Freeform 93"/>
                <p:cNvSpPr>
                  <a:spLocks/>
                </p:cNvSpPr>
                <p:nvPr/>
              </p:nvSpPr>
              <p:spPr bwMode="auto">
                <a:xfrm>
                  <a:off x="7650" y="5464"/>
                  <a:ext cx="15" cy="2"/>
                </a:xfrm>
                <a:custGeom>
                  <a:avLst/>
                  <a:gdLst>
                    <a:gd name="T0" fmla="+- 0 7650 7650"/>
                    <a:gd name="T1" fmla="*/ T0 w 15"/>
                    <a:gd name="T2" fmla="+- 0 7665 7650"/>
                    <a:gd name="T3" fmla="*/ T2 w 15"/>
                  </a:gdLst>
                  <a:ahLst/>
                  <a:cxnLst>
                    <a:cxn ang="0">
                      <a:pos x="T1" y="0"/>
                    </a:cxn>
                    <a:cxn ang="0">
                      <a:pos x="T3" y="0"/>
                    </a:cxn>
                  </a:cxnLst>
                  <a:rect l="0" t="0" r="r" b="b"/>
                  <a:pathLst>
                    <a:path w="15">
                      <a:moveTo>
                        <a:pt x="0" y="0"/>
                      </a:moveTo>
                      <a:lnTo>
                        <a:pt x="15" y="0"/>
                      </a:lnTo>
                    </a:path>
                  </a:pathLst>
                </a:custGeom>
                <a:noFill/>
                <a:ln w="10668">
                  <a:solidFill>
                    <a:srgbClr val="07070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563" name="Picture 94"/>
                <p:cNvPicPr>
                  <a:picLocks noChangeAspect="1" noChangeArrowheads="1"/>
                </p:cNvPicPr>
                <p:nvPr/>
              </p:nvPicPr>
              <p:blipFill>
                <a:blip r:embed="rId48" cstate="print">
                  <a:extLst>
                    <a:ext uri="{28A0092B-C50C-407E-A947-70E740481C1C}">
                      <a14:useLocalDpi xmlns:a14="http://schemas.microsoft.com/office/drawing/2010/main" xmlns="" val="0"/>
                    </a:ext>
                  </a:extLst>
                </a:blip>
                <a:srcRect/>
                <a:stretch>
                  <a:fillRect/>
                </a:stretch>
              </p:blipFill>
              <p:spPr bwMode="auto">
                <a:xfrm>
                  <a:off x="7379" y="4856"/>
                  <a:ext cx="300" cy="631"/>
                </a:xfrm>
                <a:prstGeom prst="rect">
                  <a:avLst/>
                </a:prstGeom>
                <a:noFill/>
                <a:extLst>
                  <a:ext uri="{909E8E84-426E-40DD-AFC4-6F175D3DCCD1}">
                    <a14:hiddenFill xmlns:a14="http://schemas.microsoft.com/office/drawing/2010/main" xmlns="">
                      <a:solidFill>
                        <a:srgbClr val="FFFFFF"/>
                      </a:solidFill>
                    </a14:hiddenFill>
                  </a:ext>
                </a:extLst>
              </p:spPr>
            </p:pic>
            <p:pic>
              <p:nvPicPr>
                <p:cNvPr id="564" name="Picture 95"/>
                <p:cNvPicPr>
                  <a:picLocks noChangeAspect="1" noChangeArrowheads="1"/>
                </p:cNvPicPr>
                <p:nvPr/>
              </p:nvPicPr>
              <p:blipFill>
                <a:blip r:embed="rId49" cstate="print">
                  <a:extLst>
                    <a:ext uri="{28A0092B-C50C-407E-A947-70E740481C1C}">
                      <a14:useLocalDpi xmlns:a14="http://schemas.microsoft.com/office/drawing/2010/main" xmlns="" val="0"/>
                    </a:ext>
                  </a:extLst>
                </a:blip>
                <a:srcRect/>
                <a:stretch>
                  <a:fillRect/>
                </a:stretch>
              </p:blipFill>
              <p:spPr bwMode="auto">
                <a:xfrm>
                  <a:off x="5730" y="4856"/>
                  <a:ext cx="1486" cy="691"/>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549" name="Group 96"/>
              <p:cNvGrpSpPr>
                <a:grpSpLocks/>
              </p:cNvGrpSpPr>
              <p:nvPr/>
            </p:nvGrpSpPr>
            <p:grpSpPr bwMode="auto">
              <a:xfrm>
                <a:off x="6916" y="5540"/>
                <a:ext cx="15" cy="2"/>
                <a:chOff x="6916" y="5540"/>
                <a:chExt cx="15" cy="2"/>
              </a:xfrm>
            </p:grpSpPr>
            <p:sp>
              <p:nvSpPr>
                <p:cNvPr id="560" name="Freeform 97"/>
                <p:cNvSpPr>
                  <a:spLocks/>
                </p:cNvSpPr>
                <p:nvPr/>
              </p:nvSpPr>
              <p:spPr bwMode="auto">
                <a:xfrm>
                  <a:off x="6916" y="5540"/>
                  <a:ext cx="15" cy="2"/>
                </a:xfrm>
                <a:custGeom>
                  <a:avLst/>
                  <a:gdLst>
                    <a:gd name="T0" fmla="+- 0 6916 6916"/>
                    <a:gd name="T1" fmla="*/ T0 w 15"/>
                    <a:gd name="T2" fmla="+- 0 6930 6916"/>
                    <a:gd name="T3" fmla="*/ T2 w 15"/>
                  </a:gdLst>
                  <a:ahLst/>
                  <a:cxnLst>
                    <a:cxn ang="0">
                      <a:pos x="T1" y="0"/>
                    </a:cxn>
                    <a:cxn ang="0">
                      <a:pos x="T3" y="0"/>
                    </a:cxn>
                  </a:cxnLst>
                  <a:rect l="0" t="0" r="r" b="b"/>
                  <a:pathLst>
                    <a:path w="15">
                      <a:moveTo>
                        <a:pt x="0" y="0"/>
                      </a:moveTo>
                      <a:lnTo>
                        <a:pt x="14" y="0"/>
                      </a:lnTo>
                    </a:path>
                  </a:pathLst>
                </a:custGeom>
                <a:noFill/>
                <a:ln w="9144">
                  <a:solidFill>
                    <a:srgbClr val="07070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561" name="Picture 98"/>
                <p:cNvPicPr>
                  <a:picLocks noChangeAspect="1" noChangeArrowheads="1"/>
                </p:cNvPicPr>
                <p:nvPr/>
              </p:nvPicPr>
              <p:blipFill>
                <a:blip r:embed="rId50" cstate="print">
                  <a:extLst>
                    <a:ext uri="{28A0092B-C50C-407E-A947-70E740481C1C}">
                      <a14:useLocalDpi xmlns:a14="http://schemas.microsoft.com/office/drawing/2010/main" xmlns="" val="0"/>
                    </a:ext>
                  </a:extLst>
                </a:blip>
                <a:srcRect/>
                <a:stretch>
                  <a:fillRect/>
                </a:stretch>
              </p:blipFill>
              <p:spPr bwMode="auto">
                <a:xfrm>
                  <a:off x="6059" y="5533"/>
                  <a:ext cx="946" cy="6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550" name="Group 99"/>
              <p:cNvGrpSpPr>
                <a:grpSpLocks/>
              </p:cNvGrpSpPr>
              <p:nvPr/>
            </p:nvGrpSpPr>
            <p:grpSpPr bwMode="auto">
              <a:xfrm>
                <a:off x="6945" y="5584"/>
                <a:ext cx="15" cy="2"/>
                <a:chOff x="6945" y="5584"/>
                <a:chExt cx="15" cy="2"/>
              </a:xfrm>
            </p:grpSpPr>
            <p:sp>
              <p:nvSpPr>
                <p:cNvPr id="558" name="Freeform 100"/>
                <p:cNvSpPr>
                  <a:spLocks/>
                </p:cNvSpPr>
                <p:nvPr/>
              </p:nvSpPr>
              <p:spPr bwMode="auto">
                <a:xfrm>
                  <a:off x="6945" y="5584"/>
                  <a:ext cx="15" cy="2"/>
                </a:xfrm>
                <a:custGeom>
                  <a:avLst/>
                  <a:gdLst>
                    <a:gd name="T0" fmla="+- 0 6945 6945"/>
                    <a:gd name="T1" fmla="*/ T0 w 15"/>
                    <a:gd name="T2" fmla="+- 0 6959 6945"/>
                    <a:gd name="T3" fmla="*/ T2 w 15"/>
                  </a:gdLst>
                  <a:ahLst/>
                  <a:cxnLst>
                    <a:cxn ang="0">
                      <a:pos x="T1" y="0"/>
                    </a:cxn>
                    <a:cxn ang="0">
                      <a:pos x="T3" y="0"/>
                    </a:cxn>
                  </a:cxnLst>
                  <a:rect l="0" t="0" r="r" b="b"/>
                  <a:pathLst>
                    <a:path w="15">
                      <a:moveTo>
                        <a:pt x="0" y="0"/>
                      </a:moveTo>
                      <a:lnTo>
                        <a:pt x="14" y="0"/>
                      </a:lnTo>
                    </a:path>
                  </a:pathLst>
                </a:custGeom>
                <a:noFill/>
                <a:ln w="10668">
                  <a:solidFill>
                    <a:srgbClr val="37373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559" name="Picture 101"/>
                <p:cNvPicPr>
                  <a:picLocks noChangeAspect="1" noChangeArrowheads="1"/>
                </p:cNvPicPr>
                <p:nvPr/>
              </p:nvPicPr>
              <p:blipFill>
                <a:blip r:embed="rId51">
                  <a:extLst>
                    <a:ext uri="{28A0092B-C50C-407E-A947-70E740481C1C}">
                      <a14:useLocalDpi xmlns:a14="http://schemas.microsoft.com/office/drawing/2010/main" xmlns="" val="0"/>
                    </a:ext>
                  </a:extLst>
                </a:blip>
                <a:srcRect/>
                <a:stretch>
                  <a:fillRect/>
                </a:stretch>
              </p:blipFill>
              <p:spPr bwMode="auto">
                <a:xfrm>
                  <a:off x="6839" y="5593"/>
                  <a:ext cx="31" cy="14"/>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551" name="Group 102"/>
              <p:cNvGrpSpPr>
                <a:grpSpLocks/>
              </p:cNvGrpSpPr>
              <p:nvPr/>
            </p:nvGrpSpPr>
            <p:grpSpPr bwMode="auto">
              <a:xfrm>
                <a:off x="6899" y="5600"/>
                <a:ext cx="17" cy="2"/>
                <a:chOff x="6899" y="5600"/>
                <a:chExt cx="17" cy="2"/>
              </a:xfrm>
            </p:grpSpPr>
            <p:sp>
              <p:nvSpPr>
                <p:cNvPr id="557" name="Freeform 103"/>
                <p:cNvSpPr>
                  <a:spLocks/>
                </p:cNvSpPr>
                <p:nvPr/>
              </p:nvSpPr>
              <p:spPr bwMode="auto">
                <a:xfrm>
                  <a:off x="6899" y="5600"/>
                  <a:ext cx="17" cy="2"/>
                </a:xfrm>
                <a:custGeom>
                  <a:avLst/>
                  <a:gdLst>
                    <a:gd name="T0" fmla="+- 0 6899 6899"/>
                    <a:gd name="T1" fmla="*/ T0 w 17"/>
                    <a:gd name="T2" fmla="+- 0 6916 6899"/>
                    <a:gd name="T3" fmla="*/ T2 w 17"/>
                  </a:gdLst>
                  <a:ahLst/>
                  <a:cxnLst>
                    <a:cxn ang="0">
                      <a:pos x="T1" y="0"/>
                    </a:cxn>
                    <a:cxn ang="0">
                      <a:pos x="T3" y="0"/>
                    </a:cxn>
                  </a:cxnLst>
                  <a:rect l="0" t="0" r="r" b="b"/>
                  <a:pathLst>
                    <a:path w="17">
                      <a:moveTo>
                        <a:pt x="0" y="0"/>
                      </a:moveTo>
                      <a:lnTo>
                        <a:pt x="17" y="0"/>
                      </a:lnTo>
                    </a:path>
                  </a:pathLst>
                </a:custGeom>
                <a:noFill/>
                <a:ln w="9144">
                  <a:solidFill>
                    <a:srgbClr val="484848"/>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552" name="Group 104"/>
              <p:cNvGrpSpPr>
                <a:grpSpLocks/>
              </p:cNvGrpSpPr>
              <p:nvPr/>
            </p:nvGrpSpPr>
            <p:grpSpPr bwMode="auto">
              <a:xfrm>
                <a:off x="6839" y="5614"/>
                <a:ext cx="17" cy="2"/>
                <a:chOff x="6839" y="5614"/>
                <a:chExt cx="17" cy="2"/>
              </a:xfrm>
            </p:grpSpPr>
            <p:sp>
              <p:nvSpPr>
                <p:cNvPr id="555" name="Freeform 105"/>
                <p:cNvSpPr>
                  <a:spLocks/>
                </p:cNvSpPr>
                <p:nvPr/>
              </p:nvSpPr>
              <p:spPr bwMode="auto">
                <a:xfrm>
                  <a:off x="6839" y="5614"/>
                  <a:ext cx="17" cy="2"/>
                </a:xfrm>
                <a:custGeom>
                  <a:avLst/>
                  <a:gdLst>
                    <a:gd name="T0" fmla="+- 0 6839 6839"/>
                    <a:gd name="T1" fmla="*/ T0 w 17"/>
                    <a:gd name="T2" fmla="+- 0 6856 6839"/>
                    <a:gd name="T3" fmla="*/ T2 w 17"/>
                  </a:gdLst>
                  <a:ahLst/>
                  <a:cxnLst>
                    <a:cxn ang="0">
                      <a:pos x="T1" y="0"/>
                    </a:cxn>
                    <a:cxn ang="0">
                      <a:pos x="T3" y="0"/>
                    </a:cxn>
                  </a:cxnLst>
                  <a:rect l="0" t="0" r="r" b="b"/>
                  <a:pathLst>
                    <a:path w="17">
                      <a:moveTo>
                        <a:pt x="0" y="0"/>
                      </a:moveTo>
                      <a:lnTo>
                        <a:pt x="17" y="0"/>
                      </a:lnTo>
                    </a:path>
                  </a:pathLst>
                </a:custGeom>
                <a:noFill/>
                <a:ln w="9144">
                  <a:solidFill>
                    <a:srgbClr val="585858"/>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556" name="Picture 106"/>
                <p:cNvPicPr>
                  <a:picLocks noChangeAspect="1" noChangeArrowheads="1"/>
                </p:cNvPicPr>
                <p:nvPr/>
              </p:nvPicPr>
              <p:blipFill>
                <a:blip r:embed="rId52" cstate="print">
                  <a:extLst>
                    <a:ext uri="{28A0092B-C50C-407E-A947-70E740481C1C}">
                      <a14:useLocalDpi xmlns:a14="http://schemas.microsoft.com/office/drawing/2010/main" xmlns="" val="0"/>
                    </a:ext>
                  </a:extLst>
                </a:blip>
                <a:srcRect/>
                <a:stretch>
                  <a:fillRect/>
                </a:stretch>
              </p:blipFill>
              <p:spPr bwMode="auto">
                <a:xfrm>
                  <a:off x="6059" y="5593"/>
                  <a:ext cx="497" cy="74"/>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553" name="Group 107"/>
              <p:cNvGrpSpPr>
                <a:grpSpLocks/>
              </p:cNvGrpSpPr>
              <p:nvPr/>
            </p:nvGrpSpPr>
            <p:grpSpPr bwMode="auto">
              <a:xfrm>
                <a:off x="6179" y="5674"/>
                <a:ext cx="17" cy="2"/>
                <a:chOff x="6179" y="5674"/>
                <a:chExt cx="17" cy="2"/>
              </a:xfrm>
            </p:grpSpPr>
            <p:sp>
              <p:nvSpPr>
                <p:cNvPr id="554" name="Freeform 108"/>
                <p:cNvSpPr>
                  <a:spLocks/>
                </p:cNvSpPr>
                <p:nvPr/>
              </p:nvSpPr>
              <p:spPr bwMode="auto">
                <a:xfrm>
                  <a:off x="6179" y="5674"/>
                  <a:ext cx="17" cy="2"/>
                </a:xfrm>
                <a:custGeom>
                  <a:avLst/>
                  <a:gdLst>
                    <a:gd name="T0" fmla="+- 0 6179 6179"/>
                    <a:gd name="T1" fmla="*/ T0 w 17"/>
                    <a:gd name="T2" fmla="+- 0 6196 6179"/>
                    <a:gd name="T3" fmla="*/ T2 w 17"/>
                  </a:gdLst>
                  <a:ahLst/>
                  <a:cxnLst>
                    <a:cxn ang="0">
                      <a:pos x="T1" y="0"/>
                    </a:cxn>
                    <a:cxn ang="0">
                      <a:pos x="T3" y="0"/>
                    </a:cxn>
                  </a:cxnLst>
                  <a:rect l="0" t="0" r="r" b="b"/>
                  <a:pathLst>
                    <a:path w="17">
                      <a:moveTo>
                        <a:pt x="0" y="0"/>
                      </a:moveTo>
                      <a:lnTo>
                        <a:pt x="17" y="0"/>
                      </a:lnTo>
                    </a:path>
                  </a:pathLst>
                </a:custGeom>
                <a:noFill/>
                <a:ln w="9144">
                  <a:solidFill>
                    <a:srgbClr val="A4A4A4"/>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grpSp>
          <p:nvGrpSpPr>
            <p:cNvPr id="501" name="Group 109"/>
            <p:cNvGrpSpPr>
              <a:grpSpLocks/>
            </p:cNvGrpSpPr>
            <p:nvPr/>
          </p:nvGrpSpPr>
          <p:grpSpPr bwMode="auto">
            <a:xfrm>
              <a:off x="2028825" y="1760538"/>
              <a:ext cx="1362075" cy="1866900"/>
              <a:chOff x="3196" y="2773"/>
              <a:chExt cx="2144" cy="2940"/>
            </a:xfrm>
          </p:grpSpPr>
          <p:pic>
            <p:nvPicPr>
              <p:cNvPr id="502" name="Picture 110"/>
              <p:cNvPicPr>
                <a:picLocks noChangeAspect="1" noChangeArrowheads="1"/>
              </p:cNvPicPr>
              <p:nvPr/>
            </p:nvPicPr>
            <p:blipFill>
              <a:blip r:embed="rId53" cstate="print">
                <a:extLst>
                  <a:ext uri="{28A0092B-C50C-407E-A947-70E740481C1C}">
                    <a14:useLocalDpi xmlns:a14="http://schemas.microsoft.com/office/drawing/2010/main" xmlns="" val="0"/>
                  </a:ext>
                </a:extLst>
              </a:blip>
              <a:srcRect/>
              <a:stretch>
                <a:fillRect/>
              </a:stretch>
            </p:blipFill>
            <p:spPr bwMode="auto">
              <a:xfrm>
                <a:off x="3196" y="2773"/>
                <a:ext cx="2143" cy="142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03" name="Group 111"/>
              <p:cNvGrpSpPr>
                <a:grpSpLocks/>
              </p:cNvGrpSpPr>
              <p:nvPr/>
            </p:nvGrpSpPr>
            <p:grpSpPr bwMode="auto">
              <a:xfrm>
                <a:off x="5159" y="4189"/>
                <a:ext cx="17" cy="2"/>
                <a:chOff x="5159" y="4189"/>
                <a:chExt cx="17" cy="2"/>
              </a:xfrm>
            </p:grpSpPr>
            <p:sp>
              <p:nvSpPr>
                <p:cNvPr id="504" name="Freeform 112"/>
                <p:cNvSpPr>
                  <a:spLocks/>
                </p:cNvSpPr>
                <p:nvPr/>
              </p:nvSpPr>
              <p:spPr bwMode="auto">
                <a:xfrm>
                  <a:off x="5159" y="4189"/>
                  <a:ext cx="17" cy="2"/>
                </a:xfrm>
                <a:custGeom>
                  <a:avLst/>
                  <a:gdLst>
                    <a:gd name="T0" fmla="+- 0 5159 5159"/>
                    <a:gd name="T1" fmla="*/ T0 w 17"/>
                    <a:gd name="T2" fmla="+- 0 5176 5159"/>
                    <a:gd name="T3" fmla="*/ T2 w 17"/>
                  </a:gdLst>
                  <a:ahLst/>
                  <a:cxnLst>
                    <a:cxn ang="0">
                      <a:pos x="T1" y="0"/>
                    </a:cxn>
                    <a:cxn ang="0">
                      <a:pos x="T3" y="0"/>
                    </a:cxn>
                  </a:cxnLst>
                  <a:rect l="0" t="0" r="r" b="b"/>
                  <a:pathLst>
                    <a:path w="17">
                      <a:moveTo>
                        <a:pt x="0" y="0"/>
                      </a:moveTo>
                      <a:lnTo>
                        <a:pt x="17" y="0"/>
                      </a:lnTo>
                    </a:path>
                  </a:pathLst>
                </a:custGeom>
                <a:noFill/>
                <a:ln w="9144">
                  <a:solidFill>
                    <a:srgbClr val="A4A4A4"/>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505" name="Picture 113"/>
                <p:cNvPicPr>
                  <a:picLocks noChangeAspect="1" noChangeArrowheads="1"/>
                </p:cNvPicPr>
                <p:nvPr/>
              </p:nvPicPr>
              <p:blipFill>
                <a:blip r:embed="rId54" cstate="print">
                  <a:extLst>
                    <a:ext uri="{28A0092B-C50C-407E-A947-70E740481C1C}">
                      <a14:useLocalDpi xmlns:a14="http://schemas.microsoft.com/office/drawing/2010/main" xmlns="" val="0"/>
                    </a:ext>
                  </a:extLst>
                </a:blip>
                <a:srcRect/>
                <a:stretch>
                  <a:fillRect/>
                </a:stretch>
              </p:blipFill>
              <p:spPr bwMode="auto">
                <a:xfrm>
                  <a:off x="3210" y="4196"/>
                  <a:ext cx="1994" cy="1517"/>
                </a:xfrm>
                <a:prstGeom prst="rect">
                  <a:avLst/>
                </a:prstGeom>
                <a:noFill/>
                <a:extLst>
                  <a:ext uri="{909E8E84-426E-40DD-AFC4-6F175D3DCCD1}">
                    <a14:hiddenFill xmlns:a14="http://schemas.microsoft.com/office/drawing/2010/main" xmlns="">
                      <a:solidFill>
                        <a:srgbClr val="FFFFFF"/>
                      </a:solidFill>
                    </a14:hiddenFill>
                  </a:ext>
                </a:extLst>
              </p:spPr>
            </p:pic>
          </p:grpSp>
        </p:grpSp>
      </p:grpSp>
      <p:grpSp>
        <p:nvGrpSpPr>
          <p:cNvPr id="613" name="Group 724"/>
          <p:cNvGrpSpPr>
            <a:grpSpLocks/>
          </p:cNvGrpSpPr>
          <p:nvPr>
            <p:custDataLst>
              <p:tags r:id="rId5"/>
            </p:custDataLst>
          </p:nvPr>
        </p:nvGrpSpPr>
        <p:grpSpPr bwMode="auto">
          <a:xfrm>
            <a:off x="5857500" y="4756150"/>
            <a:ext cx="789423" cy="2675889"/>
            <a:chOff x="5082" y="5852"/>
            <a:chExt cx="1937" cy="6569"/>
          </a:xfrm>
        </p:grpSpPr>
        <p:grpSp>
          <p:nvGrpSpPr>
            <p:cNvPr id="614" name="Group 725"/>
            <p:cNvGrpSpPr>
              <a:grpSpLocks/>
            </p:cNvGrpSpPr>
            <p:nvPr/>
          </p:nvGrpSpPr>
          <p:grpSpPr bwMode="auto">
            <a:xfrm>
              <a:off x="6328" y="5859"/>
              <a:ext cx="17" cy="2"/>
              <a:chOff x="6328" y="5859"/>
              <a:chExt cx="17" cy="2"/>
            </a:xfrm>
          </p:grpSpPr>
          <p:sp>
            <p:nvSpPr>
              <p:cNvPr id="643" name="Freeform 726"/>
              <p:cNvSpPr>
                <a:spLocks/>
              </p:cNvSpPr>
              <p:nvPr/>
            </p:nvSpPr>
            <p:spPr bwMode="auto">
              <a:xfrm>
                <a:off x="6328" y="5859"/>
                <a:ext cx="17" cy="2"/>
              </a:xfrm>
              <a:custGeom>
                <a:avLst/>
                <a:gdLst>
                  <a:gd name="T0" fmla="+- 0 6328 6328"/>
                  <a:gd name="T1" fmla="*/ T0 w 17"/>
                  <a:gd name="T2" fmla="+- 0 6345 6328"/>
                  <a:gd name="T3" fmla="*/ T2 w 17"/>
                </a:gdLst>
                <a:ahLst/>
                <a:cxnLst>
                  <a:cxn ang="0">
                    <a:pos x="T1" y="0"/>
                  </a:cxn>
                  <a:cxn ang="0">
                    <a:pos x="T3" y="0"/>
                  </a:cxn>
                </a:cxnLst>
                <a:rect l="0" t="0" r="r" b="b"/>
                <a:pathLst>
                  <a:path w="17">
                    <a:moveTo>
                      <a:pt x="0" y="0"/>
                    </a:moveTo>
                    <a:lnTo>
                      <a:pt x="17" y="0"/>
                    </a:lnTo>
                  </a:path>
                </a:pathLst>
              </a:custGeom>
              <a:noFill/>
              <a:ln w="9144">
                <a:solidFill>
                  <a:srgbClr val="A4A4A4"/>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615" name="Group 727"/>
            <p:cNvGrpSpPr>
              <a:grpSpLocks/>
            </p:cNvGrpSpPr>
            <p:nvPr/>
          </p:nvGrpSpPr>
          <p:grpSpPr bwMode="auto">
            <a:xfrm>
              <a:off x="6434" y="5859"/>
              <a:ext cx="15" cy="2"/>
              <a:chOff x="6434" y="5859"/>
              <a:chExt cx="15" cy="2"/>
            </a:xfrm>
          </p:grpSpPr>
          <p:sp>
            <p:nvSpPr>
              <p:cNvPr id="635" name="Freeform 728"/>
              <p:cNvSpPr>
                <a:spLocks/>
              </p:cNvSpPr>
              <p:nvPr/>
            </p:nvSpPr>
            <p:spPr bwMode="auto">
              <a:xfrm>
                <a:off x="6434" y="5859"/>
                <a:ext cx="15" cy="2"/>
              </a:xfrm>
              <a:custGeom>
                <a:avLst/>
                <a:gdLst>
                  <a:gd name="T0" fmla="+- 0 6434 6434"/>
                  <a:gd name="T1" fmla="*/ T0 w 15"/>
                  <a:gd name="T2" fmla="+- 0 6448 6434"/>
                  <a:gd name="T3" fmla="*/ T2 w 15"/>
                </a:gdLst>
                <a:ahLst/>
                <a:cxnLst>
                  <a:cxn ang="0">
                    <a:pos x="T1" y="0"/>
                  </a:cxn>
                  <a:cxn ang="0">
                    <a:pos x="T3" y="0"/>
                  </a:cxn>
                </a:cxnLst>
                <a:rect l="0" t="0" r="r" b="b"/>
                <a:pathLst>
                  <a:path w="15">
                    <a:moveTo>
                      <a:pt x="0" y="0"/>
                    </a:moveTo>
                    <a:lnTo>
                      <a:pt x="14" y="0"/>
                    </a:lnTo>
                  </a:path>
                </a:pathLst>
              </a:custGeom>
              <a:noFill/>
              <a:ln w="9144">
                <a:solidFill>
                  <a:srgbClr val="CDCDCD"/>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636" name="Picture 729"/>
              <p:cNvPicPr>
                <a:picLocks noChangeAspect="1" noChangeArrowheads="1"/>
              </p:cNvPicPr>
              <p:nvPr/>
            </p:nvPicPr>
            <p:blipFill>
              <a:blip r:embed="rId55" cstate="print">
                <a:extLst>
                  <a:ext uri="{28A0092B-C50C-407E-A947-70E740481C1C}">
                    <a14:useLocalDpi xmlns:a14="http://schemas.microsoft.com/office/drawing/2010/main" xmlns="" val="0"/>
                  </a:ext>
                </a:extLst>
              </a:blip>
              <a:srcRect/>
              <a:stretch>
                <a:fillRect/>
              </a:stretch>
            </p:blipFill>
            <p:spPr bwMode="auto">
              <a:xfrm>
                <a:off x="5639" y="5852"/>
                <a:ext cx="1214" cy="1603"/>
              </a:xfrm>
              <a:prstGeom prst="rect">
                <a:avLst/>
              </a:prstGeom>
              <a:noFill/>
              <a:extLst>
                <a:ext uri="{909E8E84-426E-40DD-AFC4-6F175D3DCCD1}">
                  <a14:hiddenFill xmlns:a14="http://schemas.microsoft.com/office/drawing/2010/main" xmlns="">
                    <a:solidFill>
                      <a:srgbClr val="FFFFFF"/>
                    </a:solidFill>
                  </a14:hiddenFill>
                </a:ext>
              </a:extLst>
            </p:spPr>
          </p:pic>
          <p:pic>
            <p:nvPicPr>
              <p:cNvPr id="637" name="Picture 730"/>
              <p:cNvPicPr>
                <a:picLocks noChangeAspect="1" noChangeArrowheads="1"/>
              </p:cNvPicPr>
              <p:nvPr/>
            </p:nvPicPr>
            <p:blipFill>
              <a:blip r:embed="rId56" cstate="print">
                <a:extLst>
                  <a:ext uri="{28A0092B-C50C-407E-A947-70E740481C1C}">
                    <a14:useLocalDpi xmlns:a14="http://schemas.microsoft.com/office/drawing/2010/main" xmlns="" val="0"/>
                  </a:ext>
                </a:extLst>
              </a:blip>
              <a:srcRect/>
              <a:stretch>
                <a:fillRect/>
              </a:stretch>
            </p:blipFill>
            <p:spPr bwMode="auto">
              <a:xfrm>
                <a:off x="6074" y="7455"/>
                <a:ext cx="226" cy="120"/>
              </a:xfrm>
              <a:prstGeom prst="rect">
                <a:avLst/>
              </a:prstGeom>
              <a:noFill/>
              <a:extLst>
                <a:ext uri="{909E8E84-426E-40DD-AFC4-6F175D3DCCD1}">
                  <a14:hiddenFill xmlns:a14="http://schemas.microsoft.com/office/drawing/2010/main" xmlns="">
                    <a:solidFill>
                      <a:srgbClr val="FFFFFF"/>
                    </a:solidFill>
                  </a14:hiddenFill>
                </a:ext>
              </a:extLst>
            </p:spPr>
          </p:pic>
          <p:pic>
            <p:nvPicPr>
              <p:cNvPr id="638" name="Picture 731"/>
              <p:cNvPicPr>
                <a:picLocks noChangeAspect="1" noChangeArrowheads="1"/>
              </p:cNvPicPr>
              <p:nvPr/>
            </p:nvPicPr>
            <p:blipFill>
              <a:blip r:embed="rId57" cstate="print">
                <a:extLst>
                  <a:ext uri="{28A0092B-C50C-407E-A947-70E740481C1C}">
                    <a14:useLocalDpi xmlns:a14="http://schemas.microsoft.com/office/drawing/2010/main" xmlns="" val="0"/>
                  </a:ext>
                </a:extLst>
              </a:blip>
              <a:srcRect/>
              <a:stretch>
                <a:fillRect/>
              </a:stretch>
            </p:blipFill>
            <p:spPr bwMode="auto">
              <a:xfrm>
                <a:off x="6074" y="7575"/>
                <a:ext cx="946" cy="497"/>
              </a:xfrm>
              <a:prstGeom prst="rect">
                <a:avLst/>
              </a:prstGeom>
              <a:noFill/>
              <a:extLst>
                <a:ext uri="{909E8E84-426E-40DD-AFC4-6F175D3DCCD1}">
                  <a14:hiddenFill xmlns:a14="http://schemas.microsoft.com/office/drawing/2010/main" xmlns="">
                    <a:solidFill>
                      <a:srgbClr val="FFFFFF"/>
                    </a:solidFill>
                  </a14:hiddenFill>
                </a:ext>
              </a:extLst>
            </p:spPr>
          </p:pic>
          <p:pic>
            <p:nvPicPr>
              <p:cNvPr id="639" name="Picture 732"/>
              <p:cNvPicPr>
                <a:picLocks noChangeAspect="1" noChangeArrowheads="1"/>
              </p:cNvPicPr>
              <p:nvPr/>
            </p:nvPicPr>
            <p:blipFill>
              <a:blip r:embed="rId58" cstate="print">
                <a:extLst>
                  <a:ext uri="{28A0092B-C50C-407E-A947-70E740481C1C}">
                    <a14:useLocalDpi xmlns:a14="http://schemas.microsoft.com/office/drawing/2010/main" xmlns="" val="0"/>
                  </a:ext>
                </a:extLst>
              </a:blip>
              <a:srcRect/>
              <a:stretch>
                <a:fillRect/>
              </a:stretch>
            </p:blipFill>
            <p:spPr bwMode="auto">
              <a:xfrm>
                <a:off x="6074" y="8072"/>
                <a:ext cx="226" cy="269"/>
              </a:xfrm>
              <a:prstGeom prst="rect">
                <a:avLst/>
              </a:prstGeom>
              <a:noFill/>
              <a:extLst>
                <a:ext uri="{909E8E84-426E-40DD-AFC4-6F175D3DCCD1}">
                  <a14:hiddenFill xmlns:a14="http://schemas.microsoft.com/office/drawing/2010/main" xmlns="">
                    <a:solidFill>
                      <a:srgbClr val="FFFFFF"/>
                    </a:solidFill>
                  </a14:hiddenFill>
                </a:ext>
              </a:extLst>
            </p:spPr>
          </p:pic>
          <p:pic>
            <p:nvPicPr>
              <p:cNvPr id="640" name="Picture 733"/>
              <p:cNvPicPr>
                <a:picLocks noChangeAspect="1" noChangeArrowheads="1"/>
              </p:cNvPicPr>
              <p:nvPr/>
            </p:nvPicPr>
            <p:blipFill>
              <a:blip r:embed="rId59" cstate="print">
                <a:extLst>
                  <a:ext uri="{28A0092B-C50C-407E-A947-70E740481C1C}">
                    <a14:useLocalDpi xmlns:a14="http://schemas.microsoft.com/office/drawing/2010/main" xmlns="" val="0"/>
                  </a:ext>
                </a:extLst>
              </a:blip>
              <a:srcRect/>
              <a:stretch>
                <a:fillRect/>
              </a:stretch>
            </p:blipFill>
            <p:spPr bwMode="auto">
              <a:xfrm>
                <a:off x="6088" y="8341"/>
                <a:ext cx="226" cy="151"/>
              </a:xfrm>
              <a:prstGeom prst="rect">
                <a:avLst/>
              </a:prstGeom>
              <a:noFill/>
              <a:extLst>
                <a:ext uri="{909E8E84-426E-40DD-AFC4-6F175D3DCCD1}">
                  <a14:hiddenFill xmlns:a14="http://schemas.microsoft.com/office/drawing/2010/main" xmlns="">
                    <a:solidFill>
                      <a:srgbClr val="FFFFFF"/>
                    </a:solidFill>
                  </a14:hiddenFill>
                </a:ext>
              </a:extLst>
            </p:spPr>
          </p:pic>
          <p:pic>
            <p:nvPicPr>
              <p:cNvPr id="641" name="Picture 734"/>
              <p:cNvPicPr>
                <a:picLocks noChangeAspect="1" noChangeArrowheads="1"/>
              </p:cNvPicPr>
              <p:nvPr/>
            </p:nvPicPr>
            <p:blipFill>
              <a:blip r:embed="rId60" cstate="print">
                <a:extLst>
                  <a:ext uri="{28A0092B-C50C-407E-A947-70E740481C1C}">
                    <a14:useLocalDpi xmlns:a14="http://schemas.microsoft.com/office/drawing/2010/main" xmlns="" val="0"/>
                  </a:ext>
                </a:extLst>
              </a:blip>
              <a:srcRect/>
              <a:stretch>
                <a:fillRect/>
              </a:stretch>
            </p:blipFill>
            <p:spPr bwMode="auto">
              <a:xfrm>
                <a:off x="6088" y="8492"/>
                <a:ext cx="240" cy="134"/>
              </a:xfrm>
              <a:prstGeom prst="rect">
                <a:avLst/>
              </a:prstGeom>
              <a:noFill/>
              <a:extLst>
                <a:ext uri="{909E8E84-426E-40DD-AFC4-6F175D3DCCD1}">
                  <a14:hiddenFill xmlns:a14="http://schemas.microsoft.com/office/drawing/2010/main" xmlns="">
                    <a:solidFill>
                      <a:srgbClr val="FFFFFF"/>
                    </a:solidFill>
                  </a14:hiddenFill>
                </a:ext>
              </a:extLst>
            </p:spPr>
          </p:pic>
          <p:pic>
            <p:nvPicPr>
              <p:cNvPr id="642" name="Picture 735"/>
              <p:cNvPicPr>
                <a:picLocks noChangeAspect="1" noChangeArrowheads="1"/>
              </p:cNvPicPr>
              <p:nvPr/>
            </p:nvPicPr>
            <p:blipFill>
              <a:blip r:embed="rId61" cstate="print">
                <a:extLst>
                  <a:ext uri="{28A0092B-C50C-407E-A947-70E740481C1C}">
                    <a14:useLocalDpi xmlns:a14="http://schemas.microsoft.com/office/drawing/2010/main" xmlns="" val="0"/>
                  </a:ext>
                </a:extLst>
              </a:blip>
              <a:srcRect/>
              <a:stretch>
                <a:fillRect/>
              </a:stretch>
            </p:blipFill>
            <p:spPr bwMode="auto">
              <a:xfrm>
                <a:off x="5174" y="8626"/>
                <a:ext cx="1454" cy="144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616" name="Group 736"/>
            <p:cNvGrpSpPr>
              <a:grpSpLocks/>
            </p:cNvGrpSpPr>
            <p:nvPr/>
          </p:nvGrpSpPr>
          <p:grpSpPr bwMode="auto">
            <a:xfrm>
              <a:off x="5502" y="10359"/>
              <a:ext cx="17" cy="2"/>
              <a:chOff x="5502" y="10359"/>
              <a:chExt cx="17" cy="2"/>
            </a:xfrm>
          </p:grpSpPr>
          <p:sp>
            <p:nvSpPr>
              <p:cNvPr id="634" name="Freeform 737"/>
              <p:cNvSpPr>
                <a:spLocks/>
              </p:cNvSpPr>
              <p:nvPr/>
            </p:nvSpPr>
            <p:spPr bwMode="auto">
              <a:xfrm>
                <a:off x="5502" y="10359"/>
                <a:ext cx="17" cy="2"/>
              </a:xfrm>
              <a:custGeom>
                <a:avLst/>
                <a:gdLst>
                  <a:gd name="T0" fmla="+- 0 5502 5502"/>
                  <a:gd name="T1" fmla="*/ T0 w 17"/>
                  <a:gd name="T2" fmla="+- 0 5519 5502"/>
                  <a:gd name="T3" fmla="*/ T2 w 17"/>
                </a:gdLst>
                <a:ahLst/>
                <a:cxnLst>
                  <a:cxn ang="0">
                    <a:pos x="T1" y="0"/>
                  </a:cxn>
                  <a:cxn ang="0">
                    <a:pos x="T3" y="0"/>
                  </a:cxn>
                </a:cxnLst>
                <a:rect l="0" t="0" r="r" b="b"/>
                <a:pathLst>
                  <a:path w="17">
                    <a:moveTo>
                      <a:pt x="0" y="0"/>
                    </a:moveTo>
                    <a:lnTo>
                      <a:pt x="17" y="0"/>
                    </a:lnTo>
                  </a:path>
                </a:pathLst>
              </a:custGeom>
              <a:noFill/>
              <a:ln w="9144">
                <a:solidFill>
                  <a:srgbClr val="CDCDCD"/>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617" name="Group 738"/>
            <p:cNvGrpSpPr>
              <a:grpSpLocks/>
            </p:cNvGrpSpPr>
            <p:nvPr/>
          </p:nvGrpSpPr>
          <p:grpSpPr bwMode="auto">
            <a:xfrm>
              <a:off x="5714" y="10359"/>
              <a:ext cx="15" cy="2"/>
              <a:chOff x="5714" y="10359"/>
              <a:chExt cx="15" cy="2"/>
            </a:xfrm>
          </p:grpSpPr>
          <p:sp>
            <p:nvSpPr>
              <p:cNvPr id="633" name="Freeform 739"/>
              <p:cNvSpPr>
                <a:spLocks/>
              </p:cNvSpPr>
              <p:nvPr/>
            </p:nvSpPr>
            <p:spPr bwMode="auto">
              <a:xfrm>
                <a:off x="5714" y="10359"/>
                <a:ext cx="15" cy="2"/>
              </a:xfrm>
              <a:custGeom>
                <a:avLst/>
                <a:gdLst>
                  <a:gd name="T0" fmla="+- 0 5714 5714"/>
                  <a:gd name="T1" fmla="*/ T0 w 15"/>
                  <a:gd name="T2" fmla="+- 0 5728 5714"/>
                  <a:gd name="T3" fmla="*/ T2 w 15"/>
                </a:gdLst>
                <a:ahLst/>
                <a:cxnLst>
                  <a:cxn ang="0">
                    <a:pos x="T1" y="0"/>
                  </a:cxn>
                  <a:cxn ang="0">
                    <a:pos x="T3" y="0"/>
                  </a:cxn>
                </a:cxnLst>
                <a:rect l="0" t="0" r="r" b="b"/>
                <a:pathLst>
                  <a:path w="15">
                    <a:moveTo>
                      <a:pt x="0" y="0"/>
                    </a:moveTo>
                    <a:lnTo>
                      <a:pt x="14" y="0"/>
                    </a:lnTo>
                  </a:path>
                </a:pathLst>
              </a:custGeom>
              <a:noFill/>
              <a:ln w="9144">
                <a:solidFill>
                  <a:srgbClr val="CDCDCD"/>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618" name="Group 740"/>
            <p:cNvGrpSpPr>
              <a:grpSpLocks/>
            </p:cNvGrpSpPr>
            <p:nvPr/>
          </p:nvGrpSpPr>
          <p:grpSpPr bwMode="auto">
            <a:xfrm>
              <a:off x="5759" y="10388"/>
              <a:ext cx="15" cy="2"/>
              <a:chOff x="5759" y="10388"/>
              <a:chExt cx="15" cy="2"/>
            </a:xfrm>
          </p:grpSpPr>
          <p:sp>
            <p:nvSpPr>
              <p:cNvPr id="631" name="Freeform 741"/>
              <p:cNvSpPr>
                <a:spLocks/>
              </p:cNvSpPr>
              <p:nvPr/>
            </p:nvSpPr>
            <p:spPr bwMode="auto">
              <a:xfrm>
                <a:off x="5759" y="10388"/>
                <a:ext cx="15" cy="2"/>
              </a:xfrm>
              <a:custGeom>
                <a:avLst/>
                <a:gdLst>
                  <a:gd name="T0" fmla="+- 0 5759 5759"/>
                  <a:gd name="T1" fmla="*/ T0 w 15"/>
                  <a:gd name="T2" fmla="+- 0 5774 5759"/>
                  <a:gd name="T3" fmla="*/ T2 w 15"/>
                </a:gdLst>
                <a:ahLst/>
                <a:cxnLst>
                  <a:cxn ang="0">
                    <a:pos x="T1" y="0"/>
                  </a:cxn>
                  <a:cxn ang="0">
                    <a:pos x="T3" y="0"/>
                  </a:cxn>
                </a:cxnLst>
                <a:rect l="0" t="0" r="r" b="b"/>
                <a:pathLst>
                  <a:path w="15">
                    <a:moveTo>
                      <a:pt x="0" y="0"/>
                    </a:moveTo>
                    <a:lnTo>
                      <a:pt x="15" y="0"/>
                    </a:lnTo>
                  </a:path>
                </a:pathLst>
              </a:custGeom>
              <a:noFill/>
              <a:ln w="9144">
                <a:solidFill>
                  <a:srgbClr val="CDCDCD"/>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632" name="Picture 742"/>
              <p:cNvPicPr>
                <a:picLocks noChangeAspect="1" noChangeArrowheads="1"/>
              </p:cNvPicPr>
              <p:nvPr/>
            </p:nvPicPr>
            <p:blipFill>
              <a:blip r:embed="rId62" cstate="print">
                <a:extLst>
                  <a:ext uri="{28A0092B-C50C-407E-A947-70E740481C1C}">
                    <a14:useLocalDpi xmlns:a14="http://schemas.microsoft.com/office/drawing/2010/main" xmlns="" val="0"/>
                  </a:ext>
                </a:extLst>
              </a:blip>
              <a:srcRect/>
              <a:stretch>
                <a:fillRect/>
              </a:stretch>
            </p:blipFill>
            <p:spPr bwMode="auto">
              <a:xfrm>
                <a:off x="5142" y="10066"/>
                <a:ext cx="1877" cy="62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619" name="Group 743"/>
            <p:cNvGrpSpPr>
              <a:grpSpLocks/>
            </p:cNvGrpSpPr>
            <p:nvPr/>
          </p:nvGrpSpPr>
          <p:grpSpPr bwMode="auto">
            <a:xfrm>
              <a:off x="5128" y="11408"/>
              <a:ext cx="15" cy="2"/>
              <a:chOff x="5128" y="11408"/>
              <a:chExt cx="15" cy="2"/>
            </a:xfrm>
          </p:grpSpPr>
          <p:sp>
            <p:nvSpPr>
              <p:cNvPr id="630" name="Freeform 744"/>
              <p:cNvSpPr>
                <a:spLocks/>
              </p:cNvSpPr>
              <p:nvPr/>
            </p:nvSpPr>
            <p:spPr bwMode="auto">
              <a:xfrm>
                <a:off x="5128" y="11408"/>
                <a:ext cx="15" cy="2"/>
              </a:xfrm>
              <a:custGeom>
                <a:avLst/>
                <a:gdLst>
                  <a:gd name="T0" fmla="+- 0 5128 5128"/>
                  <a:gd name="T1" fmla="*/ T0 w 15"/>
                  <a:gd name="T2" fmla="+- 0 5142 5128"/>
                  <a:gd name="T3" fmla="*/ T2 w 15"/>
                </a:gdLst>
                <a:ahLst/>
                <a:cxnLst>
                  <a:cxn ang="0">
                    <a:pos x="T1" y="0"/>
                  </a:cxn>
                  <a:cxn ang="0">
                    <a:pos x="T3" y="0"/>
                  </a:cxn>
                </a:cxnLst>
                <a:rect l="0" t="0" r="r" b="b"/>
                <a:pathLst>
                  <a:path w="15">
                    <a:moveTo>
                      <a:pt x="0" y="0"/>
                    </a:moveTo>
                    <a:lnTo>
                      <a:pt x="14" y="0"/>
                    </a:lnTo>
                  </a:path>
                </a:pathLst>
              </a:custGeom>
              <a:noFill/>
              <a:ln w="9144">
                <a:solidFill>
                  <a:srgbClr val="2F2F2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620" name="Group 745"/>
            <p:cNvGrpSpPr>
              <a:grpSpLocks/>
            </p:cNvGrpSpPr>
            <p:nvPr/>
          </p:nvGrpSpPr>
          <p:grpSpPr bwMode="auto">
            <a:xfrm>
              <a:off x="5128" y="11664"/>
              <a:ext cx="15" cy="2"/>
              <a:chOff x="5128" y="11664"/>
              <a:chExt cx="15" cy="2"/>
            </a:xfrm>
          </p:grpSpPr>
          <p:sp>
            <p:nvSpPr>
              <p:cNvPr id="628" name="Freeform 746"/>
              <p:cNvSpPr>
                <a:spLocks/>
              </p:cNvSpPr>
              <p:nvPr/>
            </p:nvSpPr>
            <p:spPr bwMode="auto">
              <a:xfrm>
                <a:off x="5128" y="11664"/>
                <a:ext cx="15" cy="2"/>
              </a:xfrm>
              <a:custGeom>
                <a:avLst/>
                <a:gdLst>
                  <a:gd name="T0" fmla="+- 0 5128 5128"/>
                  <a:gd name="T1" fmla="*/ T0 w 15"/>
                  <a:gd name="T2" fmla="+- 0 5142 5128"/>
                  <a:gd name="T3" fmla="*/ T2 w 15"/>
                </a:gdLst>
                <a:ahLst/>
                <a:cxnLst>
                  <a:cxn ang="0">
                    <a:pos x="T1" y="0"/>
                  </a:cxn>
                  <a:cxn ang="0">
                    <a:pos x="T3" y="0"/>
                  </a:cxn>
                </a:cxnLst>
                <a:rect l="0" t="0" r="r" b="b"/>
                <a:pathLst>
                  <a:path w="15">
                    <a:moveTo>
                      <a:pt x="0" y="0"/>
                    </a:moveTo>
                    <a:lnTo>
                      <a:pt x="14" y="0"/>
                    </a:lnTo>
                  </a:path>
                </a:pathLst>
              </a:custGeom>
              <a:noFill/>
              <a:ln w="1066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629" name="Picture 747"/>
              <p:cNvPicPr>
                <a:picLocks noChangeAspect="1" noChangeArrowheads="1"/>
              </p:cNvPicPr>
              <p:nvPr/>
            </p:nvPicPr>
            <p:blipFill>
              <a:blip r:embed="rId63" cstate="print">
                <a:extLst>
                  <a:ext uri="{28A0092B-C50C-407E-A947-70E740481C1C}">
                    <a14:useLocalDpi xmlns:a14="http://schemas.microsoft.com/office/drawing/2010/main" xmlns="" val="0"/>
                  </a:ext>
                </a:extLst>
              </a:blip>
              <a:srcRect/>
              <a:stretch>
                <a:fillRect/>
              </a:stretch>
            </p:blipFill>
            <p:spPr bwMode="auto">
              <a:xfrm>
                <a:off x="5128" y="10892"/>
                <a:ext cx="811" cy="883"/>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621" name="Group 748"/>
            <p:cNvGrpSpPr>
              <a:grpSpLocks/>
            </p:cNvGrpSpPr>
            <p:nvPr/>
          </p:nvGrpSpPr>
          <p:grpSpPr bwMode="auto">
            <a:xfrm>
              <a:off x="5922" y="11768"/>
              <a:ext cx="17" cy="2"/>
              <a:chOff x="5922" y="11768"/>
              <a:chExt cx="17" cy="2"/>
            </a:xfrm>
          </p:grpSpPr>
          <p:sp>
            <p:nvSpPr>
              <p:cNvPr id="626" name="Freeform 749"/>
              <p:cNvSpPr>
                <a:spLocks/>
              </p:cNvSpPr>
              <p:nvPr/>
            </p:nvSpPr>
            <p:spPr bwMode="auto">
              <a:xfrm>
                <a:off x="5922" y="11768"/>
                <a:ext cx="17" cy="2"/>
              </a:xfrm>
              <a:custGeom>
                <a:avLst/>
                <a:gdLst>
                  <a:gd name="T0" fmla="+- 0 5922 5922"/>
                  <a:gd name="T1" fmla="*/ T0 w 17"/>
                  <a:gd name="T2" fmla="+- 0 5939 5922"/>
                  <a:gd name="T3" fmla="*/ T2 w 17"/>
                </a:gdLst>
                <a:ahLst/>
                <a:cxnLst>
                  <a:cxn ang="0">
                    <a:pos x="T1" y="0"/>
                  </a:cxn>
                  <a:cxn ang="0">
                    <a:pos x="T3" y="0"/>
                  </a:cxn>
                </a:cxnLst>
                <a:rect l="0" t="0" r="r" b="b"/>
                <a:pathLst>
                  <a:path w="17">
                    <a:moveTo>
                      <a:pt x="0" y="0"/>
                    </a:moveTo>
                    <a:lnTo>
                      <a:pt x="17"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627" name="Picture 750"/>
              <p:cNvPicPr>
                <a:picLocks noChangeAspect="1" noChangeArrowheads="1"/>
              </p:cNvPicPr>
              <p:nvPr/>
            </p:nvPicPr>
            <p:blipFill>
              <a:blip r:embed="rId64" cstate="print">
                <a:extLst>
                  <a:ext uri="{28A0092B-C50C-407E-A947-70E740481C1C}">
                    <a14:useLocalDpi xmlns:a14="http://schemas.microsoft.com/office/drawing/2010/main" xmlns="" val="0"/>
                  </a:ext>
                </a:extLst>
              </a:blip>
              <a:srcRect/>
              <a:stretch>
                <a:fillRect/>
              </a:stretch>
            </p:blipFill>
            <p:spPr bwMode="auto">
              <a:xfrm>
                <a:off x="5082" y="10695"/>
                <a:ext cx="1697" cy="172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622" name="Group 751"/>
            <p:cNvGrpSpPr>
              <a:grpSpLocks/>
            </p:cNvGrpSpPr>
            <p:nvPr/>
          </p:nvGrpSpPr>
          <p:grpSpPr bwMode="auto">
            <a:xfrm>
              <a:off x="5682" y="12414"/>
              <a:ext cx="17" cy="2"/>
              <a:chOff x="5682" y="12414"/>
              <a:chExt cx="17" cy="2"/>
            </a:xfrm>
          </p:grpSpPr>
          <p:sp>
            <p:nvSpPr>
              <p:cNvPr id="625" name="Freeform 752"/>
              <p:cNvSpPr>
                <a:spLocks/>
              </p:cNvSpPr>
              <p:nvPr/>
            </p:nvSpPr>
            <p:spPr bwMode="auto">
              <a:xfrm>
                <a:off x="5682" y="12414"/>
                <a:ext cx="17" cy="2"/>
              </a:xfrm>
              <a:custGeom>
                <a:avLst/>
                <a:gdLst>
                  <a:gd name="T0" fmla="+- 0 5682 5682"/>
                  <a:gd name="T1" fmla="*/ T0 w 17"/>
                  <a:gd name="T2" fmla="+- 0 5699 5682"/>
                  <a:gd name="T3" fmla="*/ T2 w 17"/>
                </a:gdLst>
                <a:ahLst/>
                <a:cxnLst>
                  <a:cxn ang="0">
                    <a:pos x="T1" y="0"/>
                  </a:cxn>
                  <a:cxn ang="0">
                    <a:pos x="T3" y="0"/>
                  </a:cxn>
                </a:cxnLst>
                <a:rect l="0" t="0" r="r" b="b"/>
                <a:pathLst>
                  <a:path w="17">
                    <a:moveTo>
                      <a:pt x="0" y="0"/>
                    </a:moveTo>
                    <a:lnTo>
                      <a:pt x="17" y="0"/>
                    </a:lnTo>
                  </a:path>
                </a:pathLst>
              </a:custGeom>
              <a:noFill/>
              <a:ln w="9144">
                <a:solidFill>
                  <a:srgbClr val="CDCDCD"/>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623" name="Group 753"/>
            <p:cNvGrpSpPr>
              <a:grpSpLocks/>
            </p:cNvGrpSpPr>
            <p:nvPr/>
          </p:nvGrpSpPr>
          <p:grpSpPr bwMode="auto">
            <a:xfrm>
              <a:off x="6494" y="12414"/>
              <a:ext cx="15" cy="2"/>
              <a:chOff x="6494" y="12414"/>
              <a:chExt cx="15" cy="2"/>
            </a:xfrm>
          </p:grpSpPr>
          <p:sp>
            <p:nvSpPr>
              <p:cNvPr id="624" name="Freeform 754"/>
              <p:cNvSpPr>
                <a:spLocks/>
              </p:cNvSpPr>
              <p:nvPr/>
            </p:nvSpPr>
            <p:spPr bwMode="auto">
              <a:xfrm>
                <a:off x="6494" y="12414"/>
                <a:ext cx="15" cy="2"/>
              </a:xfrm>
              <a:custGeom>
                <a:avLst/>
                <a:gdLst>
                  <a:gd name="T0" fmla="+- 0 6494 6494"/>
                  <a:gd name="T1" fmla="*/ T0 w 15"/>
                  <a:gd name="T2" fmla="+- 0 6508 6494"/>
                  <a:gd name="T3" fmla="*/ T2 w 15"/>
                </a:gdLst>
                <a:ahLst/>
                <a:cxnLst>
                  <a:cxn ang="0">
                    <a:pos x="T1" y="0"/>
                  </a:cxn>
                  <a:cxn ang="0">
                    <a:pos x="T3" y="0"/>
                  </a:cxn>
                </a:cxnLst>
                <a:rect l="0" t="0" r="r" b="b"/>
                <a:pathLst>
                  <a:path w="15">
                    <a:moveTo>
                      <a:pt x="0" y="0"/>
                    </a:moveTo>
                    <a:lnTo>
                      <a:pt x="14" y="0"/>
                    </a:lnTo>
                  </a:path>
                </a:pathLst>
              </a:custGeom>
              <a:noFill/>
              <a:ln w="9144">
                <a:solidFill>
                  <a:srgbClr val="92929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grpSp>
        <p:nvGrpSpPr>
          <p:cNvPr id="644" name="Group 755"/>
          <p:cNvGrpSpPr>
            <a:grpSpLocks/>
          </p:cNvGrpSpPr>
          <p:nvPr>
            <p:custDataLst>
              <p:tags r:id="rId6"/>
            </p:custDataLst>
          </p:nvPr>
        </p:nvGrpSpPr>
        <p:grpSpPr bwMode="auto">
          <a:xfrm>
            <a:off x="3652718" y="6372742"/>
            <a:ext cx="779753" cy="2631183"/>
            <a:chOff x="5054" y="2989"/>
            <a:chExt cx="2012" cy="6783"/>
          </a:xfrm>
        </p:grpSpPr>
        <p:pic>
          <p:nvPicPr>
            <p:cNvPr id="645" name="Picture 756"/>
            <p:cNvPicPr>
              <a:picLocks noChangeAspect="1" noChangeArrowheads="1"/>
            </p:cNvPicPr>
            <p:nvPr/>
          </p:nvPicPr>
          <p:blipFill>
            <a:blip r:embed="rId65" cstate="print">
              <a:extLst>
                <a:ext uri="{28A0092B-C50C-407E-A947-70E740481C1C}">
                  <a14:useLocalDpi xmlns:a14="http://schemas.microsoft.com/office/drawing/2010/main" xmlns="" val="0"/>
                </a:ext>
              </a:extLst>
            </a:blip>
            <a:srcRect/>
            <a:stretch>
              <a:fillRect/>
            </a:stretch>
          </p:blipFill>
          <p:spPr bwMode="auto">
            <a:xfrm>
              <a:off x="5054" y="2989"/>
              <a:ext cx="2011" cy="1680"/>
            </a:xfrm>
            <a:prstGeom prst="rect">
              <a:avLst/>
            </a:prstGeom>
            <a:noFill/>
            <a:extLst>
              <a:ext uri="{909E8E84-426E-40DD-AFC4-6F175D3DCCD1}">
                <a14:hiddenFill xmlns:a14="http://schemas.microsoft.com/office/drawing/2010/main" xmlns="">
                  <a:solidFill>
                    <a:srgbClr val="FFFFFF"/>
                  </a:solidFill>
                </a14:hiddenFill>
              </a:ext>
            </a:extLst>
          </p:spPr>
        </p:pic>
        <p:pic>
          <p:nvPicPr>
            <p:cNvPr id="646" name="Picture 757"/>
            <p:cNvPicPr>
              <a:picLocks noChangeAspect="1" noChangeArrowheads="1"/>
            </p:cNvPicPr>
            <p:nvPr/>
          </p:nvPicPr>
          <p:blipFill>
            <a:blip r:embed="rId66" cstate="print">
              <a:extLst>
                <a:ext uri="{28A0092B-C50C-407E-A947-70E740481C1C}">
                  <a14:useLocalDpi xmlns:a14="http://schemas.microsoft.com/office/drawing/2010/main" xmlns="" val="0"/>
                </a:ext>
              </a:extLst>
            </a:blip>
            <a:srcRect/>
            <a:stretch>
              <a:fillRect/>
            </a:stretch>
          </p:blipFill>
          <p:spPr bwMode="auto">
            <a:xfrm>
              <a:off x="6328" y="4669"/>
              <a:ext cx="286" cy="120"/>
            </a:xfrm>
            <a:prstGeom prst="rect">
              <a:avLst/>
            </a:prstGeom>
            <a:noFill/>
            <a:extLst>
              <a:ext uri="{909E8E84-426E-40DD-AFC4-6F175D3DCCD1}">
                <a14:hiddenFill xmlns:a14="http://schemas.microsoft.com/office/drawing/2010/main" xmlns="">
                  <a:solidFill>
                    <a:srgbClr val="FFFFFF"/>
                  </a:solidFill>
                </a14:hiddenFill>
              </a:ext>
            </a:extLst>
          </p:spPr>
        </p:pic>
        <p:pic>
          <p:nvPicPr>
            <p:cNvPr id="647" name="Picture 758"/>
            <p:cNvPicPr>
              <a:picLocks noChangeAspect="1" noChangeArrowheads="1"/>
            </p:cNvPicPr>
            <p:nvPr/>
          </p:nvPicPr>
          <p:blipFill>
            <a:blip r:embed="rId67" cstate="print">
              <a:extLst>
                <a:ext uri="{28A0092B-C50C-407E-A947-70E740481C1C}">
                  <a14:useLocalDpi xmlns:a14="http://schemas.microsoft.com/office/drawing/2010/main" xmlns="" val="0"/>
                </a:ext>
              </a:extLst>
            </a:blip>
            <a:srcRect/>
            <a:stretch>
              <a:fillRect/>
            </a:stretch>
          </p:blipFill>
          <p:spPr bwMode="auto">
            <a:xfrm>
              <a:off x="6328" y="4789"/>
              <a:ext cx="271" cy="137"/>
            </a:xfrm>
            <a:prstGeom prst="rect">
              <a:avLst/>
            </a:prstGeom>
            <a:noFill/>
            <a:extLst>
              <a:ext uri="{909E8E84-426E-40DD-AFC4-6F175D3DCCD1}">
                <a14:hiddenFill xmlns:a14="http://schemas.microsoft.com/office/drawing/2010/main" xmlns="">
                  <a:solidFill>
                    <a:srgbClr val="FFFFFF"/>
                  </a:solidFill>
                </a14:hiddenFill>
              </a:ext>
            </a:extLst>
          </p:spPr>
        </p:pic>
        <p:pic>
          <p:nvPicPr>
            <p:cNvPr id="648" name="Picture 759"/>
            <p:cNvPicPr>
              <a:picLocks noChangeAspect="1" noChangeArrowheads="1"/>
            </p:cNvPicPr>
            <p:nvPr/>
          </p:nvPicPr>
          <p:blipFill>
            <a:blip r:embed="rId68" cstate="print">
              <a:extLst>
                <a:ext uri="{28A0092B-C50C-407E-A947-70E740481C1C}">
                  <a14:useLocalDpi xmlns:a14="http://schemas.microsoft.com/office/drawing/2010/main" xmlns="" val="0"/>
                </a:ext>
              </a:extLst>
            </a:blip>
            <a:srcRect/>
            <a:stretch>
              <a:fillRect/>
            </a:stretch>
          </p:blipFill>
          <p:spPr bwMode="auto">
            <a:xfrm>
              <a:off x="6314" y="4926"/>
              <a:ext cx="271" cy="163"/>
            </a:xfrm>
            <a:prstGeom prst="rect">
              <a:avLst/>
            </a:prstGeom>
            <a:noFill/>
            <a:extLst>
              <a:ext uri="{909E8E84-426E-40DD-AFC4-6F175D3DCCD1}">
                <a14:hiddenFill xmlns:a14="http://schemas.microsoft.com/office/drawing/2010/main" xmlns="">
                  <a:solidFill>
                    <a:srgbClr val="FFFFFF"/>
                  </a:solidFill>
                </a14:hiddenFill>
              </a:ext>
            </a:extLst>
          </p:spPr>
        </p:pic>
        <p:pic>
          <p:nvPicPr>
            <p:cNvPr id="649" name="Picture 760"/>
            <p:cNvPicPr>
              <a:picLocks noChangeAspect="1" noChangeArrowheads="1"/>
            </p:cNvPicPr>
            <p:nvPr/>
          </p:nvPicPr>
          <p:blipFill>
            <a:blip r:embed="rId69" cstate="print">
              <a:extLst>
                <a:ext uri="{28A0092B-C50C-407E-A947-70E740481C1C}">
                  <a14:useLocalDpi xmlns:a14="http://schemas.microsoft.com/office/drawing/2010/main" xmlns="" val="0"/>
                </a:ext>
              </a:extLst>
            </a:blip>
            <a:srcRect/>
            <a:stretch>
              <a:fillRect/>
            </a:stretch>
          </p:blipFill>
          <p:spPr bwMode="auto">
            <a:xfrm>
              <a:off x="5985" y="5089"/>
              <a:ext cx="660" cy="1411"/>
            </a:xfrm>
            <a:prstGeom prst="rect">
              <a:avLst/>
            </a:prstGeom>
            <a:noFill/>
            <a:extLst>
              <a:ext uri="{909E8E84-426E-40DD-AFC4-6F175D3DCCD1}">
                <a14:hiddenFill xmlns:a14="http://schemas.microsoft.com/office/drawing/2010/main" xmlns="">
                  <a:solidFill>
                    <a:srgbClr val="FFFFFF"/>
                  </a:solidFill>
                </a14:hiddenFill>
              </a:ext>
            </a:extLst>
          </p:spPr>
        </p:pic>
        <p:pic>
          <p:nvPicPr>
            <p:cNvPr id="650" name="Picture 761"/>
            <p:cNvPicPr>
              <a:picLocks noChangeAspect="1" noChangeArrowheads="1"/>
            </p:cNvPicPr>
            <p:nvPr/>
          </p:nvPicPr>
          <p:blipFill>
            <a:blip r:embed="rId70" cstate="print">
              <a:extLst>
                <a:ext uri="{28A0092B-C50C-407E-A947-70E740481C1C}">
                  <a14:useLocalDpi xmlns:a14="http://schemas.microsoft.com/office/drawing/2010/main" xmlns="" val="0"/>
                </a:ext>
              </a:extLst>
            </a:blip>
            <a:srcRect/>
            <a:stretch>
              <a:fillRect/>
            </a:stretch>
          </p:blipFill>
          <p:spPr bwMode="auto">
            <a:xfrm>
              <a:off x="6179" y="6500"/>
              <a:ext cx="300" cy="226"/>
            </a:xfrm>
            <a:prstGeom prst="rect">
              <a:avLst/>
            </a:prstGeom>
            <a:noFill/>
            <a:extLst>
              <a:ext uri="{909E8E84-426E-40DD-AFC4-6F175D3DCCD1}">
                <a14:hiddenFill xmlns:a14="http://schemas.microsoft.com/office/drawing/2010/main" xmlns="">
                  <a:solidFill>
                    <a:srgbClr val="FFFFFF"/>
                  </a:solidFill>
                </a14:hiddenFill>
              </a:ext>
            </a:extLst>
          </p:spPr>
        </p:pic>
        <p:pic>
          <p:nvPicPr>
            <p:cNvPr id="651" name="Picture 762"/>
            <p:cNvPicPr>
              <a:picLocks noChangeAspect="1" noChangeArrowheads="1"/>
            </p:cNvPicPr>
            <p:nvPr/>
          </p:nvPicPr>
          <p:blipFill>
            <a:blip r:embed="rId71" cstate="print">
              <a:extLst>
                <a:ext uri="{28A0092B-C50C-407E-A947-70E740481C1C}">
                  <a14:useLocalDpi xmlns:a14="http://schemas.microsoft.com/office/drawing/2010/main" xmlns="" val="0"/>
                </a:ext>
              </a:extLst>
            </a:blip>
            <a:srcRect/>
            <a:stretch>
              <a:fillRect/>
            </a:stretch>
          </p:blipFill>
          <p:spPr bwMode="auto">
            <a:xfrm>
              <a:off x="6179" y="6726"/>
              <a:ext cx="314" cy="166"/>
            </a:xfrm>
            <a:prstGeom prst="rect">
              <a:avLst/>
            </a:prstGeom>
            <a:noFill/>
            <a:extLst>
              <a:ext uri="{909E8E84-426E-40DD-AFC4-6F175D3DCCD1}">
                <a14:hiddenFill xmlns:a14="http://schemas.microsoft.com/office/drawing/2010/main" xmlns="">
                  <a:solidFill>
                    <a:srgbClr val="FFFFFF"/>
                  </a:solidFill>
                </a14:hiddenFill>
              </a:ext>
            </a:extLst>
          </p:spPr>
        </p:pic>
        <p:pic>
          <p:nvPicPr>
            <p:cNvPr id="652" name="Picture 763"/>
            <p:cNvPicPr>
              <a:picLocks noChangeAspect="1" noChangeArrowheads="1"/>
            </p:cNvPicPr>
            <p:nvPr/>
          </p:nvPicPr>
          <p:blipFill>
            <a:blip r:embed="rId72" cstate="print">
              <a:extLst>
                <a:ext uri="{28A0092B-C50C-407E-A947-70E740481C1C}">
                  <a14:useLocalDpi xmlns:a14="http://schemas.microsoft.com/office/drawing/2010/main" xmlns="" val="0"/>
                </a:ext>
              </a:extLst>
            </a:blip>
            <a:srcRect/>
            <a:stretch>
              <a:fillRect/>
            </a:stretch>
          </p:blipFill>
          <p:spPr bwMode="auto">
            <a:xfrm>
              <a:off x="5728" y="6891"/>
              <a:ext cx="1037" cy="209"/>
            </a:xfrm>
            <a:prstGeom prst="rect">
              <a:avLst/>
            </a:prstGeom>
            <a:noFill/>
            <a:extLst>
              <a:ext uri="{909E8E84-426E-40DD-AFC4-6F175D3DCCD1}">
                <a14:hiddenFill xmlns:a14="http://schemas.microsoft.com/office/drawing/2010/main" xmlns="">
                  <a:solidFill>
                    <a:srgbClr val="FFFFFF"/>
                  </a:solidFill>
                </a14:hiddenFill>
              </a:ext>
            </a:extLst>
          </p:spPr>
        </p:pic>
        <p:pic>
          <p:nvPicPr>
            <p:cNvPr id="653" name="Picture 764"/>
            <p:cNvPicPr>
              <a:picLocks noChangeAspect="1" noChangeArrowheads="1"/>
            </p:cNvPicPr>
            <p:nvPr/>
          </p:nvPicPr>
          <p:blipFill>
            <a:blip r:embed="rId73" cstate="print">
              <a:extLst>
                <a:ext uri="{28A0092B-C50C-407E-A947-70E740481C1C}">
                  <a14:useLocalDpi xmlns:a14="http://schemas.microsoft.com/office/drawing/2010/main" xmlns="" val="0"/>
                </a:ext>
              </a:extLst>
            </a:blip>
            <a:srcRect/>
            <a:stretch>
              <a:fillRect/>
            </a:stretch>
          </p:blipFill>
          <p:spPr bwMode="auto">
            <a:xfrm>
              <a:off x="6105" y="7100"/>
              <a:ext cx="420" cy="346"/>
            </a:xfrm>
            <a:prstGeom prst="rect">
              <a:avLst/>
            </a:prstGeom>
            <a:noFill/>
            <a:extLst>
              <a:ext uri="{909E8E84-426E-40DD-AFC4-6F175D3DCCD1}">
                <a14:hiddenFill xmlns:a14="http://schemas.microsoft.com/office/drawing/2010/main" xmlns="">
                  <a:solidFill>
                    <a:srgbClr val="FFFFFF"/>
                  </a:solidFill>
                </a14:hiddenFill>
              </a:ext>
            </a:extLst>
          </p:spPr>
        </p:pic>
        <p:pic>
          <p:nvPicPr>
            <p:cNvPr id="654" name="Picture 765"/>
            <p:cNvPicPr>
              <a:picLocks noChangeAspect="1" noChangeArrowheads="1"/>
            </p:cNvPicPr>
            <p:nvPr/>
          </p:nvPicPr>
          <p:blipFill>
            <a:blip r:embed="rId74" cstate="print">
              <a:extLst>
                <a:ext uri="{28A0092B-C50C-407E-A947-70E740481C1C}">
                  <a14:useLocalDpi xmlns:a14="http://schemas.microsoft.com/office/drawing/2010/main" xmlns="" val="0"/>
                </a:ext>
              </a:extLst>
            </a:blip>
            <a:srcRect/>
            <a:stretch>
              <a:fillRect/>
            </a:stretch>
          </p:blipFill>
          <p:spPr bwMode="auto">
            <a:xfrm>
              <a:off x="6088" y="7446"/>
              <a:ext cx="420" cy="180"/>
            </a:xfrm>
            <a:prstGeom prst="rect">
              <a:avLst/>
            </a:prstGeom>
            <a:noFill/>
            <a:extLst>
              <a:ext uri="{909E8E84-426E-40DD-AFC4-6F175D3DCCD1}">
                <a14:hiddenFill xmlns:a14="http://schemas.microsoft.com/office/drawing/2010/main" xmlns="">
                  <a:solidFill>
                    <a:srgbClr val="FFFFFF"/>
                  </a:solidFill>
                </a14:hiddenFill>
              </a:ext>
            </a:extLst>
          </p:spPr>
        </p:pic>
        <p:pic>
          <p:nvPicPr>
            <p:cNvPr id="655" name="Picture 766"/>
            <p:cNvPicPr>
              <a:picLocks noChangeAspect="1" noChangeArrowheads="1"/>
            </p:cNvPicPr>
            <p:nvPr/>
          </p:nvPicPr>
          <p:blipFill>
            <a:blip r:embed="rId75" cstate="print">
              <a:extLst>
                <a:ext uri="{28A0092B-C50C-407E-A947-70E740481C1C}">
                  <a14:useLocalDpi xmlns:a14="http://schemas.microsoft.com/office/drawing/2010/main" xmlns="" val="0"/>
                </a:ext>
              </a:extLst>
            </a:blip>
            <a:srcRect/>
            <a:stretch>
              <a:fillRect/>
            </a:stretch>
          </p:blipFill>
          <p:spPr bwMode="auto">
            <a:xfrm>
              <a:off x="6074" y="7626"/>
              <a:ext cx="420" cy="10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56" name="Group 767"/>
            <p:cNvGrpSpPr>
              <a:grpSpLocks/>
            </p:cNvGrpSpPr>
            <p:nvPr/>
          </p:nvGrpSpPr>
          <p:grpSpPr bwMode="auto">
            <a:xfrm>
              <a:off x="5519" y="8098"/>
              <a:ext cx="15" cy="2"/>
              <a:chOff x="5519" y="8098"/>
              <a:chExt cx="15" cy="2"/>
            </a:xfrm>
          </p:grpSpPr>
          <p:sp>
            <p:nvSpPr>
              <p:cNvPr id="694" name="Freeform 768"/>
              <p:cNvSpPr>
                <a:spLocks/>
              </p:cNvSpPr>
              <p:nvPr/>
            </p:nvSpPr>
            <p:spPr bwMode="auto">
              <a:xfrm>
                <a:off x="5519" y="8098"/>
                <a:ext cx="15" cy="2"/>
              </a:xfrm>
              <a:custGeom>
                <a:avLst/>
                <a:gdLst>
                  <a:gd name="T0" fmla="+- 0 5519 5519"/>
                  <a:gd name="T1" fmla="*/ T0 w 15"/>
                  <a:gd name="T2" fmla="+- 0 5534 5519"/>
                  <a:gd name="T3" fmla="*/ T2 w 15"/>
                </a:gdLst>
                <a:ahLst/>
                <a:cxnLst>
                  <a:cxn ang="0">
                    <a:pos x="T1" y="0"/>
                  </a:cxn>
                  <a:cxn ang="0">
                    <a:pos x="T3" y="0"/>
                  </a:cxn>
                </a:cxnLst>
                <a:rect l="0" t="0" r="r" b="b"/>
                <a:pathLst>
                  <a:path w="15">
                    <a:moveTo>
                      <a:pt x="0" y="0"/>
                    </a:moveTo>
                    <a:lnTo>
                      <a:pt x="15" y="0"/>
                    </a:lnTo>
                  </a:path>
                </a:pathLst>
              </a:custGeom>
              <a:noFill/>
              <a:ln w="9144">
                <a:solidFill>
                  <a:srgbClr val="2F2F2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657" name="Group 769"/>
            <p:cNvGrpSpPr>
              <a:grpSpLocks/>
            </p:cNvGrpSpPr>
            <p:nvPr/>
          </p:nvGrpSpPr>
          <p:grpSpPr bwMode="auto">
            <a:xfrm>
              <a:off x="6748" y="8247"/>
              <a:ext cx="17" cy="2"/>
              <a:chOff x="6748" y="8247"/>
              <a:chExt cx="17" cy="2"/>
            </a:xfrm>
          </p:grpSpPr>
          <p:sp>
            <p:nvSpPr>
              <p:cNvPr id="693" name="Freeform 770"/>
              <p:cNvSpPr>
                <a:spLocks/>
              </p:cNvSpPr>
              <p:nvPr/>
            </p:nvSpPr>
            <p:spPr bwMode="auto">
              <a:xfrm>
                <a:off x="6748" y="8247"/>
                <a:ext cx="17" cy="2"/>
              </a:xfrm>
              <a:custGeom>
                <a:avLst/>
                <a:gdLst>
                  <a:gd name="T0" fmla="+- 0 6748 6748"/>
                  <a:gd name="T1" fmla="*/ T0 w 17"/>
                  <a:gd name="T2" fmla="+- 0 6765 6748"/>
                  <a:gd name="T3" fmla="*/ T2 w 17"/>
                </a:gdLst>
                <a:ahLst/>
                <a:cxnLst>
                  <a:cxn ang="0">
                    <a:pos x="T1" y="0"/>
                  </a:cxn>
                  <a:cxn ang="0">
                    <a:pos x="T3" y="0"/>
                  </a:cxn>
                </a:cxnLst>
                <a:rect l="0" t="0" r="r" b="b"/>
                <a:pathLst>
                  <a:path w="17">
                    <a:moveTo>
                      <a:pt x="0" y="0"/>
                    </a:moveTo>
                    <a:lnTo>
                      <a:pt x="17" y="0"/>
                    </a:lnTo>
                  </a:path>
                </a:pathLst>
              </a:custGeom>
              <a:noFill/>
              <a:ln w="9144">
                <a:solidFill>
                  <a:srgbClr val="17171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658" name="Group 771"/>
            <p:cNvGrpSpPr>
              <a:grpSpLocks/>
            </p:cNvGrpSpPr>
            <p:nvPr/>
          </p:nvGrpSpPr>
          <p:grpSpPr bwMode="auto">
            <a:xfrm>
              <a:off x="5562" y="8818"/>
              <a:ext cx="17" cy="2"/>
              <a:chOff x="5562" y="8818"/>
              <a:chExt cx="17" cy="2"/>
            </a:xfrm>
          </p:grpSpPr>
          <p:sp>
            <p:nvSpPr>
              <p:cNvPr id="692" name="Freeform 772"/>
              <p:cNvSpPr>
                <a:spLocks/>
              </p:cNvSpPr>
              <p:nvPr/>
            </p:nvSpPr>
            <p:spPr bwMode="auto">
              <a:xfrm>
                <a:off x="5562" y="8818"/>
                <a:ext cx="17" cy="2"/>
              </a:xfrm>
              <a:custGeom>
                <a:avLst/>
                <a:gdLst>
                  <a:gd name="T0" fmla="+- 0 5562 5562"/>
                  <a:gd name="T1" fmla="*/ T0 w 17"/>
                  <a:gd name="T2" fmla="+- 0 5579 5562"/>
                  <a:gd name="T3" fmla="*/ T2 w 17"/>
                </a:gdLst>
                <a:ahLst/>
                <a:cxnLst>
                  <a:cxn ang="0">
                    <a:pos x="T1" y="0"/>
                  </a:cxn>
                  <a:cxn ang="0">
                    <a:pos x="T3" y="0"/>
                  </a:cxn>
                </a:cxnLst>
                <a:rect l="0" t="0" r="r" b="b"/>
                <a:pathLst>
                  <a:path w="17">
                    <a:moveTo>
                      <a:pt x="0" y="0"/>
                    </a:moveTo>
                    <a:lnTo>
                      <a:pt x="17"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659" name="Group 773"/>
            <p:cNvGrpSpPr>
              <a:grpSpLocks/>
            </p:cNvGrpSpPr>
            <p:nvPr/>
          </p:nvGrpSpPr>
          <p:grpSpPr bwMode="auto">
            <a:xfrm>
              <a:off x="5562" y="8833"/>
              <a:ext cx="17" cy="2"/>
              <a:chOff x="5562" y="8833"/>
              <a:chExt cx="17" cy="2"/>
            </a:xfrm>
          </p:grpSpPr>
          <p:sp>
            <p:nvSpPr>
              <p:cNvPr id="691" name="Freeform 774"/>
              <p:cNvSpPr>
                <a:spLocks/>
              </p:cNvSpPr>
              <p:nvPr/>
            </p:nvSpPr>
            <p:spPr bwMode="auto">
              <a:xfrm>
                <a:off x="5562" y="8833"/>
                <a:ext cx="17" cy="2"/>
              </a:xfrm>
              <a:custGeom>
                <a:avLst/>
                <a:gdLst>
                  <a:gd name="T0" fmla="+- 0 5562 5562"/>
                  <a:gd name="T1" fmla="*/ T0 w 17"/>
                  <a:gd name="T2" fmla="+- 0 5579 5562"/>
                  <a:gd name="T3" fmla="*/ T2 w 17"/>
                </a:gdLst>
                <a:ahLst/>
                <a:cxnLst>
                  <a:cxn ang="0">
                    <a:pos x="T1" y="0"/>
                  </a:cxn>
                  <a:cxn ang="0">
                    <a:pos x="T3" y="0"/>
                  </a:cxn>
                </a:cxnLst>
                <a:rect l="0" t="0" r="r" b="b"/>
                <a:pathLst>
                  <a:path w="17">
                    <a:moveTo>
                      <a:pt x="0" y="0"/>
                    </a:moveTo>
                    <a:lnTo>
                      <a:pt x="17" y="0"/>
                    </a:lnTo>
                  </a:path>
                </a:pathLst>
              </a:custGeom>
              <a:noFill/>
              <a:ln w="9144">
                <a:solidFill>
                  <a:srgbClr val="2F2F2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660" name="Group 775"/>
            <p:cNvGrpSpPr>
              <a:grpSpLocks/>
            </p:cNvGrpSpPr>
            <p:nvPr/>
          </p:nvGrpSpPr>
          <p:grpSpPr bwMode="auto">
            <a:xfrm>
              <a:off x="5579" y="8863"/>
              <a:ext cx="15" cy="2"/>
              <a:chOff x="5579" y="8863"/>
              <a:chExt cx="15" cy="2"/>
            </a:xfrm>
          </p:grpSpPr>
          <p:sp>
            <p:nvSpPr>
              <p:cNvPr id="690" name="Freeform 776"/>
              <p:cNvSpPr>
                <a:spLocks/>
              </p:cNvSpPr>
              <p:nvPr/>
            </p:nvSpPr>
            <p:spPr bwMode="auto">
              <a:xfrm>
                <a:off x="5579" y="8863"/>
                <a:ext cx="15" cy="2"/>
              </a:xfrm>
              <a:custGeom>
                <a:avLst/>
                <a:gdLst>
                  <a:gd name="T0" fmla="+- 0 5579 5579"/>
                  <a:gd name="T1" fmla="*/ T0 w 15"/>
                  <a:gd name="T2" fmla="+- 0 5594 5579"/>
                  <a:gd name="T3" fmla="*/ T2 w 15"/>
                </a:gdLst>
                <a:ahLst/>
                <a:cxnLst>
                  <a:cxn ang="0">
                    <a:pos x="T1" y="0"/>
                  </a:cxn>
                  <a:cxn ang="0">
                    <a:pos x="T3" y="0"/>
                  </a:cxn>
                </a:cxnLst>
                <a:rect l="0" t="0" r="r" b="b"/>
                <a:pathLst>
                  <a:path w="15">
                    <a:moveTo>
                      <a:pt x="0" y="0"/>
                    </a:moveTo>
                    <a:lnTo>
                      <a:pt x="15" y="0"/>
                    </a:lnTo>
                  </a:path>
                </a:pathLst>
              </a:custGeom>
              <a:noFill/>
              <a:ln w="1066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661" name="Group 777"/>
            <p:cNvGrpSpPr>
              <a:grpSpLocks/>
            </p:cNvGrpSpPr>
            <p:nvPr/>
          </p:nvGrpSpPr>
          <p:grpSpPr bwMode="auto">
            <a:xfrm>
              <a:off x="5579" y="8878"/>
              <a:ext cx="15" cy="2"/>
              <a:chOff x="5579" y="8878"/>
              <a:chExt cx="15" cy="2"/>
            </a:xfrm>
          </p:grpSpPr>
          <p:sp>
            <p:nvSpPr>
              <p:cNvPr id="689" name="Freeform 778"/>
              <p:cNvSpPr>
                <a:spLocks/>
              </p:cNvSpPr>
              <p:nvPr/>
            </p:nvSpPr>
            <p:spPr bwMode="auto">
              <a:xfrm>
                <a:off x="5579" y="8878"/>
                <a:ext cx="15" cy="2"/>
              </a:xfrm>
              <a:custGeom>
                <a:avLst/>
                <a:gdLst>
                  <a:gd name="T0" fmla="+- 0 5579 5579"/>
                  <a:gd name="T1" fmla="*/ T0 w 15"/>
                  <a:gd name="T2" fmla="+- 0 5594 5579"/>
                  <a:gd name="T3" fmla="*/ T2 w 15"/>
                </a:gdLst>
                <a:ahLst/>
                <a:cxnLst>
                  <a:cxn ang="0">
                    <a:pos x="T1" y="0"/>
                  </a:cxn>
                  <a:cxn ang="0">
                    <a:pos x="T3" y="0"/>
                  </a:cxn>
                </a:cxnLst>
                <a:rect l="0" t="0" r="r" b="b"/>
                <a:pathLst>
                  <a:path w="15">
                    <a:moveTo>
                      <a:pt x="0" y="0"/>
                    </a:moveTo>
                    <a:lnTo>
                      <a:pt x="15"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662" name="Group 779"/>
            <p:cNvGrpSpPr>
              <a:grpSpLocks/>
            </p:cNvGrpSpPr>
            <p:nvPr/>
          </p:nvGrpSpPr>
          <p:grpSpPr bwMode="auto">
            <a:xfrm>
              <a:off x="5594" y="8907"/>
              <a:ext cx="15" cy="2"/>
              <a:chOff x="5594" y="8907"/>
              <a:chExt cx="15" cy="2"/>
            </a:xfrm>
          </p:grpSpPr>
          <p:sp>
            <p:nvSpPr>
              <p:cNvPr id="688" name="Freeform 780"/>
              <p:cNvSpPr>
                <a:spLocks/>
              </p:cNvSpPr>
              <p:nvPr/>
            </p:nvSpPr>
            <p:spPr bwMode="auto">
              <a:xfrm>
                <a:off x="5594" y="8907"/>
                <a:ext cx="15" cy="2"/>
              </a:xfrm>
              <a:custGeom>
                <a:avLst/>
                <a:gdLst>
                  <a:gd name="T0" fmla="+- 0 5594 5594"/>
                  <a:gd name="T1" fmla="*/ T0 w 15"/>
                  <a:gd name="T2" fmla="+- 0 5608 5594"/>
                  <a:gd name="T3" fmla="*/ T2 w 15"/>
                </a:gdLst>
                <a:ahLst/>
                <a:cxnLst>
                  <a:cxn ang="0">
                    <a:pos x="T1" y="0"/>
                  </a:cxn>
                  <a:cxn ang="0">
                    <a:pos x="T3" y="0"/>
                  </a:cxn>
                </a:cxnLst>
                <a:rect l="0" t="0" r="r" b="b"/>
                <a:pathLst>
                  <a:path w="15">
                    <a:moveTo>
                      <a:pt x="0" y="0"/>
                    </a:moveTo>
                    <a:lnTo>
                      <a:pt x="14" y="0"/>
                    </a:lnTo>
                  </a:path>
                </a:pathLst>
              </a:custGeom>
              <a:noFill/>
              <a:ln w="9144">
                <a:solidFill>
                  <a:srgbClr val="2F2F2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663" name="Group 781"/>
            <p:cNvGrpSpPr>
              <a:grpSpLocks/>
            </p:cNvGrpSpPr>
            <p:nvPr/>
          </p:nvGrpSpPr>
          <p:grpSpPr bwMode="auto">
            <a:xfrm>
              <a:off x="5594" y="8923"/>
              <a:ext cx="15" cy="2"/>
              <a:chOff x="5594" y="8923"/>
              <a:chExt cx="15" cy="2"/>
            </a:xfrm>
          </p:grpSpPr>
          <p:sp>
            <p:nvSpPr>
              <p:cNvPr id="686" name="Freeform 782"/>
              <p:cNvSpPr>
                <a:spLocks/>
              </p:cNvSpPr>
              <p:nvPr/>
            </p:nvSpPr>
            <p:spPr bwMode="auto">
              <a:xfrm>
                <a:off x="5594" y="8923"/>
                <a:ext cx="15" cy="2"/>
              </a:xfrm>
              <a:custGeom>
                <a:avLst/>
                <a:gdLst>
                  <a:gd name="T0" fmla="+- 0 5594 5594"/>
                  <a:gd name="T1" fmla="*/ T0 w 15"/>
                  <a:gd name="T2" fmla="+- 0 5608 5594"/>
                  <a:gd name="T3" fmla="*/ T2 w 15"/>
                </a:gdLst>
                <a:ahLst/>
                <a:cxnLst>
                  <a:cxn ang="0">
                    <a:pos x="T1" y="0"/>
                  </a:cxn>
                  <a:cxn ang="0">
                    <a:pos x="T3" y="0"/>
                  </a:cxn>
                </a:cxnLst>
                <a:rect l="0" t="0" r="r" b="b"/>
                <a:pathLst>
                  <a:path w="15">
                    <a:moveTo>
                      <a:pt x="0" y="0"/>
                    </a:moveTo>
                    <a:lnTo>
                      <a:pt x="14" y="0"/>
                    </a:lnTo>
                  </a:path>
                </a:pathLst>
              </a:custGeom>
              <a:noFill/>
              <a:ln w="10668">
                <a:solidFill>
                  <a:srgbClr val="2F2F2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687" name="Picture 783"/>
              <p:cNvPicPr>
                <a:picLocks noChangeAspect="1" noChangeArrowheads="1"/>
              </p:cNvPicPr>
              <p:nvPr/>
            </p:nvPicPr>
            <p:blipFill>
              <a:blip r:embed="rId76" cstate="print">
                <a:extLst>
                  <a:ext uri="{28A0092B-C50C-407E-A947-70E740481C1C}">
                    <a14:useLocalDpi xmlns:a14="http://schemas.microsoft.com/office/drawing/2010/main" xmlns="" val="0"/>
                  </a:ext>
                </a:extLst>
              </a:blip>
              <a:srcRect/>
              <a:stretch>
                <a:fillRect/>
              </a:stretch>
            </p:blipFill>
            <p:spPr bwMode="auto">
              <a:xfrm>
                <a:off x="5502" y="7731"/>
                <a:ext cx="1471" cy="122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664" name="Group 784"/>
            <p:cNvGrpSpPr>
              <a:grpSpLocks/>
            </p:cNvGrpSpPr>
            <p:nvPr/>
          </p:nvGrpSpPr>
          <p:grpSpPr bwMode="auto">
            <a:xfrm>
              <a:off x="5728" y="8953"/>
              <a:ext cx="15" cy="2"/>
              <a:chOff x="5728" y="8953"/>
              <a:chExt cx="15" cy="2"/>
            </a:xfrm>
          </p:grpSpPr>
          <p:sp>
            <p:nvSpPr>
              <p:cNvPr id="685" name="Freeform 785"/>
              <p:cNvSpPr>
                <a:spLocks/>
              </p:cNvSpPr>
              <p:nvPr/>
            </p:nvSpPr>
            <p:spPr bwMode="auto">
              <a:xfrm>
                <a:off x="5728" y="8953"/>
                <a:ext cx="15" cy="2"/>
              </a:xfrm>
              <a:custGeom>
                <a:avLst/>
                <a:gdLst>
                  <a:gd name="T0" fmla="+- 0 5728 5728"/>
                  <a:gd name="T1" fmla="*/ T0 w 15"/>
                  <a:gd name="T2" fmla="+- 0 5742 5728"/>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665" name="Group 786"/>
            <p:cNvGrpSpPr>
              <a:grpSpLocks/>
            </p:cNvGrpSpPr>
            <p:nvPr/>
          </p:nvGrpSpPr>
          <p:grpSpPr bwMode="auto">
            <a:xfrm>
              <a:off x="5608" y="8983"/>
              <a:ext cx="15" cy="2"/>
              <a:chOff x="5608" y="8983"/>
              <a:chExt cx="15" cy="2"/>
            </a:xfrm>
          </p:grpSpPr>
          <p:sp>
            <p:nvSpPr>
              <p:cNvPr id="683" name="Freeform 787"/>
              <p:cNvSpPr>
                <a:spLocks/>
              </p:cNvSpPr>
              <p:nvPr/>
            </p:nvSpPr>
            <p:spPr bwMode="auto">
              <a:xfrm>
                <a:off x="5608" y="8983"/>
                <a:ext cx="15" cy="2"/>
              </a:xfrm>
              <a:custGeom>
                <a:avLst/>
                <a:gdLst>
                  <a:gd name="T0" fmla="+- 0 5608 5608"/>
                  <a:gd name="T1" fmla="*/ T0 w 15"/>
                  <a:gd name="T2" fmla="+- 0 5622 5608"/>
                  <a:gd name="T3" fmla="*/ T2 w 15"/>
                </a:gdLst>
                <a:ahLst/>
                <a:cxnLst>
                  <a:cxn ang="0">
                    <a:pos x="T1" y="0"/>
                  </a:cxn>
                  <a:cxn ang="0">
                    <a:pos x="T3" y="0"/>
                  </a:cxn>
                </a:cxnLst>
                <a:rect l="0" t="0" r="r" b="b"/>
                <a:pathLst>
                  <a:path w="15">
                    <a:moveTo>
                      <a:pt x="0" y="0"/>
                    </a:moveTo>
                    <a:lnTo>
                      <a:pt x="14" y="0"/>
                    </a:lnTo>
                  </a:path>
                </a:pathLst>
              </a:custGeom>
              <a:noFill/>
              <a:ln w="10668">
                <a:solidFill>
                  <a:srgbClr val="2F2F2F"/>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684" name="Picture 788"/>
              <p:cNvPicPr>
                <a:picLocks noChangeAspect="1" noChangeArrowheads="1"/>
              </p:cNvPicPr>
              <p:nvPr/>
            </p:nvPicPr>
            <p:blipFill>
              <a:blip r:embed="rId77" cstate="print">
                <a:extLst>
                  <a:ext uri="{28A0092B-C50C-407E-A947-70E740481C1C}">
                    <a14:useLocalDpi xmlns:a14="http://schemas.microsoft.com/office/drawing/2010/main" xmlns="" val="0"/>
                  </a:ext>
                </a:extLst>
              </a:blip>
              <a:srcRect/>
              <a:stretch>
                <a:fillRect/>
              </a:stretch>
            </p:blipFill>
            <p:spPr bwMode="auto">
              <a:xfrm>
                <a:off x="6914" y="8946"/>
                <a:ext cx="106" cy="74"/>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666" name="Group 789"/>
            <p:cNvGrpSpPr>
              <a:grpSpLocks/>
            </p:cNvGrpSpPr>
            <p:nvPr/>
          </p:nvGrpSpPr>
          <p:grpSpPr bwMode="auto">
            <a:xfrm>
              <a:off x="5788" y="9043"/>
              <a:ext cx="15" cy="2"/>
              <a:chOff x="5788" y="9043"/>
              <a:chExt cx="15" cy="2"/>
            </a:xfrm>
          </p:grpSpPr>
          <p:sp>
            <p:nvSpPr>
              <p:cNvPr id="682" name="Freeform 790"/>
              <p:cNvSpPr>
                <a:spLocks/>
              </p:cNvSpPr>
              <p:nvPr/>
            </p:nvSpPr>
            <p:spPr bwMode="auto">
              <a:xfrm>
                <a:off x="5788" y="9043"/>
                <a:ext cx="15" cy="2"/>
              </a:xfrm>
              <a:custGeom>
                <a:avLst/>
                <a:gdLst>
                  <a:gd name="T0" fmla="+- 0 5788 5788"/>
                  <a:gd name="T1" fmla="*/ T0 w 15"/>
                  <a:gd name="T2" fmla="+- 0 5802 5788"/>
                  <a:gd name="T3" fmla="*/ T2 w 15"/>
                </a:gdLst>
                <a:ahLst/>
                <a:cxnLst>
                  <a:cxn ang="0">
                    <a:pos x="T1" y="0"/>
                  </a:cxn>
                  <a:cxn ang="0">
                    <a:pos x="T3" y="0"/>
                  </a:cxn>
                </a:cxnLst>
                <a:rect l="0" t="0" r="r" b="b"/>
                <a:pathLst>
                  <a:path w="15">
                    <a:moveTo>
                      <a:pt x="0" y="0"/>
                    </a:moveTo>
                    <a:lnTo>
                      <a:pt x="14" y="0"/>
                    </a:lnTo>
                  </a:path>
                </a:pathLst>
              </a:custGeom>
              <a:noFill/>
              <a:ln w="1066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667" name="Group 791"/>
            <p:cNvGrpSpPr>
              <a:grpSpLocks/>
            </p:cNvGrpSpPr>
            <p:nvPr/>
          </p:nvGrpSpPr>
          <p:grpSpPr bwMode="auto">
            <a:xfrm>
              <a:off x="5639" y="9087"/>
              <a:ext cx="15" cy="2"/>
              <a:chOff x="5639" y="9087"/>
              <a:chExt cx="15" cy="2"/>
            </a:xfrm>
          </p:grpSpPr>
          <p:sp>
            <p:nvSpPr>
              <p:cNvPr id="681" name="Freeform 792"/>
              <p:cNvSpPr>
                <a:spLocks/>
              </p:cNvSpPr>
              <p:nvPr/>
            </p:nvSpPr>
            <p:spPr bwMode="auto">
              <a:xfrm>
                <a:off x="5639" y="9087"/>
                <a:ext cx="15" cy="2"/>
              </a:xfrm>
              <a:custGeom>
                <a:avLst/>
                <a:gdLst>
                  <a:gd name="T0" fmla="+- 0 5639 5639"/>
                  <a:gd name="T1" fmla="*/ T0 w 15"/>
                  <a:gd name="T2" fmla="+- 0 5654 5639"/>
                  <a:gd name="T3" fmla="*/ T2 w 15"/>
                </a:gdLst>
                <a:ahLst/>
                <a:cxnLst>
                  <a:cxn ang="0">
                    <a:pos x="T1" y="0"/>
                  </a:cxn>
                  <a:cxn ang="0">
                    <a:pos x="T3" y="0"/>
                  </a:cxn>
                </a:cxnLst>
                <a:rect l="0" t="0" r="r" b="b"/>
                <a:pathLst>
                  <a:path w="15">
                    <a:moveTo>
                      <a:pt x="0" y="0"/>
                    </a:moveTo>
                    <a:lnTo>
                      <a:pt x="15" y="0"/>
                    </a:lnTo>
                  </a:path>
                </a:pathLst>
              </a:custGeom>
              <a:noFill/>
              <a:ln w="9144">
                <a:solidFill>
                  <a:srgbClr val="17171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668" name="Group 793"/>
            <p:cNvGrpSpPr>
              <a:grpSpLocks/>
            </p:cNvGrpSpPr>
            <p:nvPr/>
          </p:nvGrpSpPr>
          <p:grpSpPr bwMode="auto">
            <a:xfrm>
              <a:off x="5654" y="9133"/>
              <a:ext cx="15" cy="2"/>
              <a:chOff x="5654" y="9133"/>
              <a:chExt cx="15" cy="2"/>
            </a:xfrm>
          </p:grpSpPr>
          <p:sp>
            <p:nvSpPr>
              <p:cNvPr id="680" name="Freeform 794"/>
              <p:cNvSpPr>
                <a:spLocks/>
              </p:cNvSpPr>
              <p:nvPr/>
            </p:nvSpPr>
            <p:spPr bwMode="auto">
              <a:xfrm>
                <a:off x="5654" y="9133"/>
                <a:ext cx="15" cy="2"/>
              </a:xfrm>
              <a:custGeom>
                <a:avLst/>
                <a:gdLst>
                  <a:gd name="T0" fmla="+- 0 5654 5654"/>
                  <a:gd name="T1" fmla="*/ T0 w 15"/>
                  <a:gd name="T2" fmla="+- 0 5668 5654"/>
                  <a:gd name="T3" fmla="*/ T2 w 15"/>
                </a:gdLst>
                <a:ahLst/>
                <a:cxnLst>
                  <a:cxn ang="0">
                    <a:pos x="T1" y="0"/>
                  </a:cxn>
                  <a:cxn ang="0">
                    <a:pos x="T3" y="0"/>
                  </a:cxn>
                </a:cxnLst>
                <a:rect l="0" t="0" r="r" b="b"/>
                <a:pathLst>
                  <a:path w="15">
                    <a:moveTo>
                      <a:pt x="0" y="0"/>
                    </a:moveTo>
                    <a:lnTo>
                      <a:pt x="14" y="0"/>
                    </a:lnTo>
                  </a:path>
                </a:pathLst>
              </a:custGeom>
              <a:noFill/>
              <a:ln w="9144">
                <a:solidFill>
                  <a:srgbClr val="17171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669" name="Group 795"/>
            <p:cNvGrpSpPr>
              <a:grpSpLocks/>
            </p:cNvGrpSpPr>
            <p:nvPr/>
          </p:nvGrpSpPr>
          <p:grpSpPr bwMode="auto">
            <a:xfrm>
              <a:off x="5654" y="9147"/>
              <a:ext cx="15" cy="2"/>
              <a:chOff x="5654" y="9147"/>
              <a:chExt cx="15" cy="2"/>
            </a:xfrm>
          </p:grpSpPr>
          <p:sp>
            <p:nvSpPr>
              <p:cNvPr id="679" name="Freeform 796"/>
              <p:cNvSpPr>
                <a:spLocks/>
              </p:cNvSpPr>
              <p:nvPr/>
            </p:nvSpPr>
            <p:spPr bwMode="auto">
              <a:xfrm>
                <a:off x="5654" y="9147"/>
                <a:ext cx="15" cy="2"/>
              </a:xfrm>
              <a:custGeom>
                <a:avLst/>
                <a:gdLst>
                  <a:gd name="T0" fmla="+- 0 5654 5654"/>
                  <a:gd name="T1" fmla="*/ T0 w 15"/>
                  <a:gd name="T2" fmla="+- 0 5668 5654"/>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670" name="Group 797"/>
            <p:cNvGrpSpPr>
              <a:grpSpLocks/>
            </p:cNvGrpSpPr>
            <p:nvPr/>
          </p:nvGrpSpPr>
          <p:grpSpPr bwMode="auto">
            <a:xfrm>
              <a:off x="5668" y="9178"/>
              <a:ext cx="15" cy="2"/>
              <a:chOff x="5668" y="9178"/>
              <a:chExt cx="15" cy="2"/>
            </a:xfrm>
          </p:grpSpPr>
          <p:sp>
            <p:nvSpPr>
              <p:cNvPr id="678" name="Freeform 798"/>
              <p:cNvSpPr>
                <a:spLocks/>
              </p:cNvSpPr>
              <p:nvPr/>
            </p:nvSpPr>
            <p:spPr bwMode="auto">
              <a:xfrm>
                <a:off x="5668" y="9178"/>
                <a:ext cx="15" cy="2"/>
              </a:xfrm>
              <a:custGeom>
                <a:avLst/>
                <a:gdLst>
                  <a:gd name="T0" fmla="+- 0 5668 5668"/>
                  <a:gd name="T1" fmla="*/ T0 w 15"/>
                  <a:gd name="T2" fmla="+- 0 5682 5668"/>
                  <a:gd name="T3" fmla="*/ T2 w 15"/>
                </a:gdLst>
                <a:ahLst/>
                <a:cxnLst>
                  <a:cxn ang="0">
                    <a:pos x="T1" y="0"/>
                  </a:cxn>
                  <a:cxn ang="0">
                    <a:pos x="T3" y="0"/>
                  </a:cxn>
                </a:cxnLst>
                <a:rect l="0" t="0" r="r" b="b"/>
                <a:pathLst>
                  <a:path w="15">
                    <a:moveTo>
                      <a:pt x="0" y="0"/>
                    </a:moveTo>
                    <a:lnTo>
                      <a:pt x="14" y="0"/>
                    </a:lnTo>
                  </a:path>
                </a:pathLst>
              </a:custGeom>
              <a:noFill/>
              <a:ln w="9144">
                <a:solidFill>
                  <a:srgbClr val="62626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671" name="Group 799"/>
            <p:cNvGrpSpPr>
              <a:grpSpLocks/>
            </p:cNvGrpSpPr>
            <p:nvPr/>
          </p:nvGrpSpPr>
          <p:grpSpPr bwMode="auto">
            <a:xfrm>
              <a:off x="5668" y="9193"/>
              <a:ext cx="15" cy="2"/>
              <a:chOff x="5668" y="9193"/>
              <a:chExt cx="15" cy="2"/>
            </a:xfrm>
          </p:grpSpPr>
          <p:sp>
            <p:nvSpPr>
              <p:cNvPr id="677" name="Freeform 800"/>
              <p:cNvSpPr>
                <a:spLocks/>
              </p:cNvSpPr>
              <p:nvPr/>
            </p:nvSpPr>
            <p:spPr bwMode="auto">
              <a:xfrm>
                <a:off x="5668" y="9193"/>
                <a:ext cx="15" cy="2"/>
              </a:xfrm>
              <a:custGeom>
                <a:avLst/>
                <a:gdLst>
                  <a:gd name="T0" fmla="+- 0 5668 5668"/>
                  <a:gd name="T1" fmla="*/ T0 w 15"/>
                  <a:gd name="T2" fmla="+- 0 5682 5668"/>
                  <a:gd name="T3" fmla="*/ T2 w 15"/>
                </a:gdLst>
                <a:ahLst/>
                <a:cxnLst>
                  <a:cxn ang="0">
                    <a:pos x="T1" y="0"/>
                  </a:cxn>
                  <a:cxn ang="0">
                    <a:pos x="T3" y="0"/>
                  </a:cxn>
                </a:cxnLst>
                <a:rect l="0" t="0" r="r" b="b"/>
                <a:pathLst>
                  <a:path w="15">
                    <a:moveTo>
                      <a:pt x="0" y="0"/>
                    </a:moveTo>
                    <a:lnTo>
                      <a:pt x="14" y="0"/>
                    </a:lnTo>
                  </a:path>
                </a:pathLst>
              </a:custGeom>
              <a:noFill/>
              <a:ln w="9144">
                <a:solidFill>
                  <a:srgbClr val="17171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672" name="Group 801"/>
            <p:cNvGrpSpPr>
              <a:grpSpLocks/>
            </p:cNvGrpSpPr>
            <p:nvPr/>
          </p:nvGrpSpPr>
          <p:grpSpPr bwMode="auto">
            <a:xfrm>
              <a:off x="5682" y="9253"/>
              <a:ext cx="17" cy="2"/>
              <a:chOff x="5682" y="9253"/>
              <a:chExt cx="17" cy="2"/>
            </a:xfrm>
          </p:grpSpPr>
          <p:sp>
            <p:nvSpPr>
              <p:cNvPr id="675" name="Freeform 802"/>
              <p:cNvSpPr>
                <a:spLocks/>
              </p:cNvSpPr>
              <p:nvPr/>
            </p:nvSpPr>
            <p:spPr bwMode="auto">
              <a:xfrm>
                <a:off x="5682" y="9253"/>
                <a:ext cx="17" cy="2"/>
              </a:xfrm>
              <a:custGeom>
                <a:avLst/>
                <a:gdLst>
                  <a:gd name="T0" fmla="+- 0 5682 5682"/>
                  <a:gd name="T1" fmla="*/ T0 w 17"/>
                  <a:gd name="T2" fmla="+- 0 5699 5682"/>
                  <a:gd name="T3" fmla="*/ T2 w 17"/>
                </a:gdLst>
                <a:ahLst/>
                <a:cxnLst>
                  <a:cxn ang="0">
                    <a:pos x="T1" y="0"/>
                  </a:cxn>
                  <a:cxn ang="0">
                    <a:pos x="T3" y="0"/>
                  </a:cxn>
                </a:cxnLst>
                <a:rect l="0" t="0" r="r" b="b"/>
                <a:pathLst>
                  <a:path w="17">
                    <a:moveTo>
                      <a:pt x="0" y="0"/>
                    </a:moveTo>
                    <a:lnTo>
                      <a:pt x="17" y="0"/>
                    </a:lnTo>
                  </a:path>
                </a:pathLst>
              </a:custGeom>
              <a:noFill/>
              <a:ln w="9144">
                <a:solidFill>
                  <a:srgbClr val="17171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676" name="Picture 803"/>
              <p:cNvPicPr>
                <a:picLocks noChangeAspect="1" noChangeArrowheads="1"/>
              </p:cNvPicPr>
              <p:nvPr/>
            </p:nvPicPr>
            <p:blipFill>
              <a:blip r:embed="rId78" cstate="print">
                <a:extLst>
                  <a:ext uri="{28A0092B-C50C-407E-A947-70E740481C1C}">
                    <a14:useLocalDpi xmlns:a14="http://schemas.microsoft.com/office/drawing/2010/main" xmlns="" val="0"/>
                  </a:ext>
                </a:extLst>
              </a:blip>
              <a:srcRect/>
              <a:stretch>
                <a:fillRect/>
              </a:stretch>
            </p:blipFill>
            <p:spPr bwMode="auto">
              <a:xfrm>
                <a:off x="5594" y="8946"/>
                <a:ext cx="1020" cy="80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673" name="Group 804"/>
            <p:cNvGrpSpPr>
              <a:grpSpLocks/>
            </p:cNvGrpSpPr>
            <p:nvPr/>
          </p:nvGrpSpPr>
          <p:grpSpPr bwMode="auto">
            <a:xfrm>
              <a:off x="6225" y="9763"/>
              <a:ext cx="15" cy="2"/>
              <a:chOff x="6225" y="9763"/>
              <a:chExt cx="15" cy="2"/>
            </a:xfrm>
          </p:grpSpPr>
          <p:sp>
            <p:nvSpPr>
              <p:cNvPr id="674" name="Freeform 805"/>
              <p:cNvSpPr>
                <a:spLocks/>
              </p:cNvSpPr>
              <p:nvPr/>
            </p:nvSpPr>
            <p:spPr bwMode="auto">
              <a:xfrm>
                <a:off x="6225" y="9763"/>
                <a:ext cx="15" cy="2"/>
              </a:xfrm>
              <a:custGeom>
                <a:avLst/>
                <a:gdLst>
                  <a:gd name="T0" fmla="+- 0 6225 6225"/>
                  <a:gd name="T1" fmla="*/ T0 w 15"/>
                  <a:gd name="T2" fmla="+- 0 6239 6225"/>
                  <a:gd name="T3" fmla="*/ T2 w 15"/>
                </a:gdLst>
                <a:ahLst/>
                <a:cxnLst>
                  <a:cxn ang="0">
                    <a:pos x="T1" y="0"/>
                  </a:cxn>
                  <a:cxn ang="0">
                    <a:pos x="T3" y="0"/>
                  </a:cxn>
                </a:cxnLst>
                <a:rect l="0" t="0" r="r" b="b"/>
                <a:pathLst>
                  <a:path w="15">
                    <a:moveTo>
                      <a:pt x="0" y="0"/>
                    </a:moveTo>
                    <a:lnTo>
                      <a:pt x="14" y="0"/>
                    </a:lnTo>
                  </a:path>
                </a:pathLst>
              </a:custGeom>
              <a:noFill/>
              <a:ln w="10668">
                <a:solidFill>
                  <a:srgbClr val="9B9B9B"/>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grpSp>
        <p:nvGrpSpPr>
          <p:cNvPr id="697" name="Group 651"/>
          <p:cNvGrpSpPr>
            <a:grpSpLocks/>
          </p:cNvGrpSpPr>
          <p:nvPr>
            <p:custDataLst>
              <p:tags r:id="rId7"/>
            </p:custDataLst>
          </p:nvPr>
        </p:nvGrpSpPr>
        <p:grpSpPr bwMode="auto">
          <a:xfrm>
            <a:off x="873837" y="7190364"/>
            <a:ext cx="1967613" cy="1782371"/>
            <a:chOff x="3734" y="2871"/>
            <a:chExt cx="4143" cy="3752"/>
          </a:xfrm>
        </p:grpSpPr>
        <p:grpSp>
          <p:nvGrpSpPr>
            <p:cNvPr id="698" name="Group 652"/>
            <p:cNvGrpSpPr>
              <a:grpSpLocks/>
            </p:cNvGrpSpPr>
            <p:nvPr/>
          </p:nvGrpSpPr>
          <p:grpSpPr bwMode="auto">
            <a:xfrm>
              <a:off x="5670" y="2908"/>
              <a:ext cx="15" cy="2"/>
              <a:chOff x="5670" y="2908"/>
              <a:chExt cx="15" cy="2"/>
            </a:xfrm>
          </p:grpSpPr>
          <p:sp>
            <p:nvSpPr>
              <p:cNvPr id="769" name="Freeform 653"/>
              <p:cNvSpPr>
                <a:spLocks/>
              </p:cNvSpPr>
              <p:nvPr/>
            </p:nvSpPr>
            <p:spPr bwMode="auto">
              <a:xfrm>
                <a:off x="5670" y="2908"/>
                <a:ext cx="15" cy="2"/>
              </a:xfrm>
              <a:custGeom>
                <a:avLst/>
                <a:gdLst>
                  <a:gd name="T0" fmla="+- 0 5670 5670"/>
                  <a:gd name="T1" fmla="*/ T0 w 15"/>
                  <a:gd name="T2" fmla="+- 0 5685 5670"/>
                  <a:gd name="T3" fmla="*/ T2 w 15"/>
                </a:gdLst>
                <a:ahLst/>
                <a:cxnLst>
                  <a:cxn ang="0">
                    <a:pos x="T1" y="0"/>
                  </a:cxn>
                  <a:cxn ang="0">
                    <a:pos x="T3" y="0"/>
                  </a:cxn>
                </a:cxnLst>
                <a:rect l="0" t="0" r="r" b="b"/>
                <a:pathLst>
                  <a:path w="15">
                    <a:moveTo>
                      <a:pt x="0" y="0"/>
                    </a:moveTo>
                    <a:lnTo>
                      <a:pt x="15" y="0"/>
                    </a:lnTo>
                  </a:path>
                </a:pathLst>
              </a:custGeom>
              <a:noFill/>
              <a:ln w="1066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699" name="Group 654"/>
            <p:cNvGrpSpPr>
              <a:grpSpLocks/>
            </p:cNvGrpSpPr>
            <p:nvPr/>
          </p:nvGrpSpPr>
          <p:grpSpPr bwMode="auto">
            <a:xfrm>
              <a:off x="5670" y="2924"/>
              <a:ext cx="15" cy="2"/>
              <a:chOff x="5670" y="2924"/>
              <a:chExt cx="15" cy="2"/>
            </a:xfrm>
          </p:grpSpPr>
          <p:sp>
            <p:nvSpPr>
              <p:cNvPr id="768" name="Freeform 655"/>
              <p:cNvSpPr>
                <a:spLocks/>
              </p:cNvSpPr>
              <p:nvPr/>
            </p:nvSpPr>
            <p:spPr bwMode="auto">
              <a:xfrm>
                <a:off x="5670" y="2924"/>
                <a:ext cx="15" cy="2"/>
              </a:xfrm>
              <a:custGeom>
                <a:avLst/>
                <a:gdLst>
                  <a:gd name="T0" fmla="+- 0 5670 5670"/>
                  <a:gd name="T1" fmla="*/ T0 w 15"/>
                  <a:gd name="T2" fmla="+- 0 5685 5670"/>
                  <a:gd name="T3" fmla="*/ T2 w 15"/>
                </a:gdLst>
                <a:ahLst/>
                <a:cxnLst>
                  <a:cxn ang="0">
                    <a:pos x="T1" y="0"/>
                  </a:cxn>
                  <a:cxn ang="0">
                    <a:pos x="T3" y="0"/>
                  </a:cxn>
                </a:cxnLst>
                <a:rect l="0" t="0" r="r" b="b"/>
                <a:pathLst>
                  <a:path w="15">
                    <a:moveTo>
                      <a:pt x="0" y="0"/>
                    </a:moveTo>
                    <a:lnTo>
                      <a:pt x="15"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00" name="Group 656"/>
            <p:cNvGrpSpPr>
              <a:grpSpLocks/>
            </p:cNvGrpSpPr>
            <p:nvPr/>
          </p:nvGrpSpPr>
          <p:grpSpPr bwMode="auto">
            <a:xfrm>
              <a:off x="5670" y="2938"/>
              <a:ext cx="15" cy="2"/>
              <a:chOff x="5670" y="2938"/>
              <a:chExt cx="15" cy="2"/>
            </a:xfrm>
          </p:grpSpPr>
          <p:sp>
            <p:nvSpPr>
              <p:cNvPr id="767" name="Freeform 657"/>
              <p:cNvSpPr>
                <a:spLocks/>
              </p:cNvSpPr>
              <p:nvPr/>
            </p:nvSpPr>
            <p:spPr bwMode="auto">
              <a:xfrm>
                <a:off x="5670" y="2938"/>
                <a:ext cx="15" cy="2"/>
              </a:xfrm>
              <a:custGeom>
                <a:avLst/>
                <a:gdLst>
                  <a:gd name="T0" fmla="+- 0 5670 5670"/>
                  <a:gd name="T1" fmla="*/ T0 w 15"/>
                  <a:gd name="T2" fmla="+- 0 5685 5670"/>
                  <a:gd name="T3" fmla="*/ T2 w 15"/>
                </a:gdLst>
                <a:ahLst/>
                <a:cxnLst>
                  <a:cxn ang="0">
                    <a:pos x="T1" y="0"/>
                  </a:cxn>
                  <a:cxn ang="0">
                    <a:pos x="T3" y="0"/>
                  </a:cxn>
                </a:cxnLst>
                <a:rect l="0" t="0" r="r" b="b"/>
                <a:pathLst>
                  <a:path w="15">
                    <a:moveTo>
                      <a:pt x="0" y="0"/>
                    </a:moveTo>
                    <a:lnTo>
                      <a:pt x="15"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01" name="Group 658"/>
            <p:cNvGrpSpPr>
              <a:grpSpLocks/>
            </p:cNvGrpSpPr>
            <p:nvPr/>
          </p:nvGrpSpPr>
          <p:grpSpPr bwMode="auto">
            <a:xfrm>
              <a:off x="5670" y="2953"/>
              <a:ext cx="15" cy="2"/>
              <a:chOff x="5670" y="2953"/>
              <a:chExt cx="15" cy="2"/>
            </a:xfrm>
          </p:grpSpPr>
          <p:sp>
            <p:nvSpPr>
              <p:cNvPr id="766" name="Freeform 659"/>
              <p:cNvSpPr>
                <a:spLocks/>
              </p:cNvSpPr>
              <p:nvPr/>
            </p:nvSpPr>
            <p:spPr bwMode="auto">
              <a:xfrm>
                <a:off x="5670" y="2953"/>
                <a:ext cx="15" cy="2"/>
              </a:xfrm>
              <a:custGeom>
                <a:avLst/>
                <a:gdLst>
                  <a:gd name="T0" fmla="+- 0 5670 5670"/>
                  <a:gd name="T1" fmla="*/ T0 w 15"/>
                  <a:gd name="T2" fmla="+- 0 5685 5670"/>
                  <a:gd name="T3" fmla="*/ T2 w 15"/>
                </a:gdLst>
                <a:ahLst/>
                <a:cxnLst>
                  <a:cxn ang="0">
                    <a:pos x="T1" y="0"/>
                  </a:cxn>
                  <a:cxn ang="0">
                    <a:pos x="T3" y="0"/>
                  </a:cxn>
                </a:cxnLst>
                <a:rect l="0" t="0" r="r" b="b"/>
                <a:pathLst>
                  <a:path w="15">
                    <a:moveTo>
                      <a:pt x="0" y="0"/>
                    </a:moveTo>
                    <a:lnTo>
                      <a:pt x="15" y="0"/>
                    </a:lnTo>
                  </a:path>
                </a:pathLst>
              </a:custGeom>
              <a:noFill/>
              <a:ln w="9144">
                <a:solidFill>
                  <a:srgbClr val="82828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02" name="Group 660"/>
            <p:cNvGrpSpPr>
              <a:grpSpLocks/>
            </p:cNvGrpSpPr>
            <p:nvPr/>
          </p:nvGrpSpPr>
          <p:grpSpPr bwMode="auto">
            <a:xfrm>
              <a:off x="5759" y="3013"/>
              <a:ext cx="15" cy="2"/>
              <a:chOff x="5759" y="3013"/>
              <a:chExt cx="15" cy="2"/>
            </a:xfrm>
          </p:grpSpPr>
          <p:sp>
            <p:nvSpPr>
              <p:cNvPr id="765" name="Freeform 661"/>
              <p:cNvSpPr>
                <a:spLocks/>
              </p:cNvSpPr>
              <p:nvPr/>
            </p:nvSpPr>
            <p:spPr bwMode="auto">
              <a:xfrm>
                <a:off x="5759" y="3013"/>
                <a:ext cx="15" cy="2"/>
              </a:xfrm>
              <a:custGeom>
                <a:avLst/>
                <a:gdLst>
                  <a:gd name="T0" fmla="+- 0 5759 5759"/>
                  <a:gd name="T1" fmla="*/ T0 w 15"/>
                  <a:gd name="T2" fmla="+- 0 5774 5759"/>
                  <a:gd name="T3" fmla="*/ T2 w 15"/>
                </a:gdLst>
                <a:ahLst/>
                <a:cxnLst>
                  <a:cxn ang="0">
                    <a:pos x="T1" y="0"/>
                  </a:cxn>
                  <a:cxn ang="0">
                    <a:pos x="T3" y="0"/>
                  </a:cxn>
                </a:cxnLst>
                <a:rect l="0" t="0" r="r" b="b"/>
                <a:pathLst>
                  <a:path w="15">
                    <a:moveTo>
                      <a:pt x="0" y="0"/>
                    </a:moveTo>
                    <a:lnTo>
                      <a:pt x="15" y="0"/>
                    </a:lnTo>
                  </a:path>
                </a:pathLst>
              </a:custGeom>
              <a:noFill/>
              <a:ln w="9144">
                <a:solidFill>
                  <a:srgbClr val="CDCDCD"/>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03" name="Group 662"/>
            <p:cNvGrpSpPr>
              <a:grpSpLocks/>
            </p:cNvGrpSpPr>
            <p:nvPr/>
          </p:nvGrpSpPr>
          <p:grpSpPr bwMode="auto">
            <a:xfrm>
              <a:off x="5879" y="3028"/>
              <a:ext cx="15" cy="2"/>
              <a:chOff x="5879" y="3028"/>
              <a:chExt cx="15" cy="2"/>
            </a:xfrm>
          </p:grpSpPr>
          <p:sp>
            <p:nvSpPr>
              <p:cNvPr id="764" name="Freeform 663"/>
              <p:cNvSpPr>
                <a:spLocks/>
              </p:cNvSpPr>
              <p:nvPr/>
            </p:nvSpPr>
            <p:spPr bwMode="auto">
              <a:xfrm>
                <a:off x="5879" y="3028"/>
                <a:ext cx="15" cy="2"/>
              </a:xfrm>
              <a:custGeom>
                <a:avLst/>
                <a:gdLst>
                  <a:gd name="T0" fmla="+- 0 5879 5879"/>
                  <a:gd name="T1" fmla="*/ T0 w 15"/>
                  <a:gd name="T2" fmla="+- 0 5894 5879"/>
                  <a:gd name="T3" fmla="*/ T2 w 15"/>
                </a:gdLst>
                <a:ahLst/>
                <a:cxnLst>
                  <a:cxn ang="0">
                    <a:pos x="T1" y="0"/>
                  </a:cxn>
                  <a:cxn ang="0">
                    <a:pos x="T3" y="0"/>
                  </a:cxn>
                </a:cxnLst>
                <a:rect l="0" t="0" r="r" b="b"/>
                <a:pathLst>
                  <a:path w="15">
                    <a:moveTo>
                      <a:pt x="0" y="0"/>
                    </a:moveTo>
                    <a:lnTo>
                      <a:pt x="15" y="0"/>
                    </a:lnTo>
                  </a:path>
                </a:pathLst>
              </a:custGeom>
              <a:noFill/>
              <a:ln w="10668">
                <a:solidFill>
                  <a:srgbClr val="CDCDCD"/>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04" name="Group 664"/>
            <p:cNvGrpSpPr>
              <a:grpSpLocks/>
            </p:cNvGrpSpPr>
            <p:nvPr/>
          </p:nvGrpSpPr>
          <p:grpSpPr bwMode="auto">
            <a:xfrm>
              <a:off x="7005" y="3133"/>
              <a:ext cx="15" cy="2"/>
              <a:chOff x="7005" y="3133"/>
              <a:chExt cx="15" cy="2"/>
            </a:xfrm>
          </p:grpSpPr>
          <p:sp>
            <p:nvSpPr>
              <p:cNvPr id="762" name="Freeform 665"/>
              <p:cNvSpPr>
                <a:spLocks/>
              </p:cNvSpPr>
              <p:nvPr/>
            </p:nvSpPr>
            <p:spPr bwMode="auto">
              <a:xfrm>
                <a:off x="7005" y="3133"/>
                <a:ext cx="15" cy="2"/>
              </a:xfrm>
              <a:custGeom>
                <a:avLst/>
                <a:gdLst>
                  <a:gd name="T0" fmla="+- 0 7005 7005"/>
                  <a:gd name="T1" fmla="*/ T0 w 15"/>
                  <a:gd name="T2" fmla="+- 0 7019 7005"/>
                  <a:gd name="T3" fmla="*/ T2 w 15"/>
                </a:gdLst>
                <a:ahLst/>
                <a:cxnLst>
                  <a:cxn ang="0">
                    <a:pos x="T1" y="0"/>
                  </a:cxn>
                  <a:cxn ang="0">
                    <a:pos x="T3" y="0"/>
                  </a:cxn>
                </a:cxnLst>
                <a:rect l="0" t="0" r="r" b="b"/>
                <a:pathLst>
                  <a:path w="15">
                    <a:moveTo>
                      <a:pt x="0" y="0"/>
                    </a:moveTo>
                    <a:lnTo>
                      <a:pt x="14" y="0"/>
                    </a:lnTo>
                  </a:path>
                </a:pathLst>
              </a:custGeom>
              <a:noFill/>
              <a:ln w="9144">
                <a:solidFill>
                  <a:srgbClr val="9B9B9B"/>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763" name="Picture 666"/>
              <p:cNvPicPr>
                <a:picLocks noChangeAspect="1" noChangeArrowheads="1"/>
              </p:cNvPicPr>
              <p:nvPr/>
            </p:nvPicPr>
            <p:blipFill>
              <a:blip r:embed="rId79" cstate="print">
                <a:extLst>
                  <a:ext uri="{28A0092B-C50C-407E-A947-70E740481C1C}">
                    <a14:useLocalDpi xmlns:a14="http://schemas.microsoft.com/office/drawing/2010/main" xmlns="" val="0"/>
                  </a:ext>
                </a:extLst>
              </a:blip>
              <a:srcRect/>
              <a:stretch>
                <a:fillRect/>
              </a:stretch>
            </p:blipFill>
            <p:spPr bwMode="auto">
              <a:xfrm>
                <a:off x="4379" y="2871"/>
                <a:ext cx="2971" cy="32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705" name="Group 667"/>
            <p:cNvGrpSpPr>
              <a:grpSpLocks/>
            </p:cNvGrpSpPr>
            <p:nvPr/>
          </p:nvGrpSpPr>
          <p:grpSpPr bwMode="auto">
            <a:xfrm>
              <a:off x="6376" y="3193"/>
              <a:ext cx="15" cy="2"/>
              <a:chOff x="6376" y="3193"/>
              <a:chExt cx="15" cy="2"/>
            </a:xfrm>
          </p:grpSpPr>
          <p:sp>
            <p:nvSpPr>
              <p:cNvPr id="760" name="Freeform 668"/>
              <p:cNvSpPr>
                <a:spLocks/>
              </p:cNvSpPr>
              <p:nvPr/>
            </p:nvSpPr>
            <p:spPr bwMode="auto">
              <a:xfrm>
                <a:off x="6376" y="3193"/>
                <a:ext cx="15" cy="2"/>
              </a:xfrm>
              <a:custGeom>
                <a:avLst/>
                <a:gdLst>
                  <a:gd name="T0" fmla="+- 0 6376 6376"/>
                  <a:gd name="T1" fmla="*/ T0 w 15"/>
                  <a:gd name="T2" fmla="+- 0 6390 6376"/>
                  <a:gd name="T3" fmla="*/ T2 w 15"/>
                </a:gdLst>
                <a:ahLst/>
                <a:cxnLst>
                  <a:cxn ang="0">
                    <a:pos x="T1" y="0"/>
                  </a:cxn>
                  <a:cxn ang="0">
                    <a:pos x="T3" y="0"/>
                  </a:cxn>
                </a:cxnLst>
                <a:rect l="0" t="0" r="r" b="b"/>
                <a:pathLst>
                  <a:path w="15">
                    <a:moveTo>
                      <a:pt x="0" y="0"/>
                    </a:moveTo>
                    <a:lnTo>
                      <a:pt x="14" y="0"/>
                    </a:lnTo>
                  </a:path>
                </a:pathLst>
              </a:custGeom>
              <a:noFill/>
              <a:ln w="9144">
                <a:solidFill>
                  <a:srgbClr val="A4A4A4"/>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761" name="Picture 669"/>
              <p:cNvPicPr>
                <a:picLocks noChangeAspect="1" noChangeArrowheads="1"/>
              </p:cNvPicPr>
              <p:nvPr/>
            </p:nvPicPr>
            <p:blipFill>
              <a:blip r:embed="rId80" cstate="print">
                <a:extLst>
                  <a:ext uri="{28A0092B-C50C-407E-A947-70E740481C1C}">
                    <a14:useLocalDpi xmlns:a14="http://schemas.microsoft.com/office/drawing/2010/main" xmlns="" val="0"/>
                  </a:ext>
                </a:extLst>
              </a:blip>
              <a:srcRect/>
              <a:stretch>
                <a:fillRect/>
              </a:stretch>
            </p:blipFill>
            <p:spPr bwMode="auto">
              <a:xfrm>
                <a:off x="3734" y="3186"/>
                <a:ext cx="4142" cy="262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706" name="Group 670"/>
            <p:cNvGrpSpPr>
              <a:grpSpLocks/>
            </p:cNvGrpSpPr>
            <p:nvPr/>
          </p:nvGrpSpPr>
          <p:grpSpPr bwMode="auto">
            <a:xfrm>
              <a:off x="5805" y="5804"/>
              <a:ext cx="15" cy="2"/>
              <a:chOff x="5805" y="5804"/>
              <a:chExt cx="15" cy="2"/>
            </a:xfrm>
          </p:grpSpPr>
          <p:sp>
            <p:nvSpPr>
              <p:cNvPr id="759" name="Freeform 671"/>
              <p:cNvSpPr>
                <a:spLocks/>
              </p:cNvSpPr>
              <p:nvPr/>
            </p:nvSpPr>
            <p:spPr bwMode="auto">
              <a:xfrm>
                <a:off x="5805" y="5804"/>
                <a:ext cx="15" cy="2"/>
              </a:xfrm>
              <a:custGeom>
                <a:avLst/>
                <a:gdLst>
                  <a:gd name="T0" fmla="+- 0 5805 5805"/>
                  <a:gd name="T1" fmla="*/ T0 w 15"/>
                  <a:gd name="T2" fmla="+- 0 5819 5805"/>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07" name="Group 672"/>
            <p:cNvGrpSpPr>
              <a:grpSpLocks/>
            </p:cNvGrpSpPr>
            <p:nvPr/>
          </p:nvGrpSpPr>
          <p:grpSpPr bwMode="auto">
            <a:xfrm>
              <a:off x="5805" y="5818"/>
              <a:ext cx="15" cy="2"/>
              <a:chOff x="5805" y="5818"/>
              <a:chExt cx="15" cy="2"/>
            </a:xfrm>
          </p:grpSpPr>
          <p:sp>
            <p:nvSpPr>
              <p:cNvPr id="758" name="Freeform 673"/>
              <p:cNvSpPr>
                <a:spLocks/>
              </p:cNvSpPr>
              <p:nvPr/>
            </p:nvSpPr>
            <p:spPr bwMode="auto">
              <a:xfrm>
                <a:off x="5805" y="5818"/>
                <a:ext cx="15" cy="2"/>
              </a:xfrm>
              <a:custGeom>
                <a:avLst/>
                <a:gdLst>
                  <a:gd name="T0" fmla="+- 0 5805 5805"/>
                  <a:gd name="T1" fmla="*/ T0 w 15"/>
                  <a:gd name="T2" fmla="+- 0 5819 5805"/>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08" name="Group 674"/>
            <p:cNvGrpSpPr>
              <a:grpSpLocks/>
            </p:cNvGrpSpPr>
            <p:nvPr/>
          </p:nvGrpSpPr>
          <p:grpSpPr bwMode="auto">
            <a:xfrm>
              <a:off x="5805" y="5833"/>
              <a:ext cx="15" cy="2"/>
              <a:chOff x="5805" y="5833"/>
              <a:chExt cx="15" cy="2"/>
            </a:xfrm>
          </p:grpSpPr>
          <p:sp>
            <p:nvSpPr>
              <p:cNvPr id="757" name="Freeform 675"/>
              <p:cNvSpPr>
                <a:spLocks/>
              </p:cNvSpPr>
              <p:nvPr/>
            </p:nvSpPr>
            <p:spPr bwMode="auto">
              <a:xfrm>
                <a:off x="5805" y="5833"/>
                <a:ext cx="15" cy="2"/>
              </a:xfrm>
              <a:custGeom>
                <a:avLst/>
                <a:gdLst>
                  <a:gd name="T0" fmla="+- 0 5805 5805"/>
                  <a:gd name="T1" fmla="*/ T0 w 15"/>
                  <a:gd name="T2" fmla="+- 0 5819 5805"/>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09" name="Group 676"/>
            <p:cNvGrpSpPr>
              <a:grpSpLocks/>
            </p:cNvGrpSpPr>
            <p:nvPr/>
          </p:nvGrpSpPr>
          <p:grpSpPr bwMode="auto">
            <a:xfrm>
              <a:off x="5805" y="5848"/>
              <a:ext cx="15" cy="2"/>
              <a:chOff x="5805" y="5848"/>
              <a:chExt cx="15" cy="2"/>
            </a:xfrm>
          </p:grpSpPr>
          <p:sp>
            <p:nvSpPr>
              <p:cNvPr id="755" name="Freeform 677"/>
              <p:cNvSpPr>
                <a:spLocks/>
              </p:cNvSpPr>
              <p:nvPr/>
            </p:nvSpPr>
            <p:spPr bwMode="auto">
              <a:xfrm>
                <a:off x="5805" y="5848"/>
                <a:ext cx="15" cy="2"/>
              </a:xfrm>
              <a:custGeom>
                <a:avLst/>
                <a:gdLst>
                  <a:gd name="T0" fmla="+- 0 5805 5805"/>
                  <a:gd name="T1" fmla="*/ T0 w 15"/>
                  <a:gd name="T2" fmla="+- 0 5819 5805"/>
                  <a:gd name="T3" fmla="*/ T2 w 15"/>
                </a:gdLst>
                <a:ahLst/>
                <a:cxnLst>
                  <a:cxn ang="0">
                    <a:pos x="T1" y="0"/>
                  </a:cxn>
                  <a:cxn ang="0">
                    <a:pos x="T3" y="0"/>
                  </a:cxn>
                </a:cxnLst>
                <a:rect l="0" t="0" r="r" b="b"/>
                <a:pathLst>
                  <a:path w="15">
                    <a:moveTo>
                      <a:pt x="0" y="0"/>
                    </a:moveTo>
                    <a:lnTo>
                      <a:pt x="14" y="0"/>
                    </a:lnTo>
                  </a:path>
                </a:pathLst>
              </a:custGeom>
              <a:noFill/>
              <a:ln w="1066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756" name="Picture 678"/>
              <p:cNvPicPr>
                <a:picLocks noChangeAspect="1" noChangeArrowheads="1"/>
              </p:cNvPicPr>
              <p:nvPr/>
            </p:nvPicPr>
            <p:blipFill>
              <a:blip r:embed="rId81" cstate="print">
                <a:extLst>
                  <a:ext uri="{28A0092B-C50C-407E-A947-70E740481C1C}">
                    <a14:useLocalDpi xmlns:a14="http://schemas.microsoft.com/office/drawing/2010/main" xmlns="" val="0"/>
                  </a:ext>
                </a:extLst>
              </a:blip>
              <a:srcRect/>
              <a:stretch>
                <a:fillRect/>
              </a:stretch>
            </p:blipFill>
            <p:spPr bwMode="auto">
              <a:xfrm>
                <a:off x="7199" y="5797"/>
                <a:ext cx="617" cy="6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710" name="Group 679"/>
            <p:cNvGrpSpPr>
              <a:grpSpLocks/>
            </p:cNvGrpSpPr>
            <p:nvPr/>
          </p:nvGrpSpPr>
          <p:grpSpPr bwMode="auto">
            <a:xfrm>
              <a:off x="7799" y="5848"/>
              <a:ext cx="17" cy="2"/>
              <a:chOff x="7799" y="5848"/>
              <a:chExt cx="17" cy="2"/>
            </a:xfrm>
          </p:grpSpPr>
          <p:sp>
            <p:nvSpPr>
              <p:cNvPr id="754" name="Freeform 680"/>
              <p:cNvSpPr>
                <a:spLocks/>
              </p:cNvSpPr>
              <p:nvPr/>
            </p:nvSpPr>
            <p:spPr bwMode="auto">
              <a:xfrm>
                <a:off x="7799" y="5848"/>
                <a:ext cx="17" cy="2"/>
              </a:xfrm>
              <a:custGeom>
                <a:avLst/>
                <a:gdLst>
                  <a:gd name="T0" fmla="+- 0 7799 7799"/>
                  <a:gd name="T1" fmla="*/ T0 w 17"/>
                  <a:gd name="T2" fmla="+- 0 7816 7799"/>
                  <a:gd name="T3" fmla="*/ T2 w 17"/>
                </a:gdLst>
                <a:ahLst/>
                <a:cxnLst>
                  <a:cxn ang="0">
                    <a:pos x="T1" y="0"/>
                  </a:cxn>
                  <a:cxn ang="0">
                    <a:pos x="T3" y="0"/>
                  </a:cxn>
                </a:cxnLst>
                <a:rect l="0" t="0" r="r" b="b"/>
                <a:pathLst>
                  <a:path w="17">
                    <a:moveTo>
                      <a:pt x="0" y="0"/>
                    </a:moveTo>
                    <a:lnTo>
                      <a:pt x="17" y="0"/>
                    </a:lnTo>
                  </a:path>
                </a:pathLst>
              </a:custGeom>
              <a:noFill/>
              <a:ln w="10668">
                <a:solidFill>
                  <a:srgbClr val="82828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11" name="Group 681"/>
            <p:cNvGrpSpPr>
              <a:grpSpLocks/>
            </p:cNvGrpSpPr>
            <p:nvPr/>
          </p:nvGrpSpPr>
          <p:grpSpPr bwMode="auto">
            <a:xfrm>
              <a:off x="5805" y="5864"/>
              <a:ext cx="15" cy="2"/>
              <a:chOff x="5805" y="5864"/>
              <a:chExt cx="15" cy="2"/>
            </a:xfrm>
          </p:grpSpPr>
          <p:sp>
            <p:nvSpPr>
              <p:cNvPr id="752" name="Freeform 682"/>
              <p:cNvSpPr>
                <a:spLocks/>
              </p:cNvSpPr>
              <p:nvPr/>
            </p:nvSpPr>
            <p:spPr bwMode="auto">
              <a:xfrm>
                <a:off x="5805" y="5864"/>
                <a:ext cx="15" cy="2"/>
              </a:xfrm>
              <a:custGeom>
                <a:avLst/>
                <a:gdLst>
                  <a:gd name="T0" fmla="+- 0 5805 5805"/>
                  <a:gd name="T1" fmla="*/ T0 w 15"/>
                  <a:gd name="T2" fmla="+- 0 5819 5805"/>
                  <a:gd name="T3" fmla="*/ T2 w 15"/>
                </a:gdLst>
                <a:ahLst/>
                <a:cxnLst>
                  <a:cxn ang="0">
                    <a:pos x="T1" y="0"/>
                  </a:cxn>
                  <a:cxn ang="0">
                    <a:pos x="T3" y="0"/>
                  </a:cxn>
                </a:cxnLst>
                <a:rect l="0" t="0" r="r" b="b"/>
                <a:pathLst>
                  <a:path w="15">
                    <a:moveTo>
                      <a:pt x="0" y="0"/>
                    </a:moveTo>
                    <a:lnTo>
                      <a:pt x="14" y="0"/>
                    </a:lnTo>
                  </a:path>
                </a:pathLst>
              </a:custGeom>
              <a:noFill/>
              <a:ln w="9144">
                <a:solidFill>
                  <a:srgbClr val="17171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753" name="Picture 683"/>
              <p:cNvPicPr>
                <a:picLocks noChangeAspect="1" noChangeArrowheads="1"/>
              </p:cNvPicPr>
              <p:nvPr/>
            </p:nvPicPr>
            <p:blipFill>
              <a:blip r:embed="rId82" cstate="print">
                <a:extLst>
                  <a:ext uri="{28A0092B-C50C-407E-A947-70E740481C1C}">
                    <a14:useLocalDpi xmlns:a14="http://schemas.microsoft.com/office/drawing/2010/main" xmlns="" val="0"/>
                  </a:ext>
                </a:extLst>
              </a:blip>
              <a:srcRect/>
              <a:stretch>
                <a:fillRect/>
              </a:stretch>
            </p:blipFill>
            <p:spPr bwMode="auto">
              <a:xfrm>
                <a:off x="5805" y="5871"/>
                <a:ext cx="29" cy="74"/>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712" name="Group 684"/>
            <p:cNvGrpSpPr>
              <a:grpSpLocks/>
            </p:cNvGrpSpPr>
            <p:nvPr/>
          </p:nvGrpSpPr>
          <p:grpSpPr bwMode="auto">
            <a:xfrm>
              <a:off x="5819" y="5953"/>
              <a:ext cx="15" cy="2"/>
              <a:chOff x="5819" y="5953"/>
              <a:chExt cx="15" cy="2"/>
            </a:xfrm>
          </p:grpSpPr>
          <p:sp>
            <p:nvSpPr>
              <p:cNvPr id="751" name="Freeform 685"/>
              <p:cNvSpPr>
                <a:spLocks/>
              </p:cNvSpPr>
              <p:nvPr/>
            </p:nvSpPr>
            <p:spPr bwMode="auto">
              <a:xfrm>
                <a:off x="5819" y="5953"/>
                <a:ext cx="15" cy="2"/>
              </a:xfrm>
              <a:custGeom>
                <a:avLst/>
                <a:gdLst>
                  <a:gd name="T0" fmla="+- 0 5819 5819"/>
                  <a:gd name="T1" fmla="*/ T0 w 15"/>
                  <a:gd name="T2" fmla="+- 0 5834 5819"/>
                  <a:gd name="T3" fmla="*/ T2 w 15"/>
                </a:gdLst>
                <a:ahLst/>
                <a:cxnLst>
                  <a:cxn ang="0">
                    <a:pos x="T1" y="0"/>
                  </a:cxn>
                  <a:cxn ang="0">
                    <a:pos x="T3" y="0"/>
                  </a:cxn>
                </a:cxnLst>
                <a:rect l="0" t="0" r="r" b="b"/>
                <a:pathLst>
                  <a:path w="15">
                    <a:moveTo>
                      <a:pt x="0" y="0"/>
                    </a:moveTo>
                    <a:lnTo>
                      <a:pt x="15" y="0"/>
                    </a:lnTo>
                  </a:path>
                </a:pathLst>
              </a:custGeom>
              <a:noFill/>
              <a:ln w="9144">
                <a:solidFill>
                  <a:srgbClr val="72727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13" name="Group 686"/>
            <p:cNvGrpSpPr>
              <a:grpSpLocks/>
            </p:cNvGrpSpPr>
            <p:nvPr/>
          </p:nvGrpSpPr>
          <p:grpSpPr bwMode="auto">
            <a:xfrm>
              <a:off x="5819" y="5968"/>
              <a:ext cx="15" cy="2"/>
              <a:chOff x="5819" y="5968"/>
              <a:chExt cx="15" cy="2"/>
            </a:xfrm>
          </p:grpSpPr>
          <p:sp>
            <p:nvSpPr>
              <p:cNvPr id="750" name="Freeform 687"/>
              <p:cNvSpPr>
                <a:spLocks/>
              </p:cNvSpPr>
              <p:nvPr/>
            </p:nvSpPr>
            <p:spPr bwMode="auto">
              <a:xfrm>
                <a:off x="5819" y="5968"/>
                <a:ext cx="15" cy="2"/>
              </a:xfrm>
              <a:custGeom>
                <a:avLst/>
                <a:gdLst>
                  <a:gd name="T0" fmla="+- 0 5819 5819"/>
                  <a:gd name="T1" fmla="*/ T0 w 15"/>
                  <a:gd name="T2" fmla="+- 0 5834 5819"/>
                  <a:gd name="T3" fmla="*/ T2 w 15"/>
                </a:gdLst>
                <a:ahLst/>
                <a:cxnLst>
                  <a:cxn ang="0">
                    <a:pos x="T1" y="0"/>
                  </a:cxn>
                  <a:cxn ang="0">
                    <a:pos x="T3" y="0"/>
                  </a:cxn>
                </a:cxnLst>
                <a:rect l="0" t="0" r="r" b="b"/>
                <a:pathLst>
                  <a:path w="15">
                    <a:moveTo>
                      <a:pt x="0" y="0"/>
                    </a:moveTo>
                    <a:lnTo>
                      <a:pt x="15" y="0"/>
                    </a:lnTo>
                  </a:path>
                </a:pathLst>
              </a:custGeom>
              <a:noFill/>
              <a:ln w="1066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14" name="Group 688"/>
            <p:cNvGrpSpPr>
              <a:grpSpLocks/>
            </p:cNvGrpSpPr>
            <p:nvPr/>
          </p:nvGrpSpPr>
          <p:grpSpPr bwMode="auto">
            <a:xfrm>
              <a:off x="5819" y="5984"/>
              <a:ext cx="15" cy="2"/>
              <a:chOff x="5819" y="5984"/>
              <a:chExt cx="15" cy="2"/>
            </a:xfrm>
          </p:grpSpPr>
          <p:sp>
            <p:nvSpPr>
              <p:cNvPr id="749" name="Freeform 689"/>
              <p:cNvSpPr>
                <a:spLocks/>
              </p:cNvSpPr>
              <p:nvPr/>
            </p:nvSpPr>
            <p:spPr bwMode="auto">
              <a:xfrm>
                <a:off x="5819" y="5984"/>
                <a:ext cx="15" cy="2"/>
              </a:xfrm>
              <a:custGeom>
                <a:avLst/>
                <a:gdLst>
                  <a:gd name="T0" fmla="+- 0 5819 5819"/>
                  <a:gd name="T1" fmla="*/ T0 w 15"/>
                  <a:gd name="T2" fmla="+- 0 5834 5819"/>
                  <a:gd name="T3" fmla="*/ T2 w 15"/>
                </a:gdLst>
                <a:ahLst/>
                <a:cxnLst>
                  <a:cxn ang="0">
                    <a:pos x="T1" y="0"/>
                  </a:cxn>
                  <a:cxn ang="0">
                    <a:pos x="T3" y="0"/>
                  </a:cxn>
                </a:cxnLst>
                <a:rect l="0" t="0" r="r" b="b"/>
                <a:pathLst>
                  <a:path w="15">
                    <a:moveTo>
                      <a:pt x="0" y="0"/>
                    </a:moveTo>
                    <a:lnTo>
                      <a:pt x="15" y="0"/>
                    </a:lnTo>
                  </a:path>
                </a:pathLst>
              </a:custGeom>
              <a:noFill/>
              <a:ln w="9144">
                <a:solidFill>
                  <a:srgbClr val="07070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15" name="Group 690"/>
            <p:cNvGrpSpPr>
              <a:grpSpLocks/>
            </p:cNvGrpSpPr>
            <p:nvPr/>
          </p:nvGrpSpPr>
          <p:grpSpPr bwMode="auto">
            <a:xfrm>
              <a:off x="5819" y="5998"/>
              <a:ext cx="15" cy="2"/>
              <a:chOff x="5819" y="5998"/>
              <a:chExt cx="15" cy="2"/>
            </a:xfrm>
          </p:grpSpPr>
          <p:sp>
            <p:nvSpPr>
              <p:cNvPr id="748" name="Freeform 691"/>
              <p:cNvSpPr>
                <a:spLocks/>
              </p:cNvSpPr>
              <p:nvPr/>
            </p:nvSpPr>
            <p:spPr bwMode="auto">
              <a:xfrm>
                <a:off x="5819" y="5998"/>
                <a:ext cx="15" cy="2"/>
              </a:xfrm>
              <a:custGeom>
                <a:avLst/>
                <a:gdLst>
                  <a:gd name="T0" fmla="+- 0 5819 5819"/>
                  <a:gd name="T1" fmla="*/ T0 w 15"/>
                  <a:gd name="T2" fmla="+- 0 5834 5819"/>
                  <a:gd name="T3" fmla="*/ T2 w 15"/>
                </a:gdLst>
                <a:ahLst/>
                <a:cxnLst>
                  <a:cxn ang="0">
                    <a:pos x="T1" y="0"/>
                  </a:cxn>
                  <a:cxn ang="0">
                    <a:pos x="T3" y="0"/>
                  </a:cxn>
                </a:cxnLst>
                <a:rect l="0" t="0" r="r" b="b"/>
                <a:pathLst>
                  <a:path w="15">
                    <a:moveTo>
                      <a:pt x="0" y="0"/>
                    </a:moveTo>
                    <a:lnTo>
                      <a:pt x="15" y="0"/>
                    </a:lnTo>
                  </a:path>
                </a:pathLst>
              </a:custGeom>
              <a:noFill/>
              <a:ln w="9144">
                <a:solidFill>
                  <a:srgbClr val="07070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16" name="Group 692"/>
            <p:cNvGrpSpPr>
              <a:grpSpLocks/>
            </p:cNvGrpSpPr>
            <p:nvPr/>
          </p:nvGrpSpPr>
          <p:grpSpPr bwMode="auto">
            <a:xfrm>
              <a:off x="5819" y="6013"/>
              <a:ext cx="15" cy="2"/>
              <a:chOff x="5819" y="6013"/>
              <a:chExt cx="15" cy="2"/>
            </a:xfrm>
          </p:grpSpPr>
          <p:sp>
            <p:nvSpPr>
              <p:cNvPr id="747" name="Freeform 693"/>
              <p:cNvSpPr>
                <a:spLocks/>
              </p:cNvSpPr>
              <p:nvPr/>
            </p:nvSpPr>
            <p:spPr bwMode="auto">
              <a:xfrm>
                <a:off x="5819" y="6013"/>
                <a:ext cx="15" cy="2"/>
              </a:xfrm>
              <a:custGeom>
                <a:avLst/>
                <a:gdLst>
                  <a:gd name="T0" fmla="+- 0 5819 5819"/>
                  <a:gd name="T1" fmla="*/ T0 w 15"/>
                  <a:gd name="T2" fmla="+- 0 5834 5819"/>
                  <a:gd name="T3" fmla="*/ T2 w 15"/>
                </a:gdLst>
                <a:ahLst/>
                <a:cxnLst>
                  <a:cxn ang="0">
                    <a:pos x="T1" y="0"/>
                  </a:cxn>
                  <a:cxn ang="0">
                    <a:pos x="T3" y="0"/>
                  </a:cxn>
                </a:cxnLst>
                <a:rect l="0" t="0" r="r" b="b"/>
                <a:pathLst>
                  <a:path w="15">
                    <a:moveTo>
                      <a:pt x="0" y="0"/>
                    </a:moveTo>
                    <a:lnTo>
                      <a:pt x="15"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17" name="Group 694"/>
            <p:cNvGrpSpPr>
              <a:grpSpLocks/>
            </p:cNvGrpSpPr>
            <p:nvPr/>
          </p:nvGrpSpPr>
          <p:grpSpPr bwMode="auto">
            <a:xfrm>
              <a:off x="5819" y="6028"/>
              <a:ext cx="15" cy="2"/>
              <a:chOff x="5819" y="6028"/>
              <a:chExt cx="15" cy="2"/>
            </a:xfrm>
          </p:grpSpPr>
          <p:sp>
            <p:nvSpPr>
              <p:cNvPr id="746" name="Freeform 695"/>
              <p:cNvSpPr>
                <a:spLocks/>
              </p:cNvSpPr>
              <p:nvPr/>
            </p:nvSpPr>
            <p:spPr bwMode="auto">
              <a:xfrm>
                <a:off x="5819" y="6028"/>
                <a:ext cx="15" cy="2"/>
              </a:xfrm>
              <a:custGeom>
                <a:avLst/>
                <a:gdLst>
                  <a:gd name="T0" fmla="+- 0 5819 5819"/>
                  <a:gd name="T1" fmla="*/ T0 w 15"/>
                  <a:gd name="T2" fmla="+- 0 5834 5819"/>
                  <a:gd name="T3" fmla="*/ T2 w 15"/>
                </a:gdLst>
                <a:ahLst/>
                <a:cxnLst>
                  <a:cxn ang="0">
                    <a:pos x="T1" y="0"/>
                  </a:cxn>
                  <a:cxn ang="0">
                    <a:pos x="T3" y="0"/>
                  </a:cxn>
                </a:cxnLst>
                <a:rect l="0" t="0" r="r" b="b"/>
                <a:pathLst>
                  <a:path w="15">
                    <a:moveTo>
                      <a:pt x="0" y="0"/>
                    </a:moveTo>
                    <a:lnTo>
                      <a:pt x="15" y="0"/>
                    </a:lnTo>
                  </a:path>
                </a:pathLst>
              </a:custGeom>
              <a:noFill/>
              <a:ln w="10668">
                <a:solidFill>
                  <a:srgbClr val="27272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18" name="Group 696"/>
            <p:cNvGrpSpPr>
              <a:grpSpLocks/>
            </p:cNvGrpSpPr>
            <p:nvPr/>
          </p:nvGrpSpPr>
          <p:grpSpPr bwMode="auto">
            <a:xfrm>
              <a:off x="5819" y="6058"/>
              <a:ext cx="15" cy="2"/>
              <a:chOff x="5819" y="6058"/>
              <a:chExt cx="15" cy="2"/>
            </a:xfrm>
          </p:grpSpPr>
          <p:sp>
            <p:nvSpPr>
              <p:cNvPr id="742" name="Freeform 697"/>
              <p:cNvSpPr>
                <a:spLocks/>
              </p:cNvSpPr>
              <p:nvPr/>
            </p:nvSpPr>
            <p:spPr bwMode="auto">
              <a:xfrm>
                <a:off x="5819" y="6058"/>
                <a:ext cx="15" cy="2"/>
              </a:xfrm>
              <a:custGeom>
                <a:avLst/>
                <a:gdLst>
                  <a:gd name="T0" fmla="+- 0 5819 5819"/>
                  <a:gd name="T1" fmla="*/ T0 w 15"/>
                  <a:gd name="T2" fmla="+- 0 5834 5819"/>
                  <a:gd name="T3" fmla="*/ T2 w 15"/>
                </a:gdLst>
                <a:ahLst/>
                <a:cxnLst>
                  <a:cxn ang="0">
                    <a:pos x="T1" y="0"/>
                  </a:cxn>
                  <a:cxn ang="0">
                    <a:pos x="T3" y="0"/>
                  </a:cxn>
                </a:cxnLst>
                <a:rect l="0" t="0" r="r" b="b"/>
                <a:pathLst>
                  <a:path w="15">
                    <a:moveTo>
                      <a:pt x="0" y="0"/>
                    </a:moveTo>
                    <a:lnTo>
                      <a:pt x="15" y="0"/>
                    </a:lnTo>
                  </a:path>
                </a:pathLst>
              </a:custGeom>
              <a:noFill/>
              <a:ln w="9144">
                <a:solidFill>
                  <a:srgbClr val="070707"/>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743" name="Picture 698"/>
              <p:cNvPicPr>
                <a:picLocks noChangeAspect="1" noChangeArrowheads="1"/>
              </p:cNvPicPr>
              <p:nvPr/>
            </p:nvPicPr>
            <p:blipFill>
              <a:blip r:embed="rId83" cstate="print">
                <a:extLst>
                  <a:ext uri="{28A0092B-C50C-407E-A947-70E740481C1C}">
                    <a14:useLocalDpi xmlns:a14="http://schemas.microsoft.com/office/drawing/2010/main" xmlns="" val="0"/>
                  </a:ext>
                </a:extLst>
              </a:blip>
              <a:srcRect/>
              <a:stretch>
                <a:fillRect/>
              </a:stretch>
            </p:blipFill>
            <p:spPr bwMode="auto">
              <a:xfrm>
                <a:off x="5085" y="5811"/>
                <a:ext cx="646" cy="300"/>
              </a:xfrm>
              <a:prstGeom prst="rect">
                <a:avLst/>
              </a:prstGeom>
              <a:noFill/>
              <a:extLst>
                <a:ext uri="{909E8E84-426E-40DD-AFC4-6F175D3DCCD1}">
                  <a14:hiddenFill xmlns:a14="http://schemas.microsoft.com/office/drawing/2010/main" xmlns="">
                    <a:solidFill>
                      <a:srgbClr val="FFFFFF"/>
                    </a:solidFill>
                  </a14:hiddenFill>
                </a:ext>
              </a:extLst>
            </p:spPr>
          </p:pic>
          <p:pic>
            <p:nvPicPr>
              <p:cNvPr id="744" name="Picture 699"/>
              <p:cNvPicPr>
                <a:picLocks noChangeAspect="1" noChangeArrowheads="1"/>
              </p:cNvPicPr>
              <p:nvPr/>
            </p:nvPicPr>
            <p:blipFill>
              <a:blip r:embed="rId84" cstate="print">
                <a:extLst>
                  <a:ext uri="{28A0092B-C50C-407E-A947-70E740481C1C}">
                    <a14:useLocalDpi xmlns:a14="http://schemas.microsoft.com/office/drawing/2010/main" xmlns="" val="0"/>
                  </a:ext>
                </a:extLst>
              </a:blip>
              <a:srcRect/>
              <a:stretch>
                <a:fillRect/>
              </a:stretch>
            </p:blipFill>
            <p:spPr bwMode="auto">
              <a:xfrm>
                <a:off x="5819" y="6037"/>
                <a:ext cx="31" cy="74"/>
              </a:xfrm>
              <a:prstGeom prst="rect">
                <a:avLst/>
              </a:prstGeom>
              <a:noFill/>
              <a:extLst>
                <a:ext uri="{909E8E84-426E-40DD-AFC4-6F175D3DCCD1}">
                  <a14:hiddenFill xmlns:a14="http://schemas.microsoft.com/office/drawing/2010/main" xmlns="">
                    <a:solidFill>
                      <a:srgbClr val="FFFFFF"/>
                    </a:solidFill>
                  </a14:hiddenFill>
                </a:ext>
              </a:extLst>
            </p:spPr>
          </p:pic>
          <p:pic>
            <p:nvPicPr>
              <p:cNvPr id="745" name="Picture 700"/>
              <p:cNvPicPr>
                <a:picLocks noChangeAspect="1" noChangeArrowheads="1"/>
              </p:cNvPicPr>
              <p:nvPr/>
            </p:nvPicPr>
            <p:blipFill>
              <a:blip r:embed="rId85" cstate="print">
                <a:extLst>
                  <a:ext uri="{28A0092B-C50C-407E-A947-70E740481C1C}">
                    <a14:useLocalDpi xmlns:a14="http://schemas.microsoft.com/office/drawing/2010/main" xmlns="" val="0"/>
                  </a:ext>
                </a:extLst>
              </a:blip>
              <a:srcRect/>
              <a:stretch>
                <a:fillRect/>
              </a:stretch>
            </p:blipFill>
            <p:spPr bwMode="auto">
              <a:xfrm>
                <a:off x="5925" y="5797"/>
                <a:ext cx="1140" cy="374"/>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719" name="Group 701"/>
            <p:cNvGrpSpPr>
              <a:grpSpLocks/>
            </p:cNvGrpSpPr>
            <p:nvPr/>
          </p:nvGrpSpPr>
          <p:grpSpPr bwMode="auto">
            <a:xfrm>
              <a:off x="7156" y="6478"/>
              <a:ext cx="15" cy="2"/>
              <a:chOff x="7156" y="6478"/>
              <a:chExt cx="15" cy="2"/>
            </a:xfrm>
          </p:grpSpPr>
          <p:sp>
            <p:nvSpPr>
              <p:cNvPr id="741" name="Freeform 702"/>
              <p:cNvSpPr>
                <a:spLocks/>
              </p:cNvSpPr>
              <p:nvPr/>
            </p:nvSpPr>
            <p:spPr bwMode="auto">
              <a:xfrm>
                <a:off x="7156" y="6478"/>
                <a:ext cx="15" cy="2"/>
              </a:xfrm>
              <a:custGeom>
                <a:avLst/>
                <a:gdLst>
                  <a:gd name="T0" fmla="+- 0 7156 7156"/>
                  <a:gd name="T1" fmla="*/ T0 w 15"/>
                  <a:gd name="T2" fmla="+- 0 7170 7156"/>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20" name="Group 703"/>
            <p:cNvGrpSpPr>
              <a:grpSpLocks/>
            </p:cNvGrpSpPr>
            <p:nvPr/>
          </p:nvGrpSpPr>
          <p:grpSpPr bwMode="auto">
            <a:xfrm>
              <a:off x="7185" y="6478"/>
              <a:ext cx="15" cy="2"/>
              <a:chOff x="7185" y="6478"/>
              <a:chExt cx="15" cy="2"/>
            </a:xfrm>
          </p:grpSpPr>
          <p:sp>
            <p:nvSpPr>
              <p:cNvPr id="739" name="Freeform 704"/>
              <p:cNvSpPr>
                <a:spLocks/>
              </p:cNvSpPr>
              <p:nvPr/>
            </p:nvSpPr>
            <p:spPr bwMode="auto">
              <a:xfrm>
                <a:off x="7185" y="6478"/>
                <a:ext cx="15" cy="2"/>
              </a:xfrm>
              <a:custGeom>
                <a:avLst/>
                <a:gdLst>
                  <a:gd name="T0" fmla="+- 0 7185 7185"/>
                  <a:gd name="T1" fmla="*/ T0 w 15"/>
                  <a:gd name="T2" fmla="+- 0 7199 7185"/>
                  <a:gd name="T3" fmla="*/ T2 w 15"/>
                </a:gdLst>
                <a:ahLst/>
                <a:cxnLst>
                  <a:cxn ang="0">
                    <a:pos x="T1" y="0"/>
                  </a:cxn>
                  <a:cxn ang="0">
                    <a:pos x="T3" y="0"/>
                  </a:cxn>
                </a:cxnLst>
                <a:rect l="0" t="0" r="r" b="b"/>
                <a:pathLst>
                  <a:path w="15">
                    <a:moveTo>
                      <a:pt x="0" y="0"/>
                    </a:moveTo>
                    <a:lnTo>
                      <a:pt x="14" y="0"/>
                    </a:lnTo>
                  </a:path>
                </a:pathLst>
              </a:custGeom>
              <a:noFill/>
              <a:ln w="9144">
                <a:solidFill>
                  <a:srgbClr val="DDDDDD"/>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740" name="Picture 705"/>
              <p:cNvPicPr>
                <a:picLocks noChangeAspect="1" noChangeArrowheads="1"/>
              </p:cNvPicPr>
              <p:nvPr/>
            </p:nvPicPr>
            <p:blipFill>
              <a:blip r:embed="rId86" cstate="print">
                <a:extLst>
                  <a:ext uri="{28A0092B-C50C-407E-A947-70E740481C1C}">
                    <a14:useLocalDpi xmlns:a14="http://schemas.microsoft.com/office/drawing/2010/main" xmlns="" val="0"/>
                  </a:ext>
                </a:extLst>
              </a:blip>
              <a:srcRect/>
              <a:stretch>
                <a:fillRect/>
              </a:stretch>
            </p:blipFill>
            <p:spPr bwMode="auto">
              <a:xfrm>
                <a:off x="7139" y="5857"/>
                <a:ext cx="540" cy="643"/>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721" name="Group 706"/>
            <p:cNvGrpSpPr>
              <a:grpSpLocks/>
            </p:cNvGrpSpPr>
            <p:nvPr/>
          </p:nvGrpSpPr>
          <p:grpSpPr bwMode="auto">
            <a:xfrm>
              <a:off x="7185" y="6493"/>
              <a:ext cx="15" cy="2"/>
              <a:chOff x="7185" y="6493"/>
              <a:chExt cx="15" cy="2"/>
            </a:xfrm>
          </p:grpSpPr>
          <p:sp>
            <p:nvSpPr>
              <p:cNvPr id="738" name="Freeform 707"/>
              <p:cNvSpPr>
                <a:spLocks/>
              </p:cNvSpPr>
              <p:nvPr/>
            </p:nvSpPr>
            <p:spPr bwMode="auto">
              <a:xfrm>
                <a:off x="7185" y="6493"/>
                <a:ext cx="15" cy="2"/>
              </a:xfrm>
              <a:custGeom>
                <a:avLst/>
                <a:gdLst>
                  <a:gd name="T0" fmla="+- 0 7185 7185"/>
                  <a:gd name="T1" fmla="*/ T0 w 15"/>
                  <a:gd name="T2" fmla="+- 0 7199 7185"/>
                  <a:gd name="T3" fmla="*/ T2 w 15"/>
                </a:gdLst>
                <a:ahLst/>
                <a:cxnLst>
                  <a:cxn ang="0">
                    <a:pos x="T1" y="0"/>
                  </a:cxn>
                  <a:cxn ang="0">
                    <a:pos x="T3" y="0"/>
                  </a:cxn>
                </a:cxnLst>
                <a:rect l="0" t="0" r="r" b="b"/>
                <a:pathLst>
                  <a:path w="15">
                    <a:moveTo>
                      <a:pt x="0" y="0"/>
                    </a:moveTo>
                    <a:lnTo>
                      <a:pt x="14" y="0"/>
                    </a:lnTo>
                  </a:path>
                </a:pathLst>
              </a:custGeom>
              <a:noFill/>
              <a:ln w="9144">
                <a:solidFill>
                  <a:srgbClr val="A4A4A4"/>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22" name="Group 708"/>
            <p:cNvGrpSpPr>
              <a:grpSpLocks/>
            </p:cNvGrpSpPr>
            <p:nvPr/>
          </p:nvGrpSpPr>
          <p:grpSpPr bwMode="auto">
            <a:xfrm>
              <a:off x="7276" y="6493"/>
              <a:ext cx="15" cy="2"/>
              <a:chOff x="7276" y="6493"/>
              <a:chExt cx="15" cy="2"/>
            </a:xfrm>
          </p:grpSpPr>
          <p:sp>
            <p:nvSpPr>
              <p:cNvPr id="737" name="Freeform 709"/>
              <p:cNvSpPr>
                <a:spLocks/>
              </p:cNvSpPr>
              <p:nvPr/>
            </p:nvSpPr>
            <p:spPr bwMode="auto">
              <a:xfrm>
                <a:off x="7276" y="6493"/>
                <a:ext cx="15" cy="2"/>
              </a:xfrm>
              <a:custGeom>
                <a:avLst/>
                <a:gdLst>
                  <a:gd name="T0" fmla="+- 0 7276 7276"/>
                  <a:gd name="T1" fmla="*/ T0 w 15"/>
                  <a:gd name="T2" fmla="+- 0 7290 7276"/>
                  <a:gd name="T3" fmla="*/ T2 w 15"/>
                </a:gdLst>
                <a:ahLst/>
                <a:cxnLst>
                  <a:cxn ang="0">
                    <a:pos x="T1" y="0"/>
                  </a:cxn>
                  <a:cxn ang="0">
                    <a:pos x="T3" y="0"/>
                  </a:cxn>
                </a:cxnLst>
                <a:rect l="0" t="0" r="r" b="b"/>
                <a:pathLst>
                  <a:path w="15">
                    <a:moveTo>
                      <a:pt x="0" y="0"/>
                    </a:moveTo>
                    <a:lnTo>
                      <a:pt x="14" y="0"/>
                    </a:lnTo>
                  </a:path>
                </a:pathLst>
              </a:custGeom>
              <a:noFill/>
              <a:ln w="9144">
                <a:solidFill>
                  <a:srgbClr val="A4A4A4"/>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23" name="Group 710"/>
            <p:cNvGrpSpPr>
              <a:grpSpLocks/>
            </p:cNvGrpSpPr>
            <p:nvPr/>
          </p:nvGrpSpPr>
          <p:grpSpPr bwMode="auto">
            <a:xfrm>
              <a:off x="7350" y="6493"/>
              <a:ext cx="15" cy="2"/>
              <a:chOff x="7350" y="6493"/>
              <a:chExt cx="15" cy="2"/>
            </a:xfrm>
          </p:grpSpPr>
          <p:sp>
            <p:nvSpPr>
              <p:cNvPr id="735" name="Freeform 711"/>
              <p:cNvSpPr>
                <a:spLocks/>
              </p:cNvSpPr>
              <p:nvPr/>
            </p:nvSpPr>
            <p:spPr bwMode="auto">
              <a:xfrm>
                <a:off x="7350" y="6493"/>
                <a:ext cx="15" cy="2"/>
              </a:xfrm>
              <a:custGeom>
                <a:avLst/>
                <a:gdLst>
                  <a:gd name="T0" fmla="+- 0 7350 7350"/>
                  <a:gd name="T1" fmla="*/ T0 w 15"/>
                  <a:gd name="T2" fmla="+- 0 7365 7350"/>
                  <a:gd name="T3" fmla="*/ T2 w 15"/>
                </a:gdLst>
                <a:ahLst/>
                <a:cxnLst>
                  <a:cxn ang="0">
                    <a:pos x="T1" y="0"/>
                  </a:cxn>
                  <a:cxn ang="0">
                    <a:pos x="T3" y="0"/>
                  </a:cxn>
                </a:cxnLst>
                <a:rect l="0" t="0" r="r" b="b"/>
                <a:pathLst>
                  <a:path w="15">
                    <a:moveTo>
                      <a:pt x="0" y="0"/>
                    </a:moveTo>
                    <a:lnTo>
                      <a:pt x="15" y="0"/>
                    </a:lnTo>
                  </a:path>
                </a:pathLst>
              </a:custGeom>
              <a:noFill/>
              <a:ln w="9144">
                <a:solidFill>
                  <a:srgbClr val="A4A4A4"/>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736" name="Picture 712"/>
              <p:cNvPicPr>
                <a:picLocks noChangeAspect="1" noChangeArrowheads="1"/>
              </p:cNvPicPr>
              <p:nvPr/>
            </p:nvPicPr>
            <p:blipFill>
              <a:blip r:embed="rId87">
                <a:extLst>
                  <a:ext uri="{28A0092B-C50C-407E-A947-70E740481C1C}">
                    <a14:useLocalDpi xmlns:a14="http://schemas.microsoft.com/office/drawing/2010/main" xmlns="" val="0"/>
                  </a:ext>
                </a:extLst>
              </a:blip>
              <a:srcRect/>
              <a:stretch>
                <a:fillRect/>
              </a:stretch>
            </p:blipFill>
            <p:spPr bwMode="auto">
              <a:xfrm>
                <a:off x="7305" y="6486"/>
                <a:ext cx="226" cy="14"/>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724" name="Group 713"/>
            <p:cNvGrpSpPr>
              <a:grpSpLocks/>
            </p:cNvGrpSpPr>
            <p:nvPr/>
          </p:nvGrpSpPr>
          <p:grpSpPr bwMode="auto">
            <a:xfrm>
              <a:off x="7350" y="6508"/>
              <a:ext cx="15" cy="2"/>
              <a:chOff x="7350" y="6508"/>
              <a:chExt cx="15" cy="2"/>
            </a:xfrm>
          </p:grpSpPr>
          <p:sp>
            <p:nvSpPr>
              <p:cNvPr id="734" name="Freeform 714"/>
              <p:cNvSpPr>
                <a:spLocks/>
              </p:cNvSpPr>
              <p:nvPr/>
            </p:nvSpPr>
            <p:spPr bwMode="auto">
              <a:xfrm>
                <a:off x="7350" y="6508"/>
                <a:ext cx="15" cy="2"/>
              </a:xfrm>
              <a:custGeom>
                <a:avLst/>
                <a:gdLst>
                  <a:gd name="T0" fmla="+- 0 7350 7350"/>
                  <a:gd name="T1" fmla="*/ T0 w 15"/>
                  <a:gd name="T2" fmla="+- 0 7365 7350"/>
                  <a:gd name="T3" fmla="*/ T2 w 15"/>
                </a:gdLst>
                <a:ahLst/>
                <a:cxnLst>
                  <a:cxn ang="0">
                    <a:pos x="T1" y="0"/>
                  </a:cxn>
                  <a:cxn ang="0">
                    <a:pos x="T3" y="0"/>
                  </a:cxn>
                </a:cxnLst>
                <a:rect l="0" t="0" r="r" b="b"/>
                <a:pathLst>
                  <a:path w="15">
                    <a:moveTo>
                      <a:pt x="0" y="0"/>
                    </a:moveTo>
                    <a:lnTo>
                      <a:pt x="15" y="0"/>
                    </a:lnTo>
                  </a:path>
                </a:pathLst>
              </a:custGeom>
              <a:noFill/>
              <a:ln w="10668">
                <a:solidFill>
                  <a:srgbClr val="9B9B9B"/>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25" name="Group 715"/>
            <p:cNvGrpSpPr>
              <a:grpSpLocks/>
            </p:cNvGrpSpPr>
            <p:nvPr/>
          </p:nvGrpSpPr>
          <p:grpSpPr bwMode="auto">
            <a:xfrm>
              <a:off x="7379" y="6508"/>
              <a:ext cx="17" cy="2"/>
              <a:chOff x="7379" y="6508"/>
              <a:chExt cx="17" cy="2"/>
            </a:xfrm>
          </p:grpSpPr>
          <p:sp>
            <p:nvSpPr>
              <p:cNvPr id="733" name="Freeform 716"/>
              <p:cNvSpPr>
                <a:spLocks/>
              </p:cNvSpPr>
              <p:nvPr/>
            </p:nvSpPr>
            <p:spPr bwMode="auto">
              <a:xfrm>
                <a:off x="7379" y="6508"/>
                <a:ext cx="17" cy="2"/>
              </a:xfrm>
              <a:custGeom>
                <a:avLst/>
                <a:gdLst>
                  <a:gd name="T0" fmla="+- 0 7379 7379"/>
                  <a:gd name="T1" fmla="*/ T0 w 17"/>
                  <a:gd name="T2" fmla="+- 0 7396 7379"/>
                  <a:gd name="T3" fmla="*/ T2 w 17"/>
                </a:gdLst>
                <a:ahLst/>
                <a:cxnLst>
                  <a:cxn ang="0">
                    <a:pos x="T1" y="0"/>
                  </a:cxn>
                  <a:cxn ang="0">
                    <a:pos x="T3" y="0"/>
                  </a:cxn>
                </a:cxnLst>
                <a:rect l="0" t="0" r="r" b="b"/>
                <a:pathLst>
                  <a:path w="17">
                    <a:moveTo>
                      <a:pt x="0" y="0"/>
                    </a:moveTo>
                    <a:lnTo>
                      <a:pt x="17" y="0"/>
                    </a:lnTo>
                  </a:path>
                </a:pathLst>
              </a:custGeom>
              <a:noFill/>
              <a:ln w="10668">
                <a:solidFill>
                  <a:srgbClr val="A4A4A4"/>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26" name="Group 717"/>
            <p:cNvGrpSpPr>
              <a:grpSpLocks/>
            </p:cNvGrpSpPr>
            <p:nvPr/>
          </p:nvGrpSpPr>
          <p:grpSpPr bwMode="auto">
            <a:xfrm>
              <a:off x="7410" y="6508"/>
              <a:ext cx="15" cy="2"/>
              <a:chOff x="7410" y="6508"/>
              <a:chExt cx="15" cy="2"/>
            </a:xfrm>
          </p:grpSpPr>
          <p:sp>
            <p:nvSpPr>
              <p:cNvPr id="732" name="Freeform 718"/>
              <p:cNvSpPr>
                <a:spLocks/>
              </p:cNvSpPr>
              <p:nvPr/>
            </p:nvSpPr>
            <p:spPr bwMode="auto">
              <a:xfrm>
                <a:off x="7410" y="6508"/>
                <a:ext cx="15" cy="2"/>
              </a:xfrm>
              <a:custGeom>
                <a:avLst/>
                <a:gdLst>
                  <a:gd name="T0" fmla="+- 0 7410 7410"/>
                  <a:gd name="T1" fmla="*/ T0 w 15"/>
                  <a:gd name="T2" fmla="+- 0 7425 7410"/>
                  <a:gd name="T3" fmla="*/ T2 w 15"/>
                </a:gdLst>
                <a:ahLst/>
                <a:cxnLst>
                  <a:cxn ang="0">
                    <a:pos x="T1" y="0"/>
                  </a:cxn>
                  <a:cxn ang="0">
                    <a:pos x="T3" y="0"/>
                  </a:cxn>
                </a:cxnLst>
                <a:rect l="0" t="0" r="r" b="b"/>
                <a:pathLst>
                  <a:path w="15">
                    <a:moveTo>
                      <a:pt x="0" y="0"/>
                    </a:moveTo>
                    <a:lnTo>
                      <a:pt x="15" y="0"/>
                    </a:lnTo>
                  </a:path>
                </a:pathLst>
              </a:custGeom>
              <a:noFill/>
              <a:ln w="10668">
                <a:solidFill>
                  <a:srgbClr val="9B9B9B"/>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27" name="Group 719"/>
            <p:cNvGrpSpPr>
              <a:grpSpLocks/>
            </p:cNvGrpSpPr>
            <p:nvPr/>
          </p:nvGrpSpPr>
          <p:grpSpPr bwMode="auto">
            <a:xfrm>
              <a:off x="7470" y="6508"/>
              <a:ext cx="15" cy="2"/>
              <a:chOff x="7470" y="6508"/>
              <a:chExt cx="15" cy="2"/>
            </a:xfrm>
          </p:grpSpPr>
          <p:sp>
            <p:nvSpPr>
              <p:cNvPr id="731" name="Freeform 720"/>
              <p:cNvSpPr>
                <a:spLocks/>
              </p:cNvSpPr>
              <p:nvPr/>
            </p:nvSpPr>
            <p:spPr bwMode="auto">
              <a:xfrm>
                <a:off x="7470" y="6508"/>
                <a:ext cx="15" cy="2"/>
              </a:xfrm>
              <a:custGeom>
                <a:avLst/>
                <a:gdLst>
                  <a:gd name="T0" fmla="+- 0 7470 7470"/>
                  <a:gd name="T1" fmla="*/ T0 w 15"/>
                  <a:gd name="T2" fmla="+- 0 7485 7470"/>
                  <a:gd name="T3" fmla="*/ T2 w 15"/>
                </a:gdLst>
                <a:ahLst/>
                <a:cxnLst>
                  <a:cxn ang="0">
                    <a:pos x="T1" y="0"/>
                  </a:cxn>
                  <a:cxn ang="0">
                    <a:pos x="T3" y="0"/>
                  </a:cxn>
                </a:cxnLst>
                <a:rect l="0" t="0" r="r" b="b"/>
                <a:pathLst>
                  <a:path w="15">
                    <a:moveTo>
                      <a:pt x="0" y="0"/>
                    </a:moveTo>
                    <a:lnTo>
                      <a:pt x="15" y="0"/>
                    </a:lnTo>
                  </a:path>
                </a:pathLst>
              </a:custGeom>
              <a:noFill/>
              <a:ln w="10668">
                <a:solidFill>
                  <a:srgbClr val="82828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28" name="Group 721"/>
            <p:cNvGrpSpPr>
              <a:grpSpLocks/>
            </p:cNvGrpSpPr>
            <p:nvPr/>
          </p:nvGrpSpPr>
          <p:grpSpPr bwMode="auto">
            <a:xfrm>
              <a:off x="7499" y="6508"/>
              <a:ext cx="17" cy="2"/>
              <a:chOff x="7499" y="6508"/>
              <a:chExt cx="17" cy="2"/>
            </a:xfrm>
          </p:grpSpPr>
          <p:sp>
            <p:nvSpPr>
              <p:cNvPr id="729" name="Freeform 722"/>
              <p:cNvSpPr>
                <a:spLocks/>
              </p:cNvSpPr>
              <p:nvPr/>
            </p:nvSpPr>
            <p:spPr bwMode="auto">
              <a:xfrm>
                <a:off x="7499" y="6508"/>
                <a:ext cx="17" cy="2"/>
              </a:xfrm>
              <a:custGeom>
                <a:avLst/>
                <a:gdLst>
                  <a:gd name="T0" fmla="+- 0 7499 7499"/>
                  <a:gd name="T1" fmla="*/ T0 w 17"/>
                  <a:gd name="T2" fmla="+- 0 7516 7499"/>
                  <a:gd name="T3" fmla="*/ T2 w 17"/>
                </a:gdLst>
                <a:ahLst/>
                <a:cxnLst>
                  <a:cxn ang="0">
                    <a:pos x="T1" y="0"/>
                  </a:cxn>
                  <a:cxn ang="0">
                    <a:pos x="T3" y="0"/>
                  </a:cxn>
                </a:cxnLst>
                <a:rect l="0" t="0" r="r" b="b"/>
                <a:pathLst>
                  <a:path w="17">
                    <a:moveTo>
                      <a:pt x="0" y="0"/>
                    </a:moveTo>
                    <a:lnTo>
                      <a:pt x="17" y="0"/>
                    </a:lnTo>
                  </a:path>
                </a:pathLst>
              </a:custGeom>
              <a:noFill/>
              <a:ln w="10668">
                <a:solidFill>
                  <a:srgbClr val="A4A4A4"/>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730" name="Picture 723"/>
              <p:cNvPicPr>
                <a:picLocks noChangeAspect="1" noChangeArrowheads="1"/>
              </p:cNvPicPr>
              <p:nvPr/>
            </p:nvPicPr>
            <p:blipFill>
              <a:blip r:embed="rId88" cstate="print">
                <a:extLst>
                  <a:ext uri="{28A0092B-C50C-407E-A947-70E740481C1C}">
                    <a14:useLocalDpi xmlns:a14="http://schemas.microsoft.com/office/drawing/2010/main" xmlns="" val="0"/>
                  </a:ext>
                </a:extLst>
              </a:blip>
              <a:srcRect/>
              <a:stretch>
                <a:fillRect/>
              </a:stretch>
            </p:blipFill>
            <p:spPr bwMode="auto">
              <a:xfrm>
                <a:off x="4185" y="5811"/>
                <a:ext cx="674" cy="811"/>
              </a:xfrm>
              <a:prstGeom prst="rect">
                <a:avLst/>
              </a:prstGeom>
              <a:noFill/>
              <a:extLst>
                <a:ext uri="{909E8E84-426E-40DD-AFC4-6F175D3DCCD1}">
                  <a14:hiddenFill xmlns:a14="http://schemas.microsoft.com/office/drawing/2010/main" xmlns="">
                    <a:solidFill>
                      <a:srgbClr val="FFFFFF"/>
                    </a:solidFill>
                  </a14:hiddenFill>
                </a:ext>
              </a:extLst>
            </p:spPr>
          </p:pic>
        </p:grpSp>
      </p:grpSp>
      <p:grpSp>
        <p:nvGrpSpPr>
          <p:cNvPr id="770" name="Group 591"/>
          <p:cNvGrpSpPr>
            <a:grpSpLocks/>
          </p:cNvGrpSpPr>
          <p:nvPr>
            <p:custDataLst>
              <p:tags r:id="rId8"/>
            </p:custDataLst>
          </p:nvPr>
        </p:nvGrpSpPr>
        <p:grpSpPr bwMode="auto">
          <a:xfrm>
            <a:off x="956482" y="4650741"/>
            <a:ext cx="1623183" cy="1721523"/>
            <a:chOff x="4259" y="3430"/>
            <a:chExt cx="3509" cy="3720"/>
          </a:xfrm>
        </p:grpSpPr>
        <p:grpSp>
          <p:nvGrpSpPr>
            <p:cNvPr id="771" name="Group 592"/>
            <p:cNvGrpSpPr>
              <a:grpSpLocks/>
            </p:cNvGrpSpPr>
            <p:nvPr/>
          </p:nvGrpSpPr>
          <p:grpSpPr bwMode="auto">
            <a:xfrm>
              <a:off x="7005" y="3782"/>
              <a:ext cx="15" cy="2"/>
              <a:chOff x="7005" y="3782"/>
              <a:chExt cx="15" cy="2"/>
            </a:xfrm>
          </p:grpSpPr>
          <p:sp>
            <p:nvSpPr>
              <p:cNvPr id="829" name="Freeform 593"/>
              <p:cNvSpPr>
                <a:spLocks/>
              </p:cNvSpPr>
              <p:nvPr/>
            </p:nvSpPr>
            <p:spPr bwMode="auto">
              <a:xfrm>
                <a:off x="7005" y="3782"/>
                <a:ext cx="15" cy="2"/>
              </a:xfrm>
              <a:custGeom>
                <a:avLst/>
                <a:gdLst>
                  <a:gd name="T0" fmla="+- 0 7005 7005"/>
                  <a:gd name="T1" fmla="*/ T0 w 15"/>
                  <a:gd name="T2" fmla="+- 0 7019 7005"/>
                  <a:gd name="T3" fmla="*/ T2 w 15"/>
                </a:gdLst>
                <a:ahLst/>
                <a:cxnLst>
                  <a:cxn ang="0">
                    <a:pos x="T1" y="0"/>
                  </a:cxn>
                  <a:cxn ang="0">
                    <a:pos x="T3" y="0"/>
                  </a:cxn>
                </a:cxnLst>
                <a:rect l="0" t="0" r="r" b="b"/>
                <a:pathLst>
                  <a:path w="15">
                    <a:moveTo>
                      <a:pt x="0" y="0"/>
                    </a:moveTo>
                    <a:lnTo>
                      <a:pt x="14" y="0"/>
                    </a:lnTo>
                  </a:path>
                </a:pathLst>
              </a:custGeom>
              <a:noFill/>
              <a:ln w="1066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72" name="Group 594"/>
            <p:cNvGrpSpPr>
              <a:grpSpLocks/>
            </p:cNvGrpSpPr>
            <p:nvPr/>
          </p:nvGrpSpPr>
          <p:grpSpPr bwMode="auto">
            <a:xfrm>
              <a:off x="6974" y="3826"/>
              <a:ext cx="15" cy="2"/>
              <a:chOff x="6974" y="3826"/>
              <a:chExt cx="15" cy="2"/>
            </a:xfrm>
          </p:grpSpPr>
          <p:sp>
            <p:nvSpPr>
              <p:cNvPr id="828" name="Freeform 595"/>
              <p:cNvSpPr>
                <a:spLocks/>
              </p:cNvSpPr>
              <p:nvPr/>
            </p:nvSpPr>
            <p:spPr bwMode="auto">
              <a:xfrm>
                <a:off x="6974" y="3826"/>
                <a:ext cx="15" cy="2"/>
              </a:xfrm>
              <a:custGeom>
                <a:avLst/>
                <a:gdLst>
                  <a:gd name="T0" fmla="+- 0 6974 6974"/>
                  <a:gd name="T1" fmla="*/ T0 w 15"/>
                  <a:gd name="T2" fmla="+- 0 6988 6974"/>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73" name="Group 596"/>
            <p:cNvGrpSpPr>
              <a:grpSpLocks/>
            </p:cNvGrpSpPr>
            <p:nvPr/>
          </p:nvGrpSpPr>
          <p:grpSpPr bwMode="auto">
            <a:xfrm>
              <a:off x="6959" y="3858"/>
              <a:ext cx="15" cy="2"/>
              <a:chOff x="6959" y="3858"/>
              <a:chExt cx="15" cy="2"/>
            </a:xfrm>
          </p:grpSpPr>
          <p:sp>
            <p:nvSpPr>
              <p:cNvPr id="827" name="Freeform 597"/>
              <p:cNvSpPr>
                <a:spLocks/>
              </p:cNvSpPr>
              <p:nvPr/>
            </p:nvSpPr>
            <p:spPr bwMode="auto">
              <a:xfrm>
                <a:off x="6959" y="3858"/>
                <a:ext cx="15" cy="2"/>
              </a:xfrm>
              <a:custGeom>
                <a:avLst/>
                <a:gdLst>
                  <a:gd name="T0" fmla="+- 0 6959 6959"/>
                  <a:gd name="T1" fmla="*/ T0 w 15"/>
                  <a:gd name="T2" fmla="+- 0 6974 6959"/>
                  <a:gd name="T3" fmla="*/ T2 w 15"/>
                </a:gdLst>
                <a:ahLst/>
                <a:cxnLst>
                  <a:cxn ang="0">
                    <a:pos x="T1" y="0"/>
                  </a:cxn>
                  <a:cxn ang="0">
                    <a:pos x="T3" y="0"/>
                  </a:cxn>
                </a:cxnLst>
                <a:rect l="0" t="0" r="r" b="b"/>
                <a:pathLst>
                  <a:path w="15">
                    <a:moveTo>
                      <a:pt x="0" y="0"/>
                    </a:moveTo>
                    <a:lnTo>
                      <a:pt x="15"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74" name="Group 598"/>
            <p:cNvGrpSpPr>
              <a:grpSpLocks/>
            </p:cNvGrpSpPr>
            <p:nvPr/>
          </p:nvGrpSpPr>
          <p:grpSpPr bwMode="auto">
            <a:xfrm>
              <a:off x="6945" y="3886"/>
              <a:ext cx="15" cy="2"/>
              <a:chOff x="6945" y="3886"/>
              <a:chExt cx="15" cy="2"/>
            </a:xfrm>
          </p:grpSpPr>
          <p:sp>
            <p:nvSpPr>
              <p:cNvPr id="826" name="Freeform 599"/>
              <p:cNvSpPr>
                <a:spLocks/>
              </p:cNvSpPr>
              <p:nvPr/>
            </p:nvSpPr>
            <p:spPr bwMode="auto">
              <a:xfrm>
                <a:off x="6945" y="3886"/>
                <a:ext cx="15" cy="2"/>
              </a:xfrm>
              <a:custGeom>
                <a:avLst/>
                <a:gdLst>
                  <a:gd name="T0" fmla="+- 0 6945 6945"/>
                  <a:gd name="T1" fmla="*/ T0 w 15"/>
                  <a:gd name="T2" fmla="+- 0 6959 6945"/>
                  <a:gd name="T3" fmla="*/ T2 w 15"/>
                </a:gdLst>
                <a:ahLst/>
                <a:cxnLst>
                  <a:cxn ang="0">
                    <a:pos x="T1" y="0"/>
                  </a:cxn>
                  <a:cxn ang="0">
                    <a:pos x="T3" y="0"/>
                  </a:cxn>
                </a:cxnLst>
                <a:rect l="0" t="0" r="r" b="b"/>
                <a:pathLst>
                  <a:path w="15">
                    <a:moveTo>
                      <a:pt x="0" y="0"/>
                    </a:moveTo>
                    <a:lnTo>
                      <a:pt x="14" y="0"/>
                    </a:lnTo>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75" name="Group 600"/>
            <p:cNvGrpSpPr>
              <a:grpSpLocks/>
            </p:cNvGrpSpPr>
            <p:nvPr/>
          </p:nvGrpSpPr>
          <p:grpSpPr bwMode="auto">
            <a:xfrm>
              <a:off x="6928" y="3902"/>
              <a:ext cx="17" cy="2"/>
              <a:chOff x="6928" y="3902"/>
              <a:chExt cx="17" cy="2"/>
            </a:xfrm>
          </p:grpSpPr>
          <p:sp>
            <p:nvSpPr>
              <p:cNvPr id="825" name="Freeform 601"/>
              <p:cNvSpPr>
                <a:spLocks/>
              </p:cNvSpPr>
              <p:nvPr/>
            </p:nvSpPr>
            <p:spPr bwMode="auto">
              <a:xfrm>
                <a:off x="6928" y="3902"/>
                <a:ext cx="17" cy="2"/>
              </a:xfrm>
              <a:custGeom>
                <a:avLst/>
                <a:gdLst>
                  <a:gd name="T0" fmla="+- 0 6928 6928"/>
                  <a:gd name="T1" fmla="*/ T0 w 17"/>
                  <a:gd name="T2" fmla="+- 0 6945 6928"/>
                  <a:gd name="T3" fmla="*/ T2 w 17"/>
                </a:gdLst>
                <a:ahLst/>
                <a:cxnLst>
                  <a:cxn ang="0">
                    <a:pos x="T1" y="0"/>
                  </a:cxn>
                  <a:cxn ang="0">
                    <a:pos x="T3" y="0"/>
                  </a:cxn>
                </a:cxnLst>
                <a:rect l="0" t="0" r="r" b="b"/>
                <a:pathLst>
                  <a:path w="17">
                    <a:moveTo>
                      <a:pt x="0" y="0"/>
                    </a:moveTo>
                    <a:lnTo>
                      <a:pt x="17" y="0"/>
                    </a:lnTo>
                  </a:path>
                </a:pathLst>
              </a:custGeom>
              <a:noFill/>
              <a:ln w="1066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76" name="Group 602"/>
            <p:cNvGrpSpPr>
              <a:grpSpLocks/>
            </p:cNvGrpSpPr>
            <p:nvPr/>
          </p:nvGrpSpPr>
          <p:grpSpPr bwMode="auto">
            <a:xfrm>
              <a:off x="6868" y="3946"/>
              <a:ext cx="17" cy="2"/>
              <a:chOff x="6868" y="3946"/>
              <a:chExt cx="17" cy="2"/>
            </a:xfrm>
          </p:grpSpPr>
          <p:sp>
            <p:nvSpPr>
              <p:cNvPr id="824" name="Freeform 603"/>
              <p:cNvSpPr>
                <a:spLocks/>
              </p:cNvSpPr>
              <p:nvPr/>
            </p:nvSpPr>
            <p:spPr bwMode="auto">
              <a:xfrm>
                <a:off x="6868" y="3946"/>
                <a:ext cx="17" cy="2"/>
              </a:xfrm>
              <a:custGeom>
                <a:avLst/>
                <a:gdLst>
                  <a:gd name="T0" fmla="+- 0 6868 6868"/>
                  <a:gd name="T1" fmla="*/ T0 w 17"/>
                  <a:gd name="T2" fmla="+- 0 6885 6868"/>
                  <a:gd name="T3" fmla="*/ T2 w 17"/>
                </a:gdLst>
                <a:ahLst/>
                <a:cxnLst>
                  <a:cxn ang="0">
                    <a:pos x="T1" y="0"/>
                  </a:cxn>
                  <a:cxn ang="0">
                    <a:pos x="T3" y="0"/>
                  </a:cxn>
                </a:cxnLst>
                <a:rect l="0" t="0" r="r" b="b"/>
                <a:pathLst>
                  <a:path w="17">
                    <a:moveTo>
                      <a:pt x="0" y="0"/>
                    </a:moveTo>
                    <a:lnTo>
                      <a:pt x="17" y="0"/>
                    </a:lnTo>
                  </a:path>
                </a:pathLst>
              </a:custGeom>
              <a:noFill/>
              <a:ln w="9144">
                <a:solidFill>
                  <a:srgbClr val="A4A4A4"/>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77" name="Group 604"/>
            <p:cNvGrpSpPr>
              <a:grpSpLocks/>
            </p:cNvGrpSpPr>
            <p:nvPr/>
          </p:nvGrpSpPr>
          <p:grpSpPr bwMode="auto">
            <a:xfrm>
              <a:off x="7168" y="3902"/>
              <a:ext cx="17" cy="2"/>
              <a:chOff x="7168" y="3902"/>
              <a:chExt cx="17" cy="2"/>
            </a:xfrm>
          </p:grpSpPr>
          <p:sp>
            <p:nvSpPr>
              <p:cNvPr id="823" name="Freeform 605"/>
              <p:cNvSpPr>
                <a:spLocks/>
              </p:cNvSpPr>
              <p:nvPr/>
            </p:nvSpPr>
            <p:spPr bwMode="auto">
              <a:xfrm>
                <a:off x="7168" y="3902"/>
                <a:ext cx="17" cy="2"/>
              </a:xfrm>
              <a:custGeom>
                <a:avLst/>
                <a:gdLst>
                  <a:gd name="T0" fmla="+- 0 7168 7168"/>
                  <a:gd name="T1" fmla="*/ T0 w 17"/>
                  <a:gd name="T2" fmla="+- 0 7185 7168"/>
                  <a:gd name="T3" fmla="*/ T2 w 17"/>
                </a:gdLst>
                <a:ahLst/>
                <a:cxnLst>
                  <a:cxn ang="0">
                    <a:pos x="T1" y="0"/>
                  </a:cxn>
                  <a:cxn ang="0">
                    <a:pos x="T3" y="0"/>
                  </a:cxn>
                </a:cxnLst>
                <a:rect l="0" t="0" r="r" b="b"/>
                <a:pathLst>
                  <a:path w="17">
                    <a:moveTo>
                      <a:pt x="0" y="0"/>
                    </a:moveTo>
                    <a:lnTo>
                      <a:pt x="17" y="0"/>
                    </a:lnTo>
                  </a:path>
                </a:pathLst>
              </a:custGeom>
              <a:noFill/>
              <a:ln w="10668">
                <a:solidFill>
                  <a:srgbClr val="A4A4A4"/>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78" name="Group 606"/>
            <p:cNvGrpSpPr>
              <a:grpSpLocks/>
            </p:cNvGrpSpPr>
            <p:nvPr/>
          </p:nvGrpSpPr>
          <p:grpSpPr bwMode="auto">
            <a:xfrm>
              <a:off x="7199" y="3902"/>
              <a:ext cx="15" cy="2"/>
              <a:chOff x="7199" y="3902"/>
              <a:chExt cx="15" cy="2"/>
            </a:xfrm>
          </p:grpSpPr>
          <p:sp>
            <p:nvSpPr>
              <p:cNvPr id="822" name="Freeform 607"/>
              <p:cNvSpPr>
                <a:spLocks/>
              </p:cNvSpPr>
              <p:nvPr/>
            </p:nvSpPr>
            <p:spPr bwMode="auto">
              <a:xfrm>
                <a:off x="7199" y="3902"/>
                <a:ext cx="15" cy="2"/>
              </a:xfrm>
              <a:custGeom>
                <a:avLst/>
                <a:gdLst>
                  <a:gd name="T0" fmla="+- 0 7199 7199"/>
                  <a:gd name="T1" fmla="*/ T0 w 15"/>
                  <a:gd name="T2" fmla="+- 0 7214 7199"/>
                  <a:gd name="T3" fmla="*/ T2 w 15"/>
                </a:gdLst>
                <a:ahLst/>
                <a:cxnLst>
                  <a:cxn ang="0">
                    <a:pos x="T1" y="0"/>
                  </a:cxn>
                  <a:cxn ang="0">
                    <a:pos x="T3" y="0"/>
                  </a:cxn>
                </a:cxnLst>
                <a:rect l="0" t="0" r="r" b="b"/>
                <a:pathLst>
                  <a:path w="15">
                    <a:moveTo>
                      <a:pt x="0" y="0"/>
                    </a:moveTo>
                    <a:lnTo>
                      <a:pt x="15" y="0"/>
                    </a:lnTo>
                  </a:path>
                </a:pathLst>
              </a:custGeom>
              <a:noFill/>
              <a:ln w="10668">
                <a:solidFill>
                  <a:srgbClr val="B4B4B4"/>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79" name="Group 608"/>
            <p:cNvGrpSpPr>
              <a:grpSpLocks/>
            </p:cNvGrpSpPr>
            <p:nvPr/>
          </p:nvGrpSpPr>
          <p:grpSpPr bwMode="auto">
            <a:xfrm>
              <a:off x="7245" y="3902"/>
              <a:ext cx="15" cy="2"/>
              <a:chOff x="7245" y="3902"/>
              <a:chExt cx="15" cy="2"/>
            </a:xfrm>
          </p:grpSpPr>
          <p:sp>
            <p:nvSpPr>
              <p:cNvPr id="821" name="Freeform 609"/>
              <p:cNvSpPr>
                <a:spLocks/>
              </p:cNvSpPr>
              <p:nvPr/>
            </p:nvSpPr>
            <p:spPr bwMode="auto">
              <a:xfrm>
                <a:off x="7245" y="3902"/>
                <a:ext cx="15" cy="2"/>
              </a:xfrm>
              <a:custGeom>
                <a:avLst/>
                <a:gdLst>
                  <a:gd name="T0" fmla="+- 0 7245 7245"/>
                  <a:gd name="T1" fmla="*/ T0 w 15"/>
                  <a:gd name="T2" fmla="+- 0 7259 7245"/>
                  <a:gd name="T3" fmla="*/ T2 w 15"/>
                </a:gdLst>
                <a:ahLst/>
                <a:cxnLst>
                  <a:cxn ang="0">
                    <a:pos x="T1" y="0"/>
                  </a:cxn>
                  <a:cxn ang="0">
                    <a:pos x="T3" y="0"/>
                  </a:cxn>
                </a:cxnLst>
                <a:rect l="0" t="0" r="r" b="b"/>
                <a:pathLst>
                  <a:path w="15">
                    <a:moveTo>
                      <a:pt x="0" y="0"/>
                    </a:moveTo>
                    <a:lnTo>
                      <a:pt x="14" y="0"/>
                    </a:lnTo>
                  </a:path>
                </a:pathLst>
              </a:custGeom>
              <a:noFill/>
              <a:ln w="10668">
                <a:solidFill>
                  <a:srgbClr val="B4B4B4"/>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80" name="Group 610"/>
            <p:cNvGrpSpPr>
              <a:grpSpLocks/>
            </p:cNvGrpSpPr>
            <p:nvPr/>
          </p:nvGrpSpPr>
          <p:grpSpPr bwMode="auto">
            <a:xfrm>
              <a:off x="7514" y="3902"/>
              <a:ext cx="15" cy="2"/>
              <a:chOff x="7514" y="3902"/>
              <a:chExt cx="15" cy="2"/>
            </a:xfrm>
          </p:grpSpPr>
          <p:sp>
            <p:nvSpPr>
              <p:cNvPr id="820" name="Freeform 611"/>
              <p:cNvSpPr>
                <a:spLocks/>
              </p:cNvSpPr>
              <p:nvPr/>
            </p:nvSpPr>
            <p:spPr bwMode="auto">
              <a:xfrm>
                <a:off x="7514" y="3902"/>
                <a:ext cx="15" cy="2"/>
              </a:xfrm>
              <a:custGeom>
                <a:avLst/>
                <a:gdLst>
                  <a:gd name="T0" fmla="+- 0 7514 7514"/>
                  <a:gd name="T1" fmla="*/ T0 w 15"/>
                  <a:gd name="T2" fmla="+- 0 7528 7514"/>
                  <a:gd name="T3" fmla="*/ T2 w 15"/>
                </a:gdLst>
                <a:ahLst/>
                <a:cxnLst>
                  <a:cxn ang="0">
                    <a:pos x="T1" y="0"/>
                  </a:cxn>
                  <a:cxn ang="0">
                    <a:pos x="T3" y="0"/>
                  </a:cxn>
                </a:cxnLst>
                <a:rect l="0" t="0" r="r" b="b"/>
                <a:pathLst>
                  <a:path w="15">
                    <a:moveTo>
                      <a:pt x="0" y="0"/>
                    </a:moveTo>
                    <a:lnTo>
                      <a:pt x="14" y="0"/>
                    </a:lnTo>
                  </a:path>
                </a:pathLst>
              </a:custGeom>
              <a:noFill/>
              <a:ln w="10668">
                <a:solidFill>
                  <a:srgbClr val="B4B4B4"/>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81" name="Group 612"/>
            <p:cNvGrpSpPr>
              <a:grpSpLocks/>
            </p:cNvGrpSpPr>
            <p:nvPr/>
          </p:nvGrpSpPr>
          <p:grpSpPr bwMode="auto">
            <a:xfrm>
              <a:off x="6765" y="3946"/>
              <a:ext cx="15" cy="2"/>
              <a:chOff x="6765" y="3946"/>
              <a:chExt cx="15" cy="2"/>
            </a:xfrm>
          </p:grpSpPr>
          <p:sp>
            <p:nvSpPr>
              <p:cNvPr id="815" name="Freeform 613"/>
              <p:cNvSpPr>
                <a:spLocks/>
              </p:cNvSpPr>
              <p:nvPr/>
            </p:nvSpPr>
            <p:spPr bwMode="auto">
              <a:xfrm>
                <a:off x="6765" y="3946"/>
                <a:ext cx="15" cy="2"/>
              </a:xfrm>
              <a:custGeom>
                <a:avLst/>
                <a:gdLst>
                  <a:gd name="T0" fmla="+- 0 6765 6765"/>
                  <a:gd name="T1" fmla="*/ T0 w 15"/>
                  <a:gd name="T2" fmla="+- 0 6779 6765"/>
                  <a:gd name="T3" fmla="*/ T2 w 15"/>
                </a:gdLst>
                <a:ahLst/>
                <a:cxnLst>
                  <a:cxn ang="0">
                    <a:pos x="T1" y="0"/>
                  </a:cxn>
                  <a:cxn ang="0">
                    <a:pos x="T3" y="0"/>
                  </a:cxn>
                </a:cxnLst>
                <a:rect l="0" t="0" r="r" b="b"/>
                <a:pathLst>
                  <a:path w="15">
                    <a:moveTo>
                      <a:pt x="0" y="0"/>
                    </a:moveTo>
                    <a:lnTo>
                      <a:pt x="14" y="0"/>
                    </a:lnTo>
                  </a:path>
                </a:pathLst>
              </a:custGeom>
              <a:noFill/>
              <a:ln w="9144">
                <a:solidFill>
                  <a:srgbClr val="B4B4B4"/>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816" name="Picture 614"/>
              <p:cNvPicPr>
                <a:picLocks noChangeAspect="1" noChangeArrowheads="1"/>
              </p:cNvPicPr>
              <p:nvPr/>
            </p:nvPicPr>
            <p:blipFill>
              <a:blip r:embed="rId89" cstate="print">
                <a:extLst>
                  <a:ext uri="{28A0092B-C50C-407E-A947-70E740481C1C}">
                    <a14:useLocalDpi xmlns:a14="http://schemas.microsoft.com/office/drawing/2010/main" xmlns="" val="0"/>
                  </a:ext>
                </a:extLst>
              </a:blip>
              <a:srcRect/>
              <a:stretch>
                <a:fillRect/>
              </a:stretch>
            </p:blipFill>
            <p:spPr bwMode="auto">
              <a:xfrm>
                <a:off x="4259" y="3430"/>
                <a:ext cx="3509" cy="1769"/>
              </a:xfrm>
              <a:prstGeom prst="rect">
                <a:avLst/>
              </a:prstGeom>
              <a:noFill/>
              <a:extLst>
                <a:ext uri="{909E8E84-426E-40DD-AFC4-6F175D3DCCD1}">
                  <a14:hiddenFill xmlns:a14="http://schemas.microsoft.com/office/drawing/2010/main" xmlns="">
                    <a:solidFill>
                      <a:srgbClr val="FFFFFF"/>
                    </a:solidFill>
                  </a14:hiddenFill>
                </a:ext>
              </a:extLst>
            </p:spPr>
          </p:pic>
          <p:pic>
            <p:nvPicPr>
              <p:cNvPr id="817" name="Picture 615"/>
              <p:cNvPicPr>
                <a:picLocks noChangeAspect="1" noChangeArrowheads="1"/>
              </p:cNvPicPr>
              <p:nvPr/>
            </p:nvPicPr>
            <p:blipFill>
              <a:blip r:embed="rId90" cstate="print">
                <a:extLst>
                  <a:ext uri="{28A0092B-C50C-407E-A947-70E740481C1C}">
                    <a14:useLocalDpi xmlns:a14="http://schemas.microsoft.com/office/drawing/2010/main" xmlns="" val="0"/>
                  </a:ext>
                </a:extLst>
              </a:blip>
              <a:srcRect/>
              <a:stretch>
                <a:fillRect/>
              </a:stretch>
            </p:blipFill>
            <p:spPr bwMode="auto">
              <a:xfrm>
                <a:off x="4619" y="5199"/>
                <a:ext cx="3014" cy="554"/>
              </a:xfrm>
              <a:prstGeom prst="rect">
                <a:avLst/>
              </a:prstGeom>
              <a:noFill/>
              <a:extLst>
                <a:ext uri="{909E8E84-426E-40DD-AFC4-6F175D3DCCD1}">
                  <a14:hiddenFill xmlns:a14="http://schemas.microsoft.com/office/drawing/2010/main" xmlns="">
                    <a:solidFill>
                      <a:srgbClr val="FFFFFF"/>
                    </a:solidFill>
                  </a14:hiddenFill>
                </a:ext>
              </a:extLst>
            </p:spPr>
          </p:pic>
          <p:pic>
            <p:nvPicPr>
              <p:cNvPr id="818" name="Picture 616"/>
              <p:cNvPicPr>
                <a:picLocks noChangeAspect="1" noChangeArrowheads="1"/>
              </p:cNvPicPr>
              <p:nvPr/>
            </p:nvPicPr>
            <p:blipFill>
              <a:blip r:embed="rId91" cstate="print">
                <a:extLst>
                  <a:ext uri="{28A0092B-C50C-407E-A947-70E740481C1C}">
                    <a14:useLocalDpi xmlns:a14="http://schemas.microsoft.com/office/drawing/2010/main" xmlns="" val="0"/>
                  </a:ext>
                </a:extLst>
              </a:blip>
              <a:srcRect/>
              <a:stretch>
                <a:fillRect/>
              </a:stretch>
            </p:blipFill>
            <p:spPr bwMode="auto">
              <a:xfrm>
                <a:off x="4605" y="5754"/>
                <a:ext cx="2743" cy="257"/>
              </a:xfrm>
              <a:prstGeom prst="rect">
                <a:avLst/>
              </a:prstGeom>
              <a:noFill/>
              <a:extLst>
                <a:ext uri="{909E8E84-426E-40DD-AFC4-6F175D3DCCD1}">
                  <a14:hiddenFill xmlns:a14="http://schemas.microsoft.com/office/drawing/2010/main" xmlns="">
                    <a:solidFill>
                      <a:srgbClr val="FFFFFF"/>
                    </a:solidFill>
                  </a14:hiddenFill>
                </a:ext>
              </a:extLst>
            </p:spPr>
          </p:pic>
          <p:pic>
            <p:nvPicPr>
              <p:cNvPr id="819" name="Picture 617"/>
              <p:cNvPicPr>
                <a:picLocks noChangeAspect="1" noChangeArrowheads="1"/>
              </p:cNvPicPr>
              <p:nvPr/>
            </p:nvPicPr>
            <p:blipFill>
              <a:blip r:embed="rId92" cstate="print">
                <a:extLst>
                  <a:ext uri="{28A0092B-C50C-407E-A947-70E740481C1C}">
                    <a14:useLocalDpi xmlns:a14="http://schemas.microsoft.com/office/drawing/2010/main" xmlns="" val="0"/>
                  </a:ext>
                </a:extLst>
              </a:blip>
              <a:srcRect/>
              <a:stretch>
                <a:fillRect/>
              </a:stretch>
            </p:blipFill>
            <p:spPr bwMode="auto">
              <a:xfrm>
                <a:off x="4394" y="6010"/>
                <a:ext cx="2954" cy="102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782" name="Group 618"/>
            <p:cNvGrpSpPr>
              <a:grpSpLocks/>
            </p:cNvGrpSpPr>
            <p:nvPr/>
          </p:nvGrpSpPr>
          <p:grpSpPr bwMode="auto">
            <a:xfrm>
              <a:off x="5759" y="7022"/>
              <a:ext cx="15" cy="2"/>
              <a:chOff x="5759" y="7022"/>
              <a:chExt cx="15" cy="2"/>
            </a:xfrm>
          </p:grpSpPr>
          <p:sp>
            <p:nvSpPr>
              <p:cNvPr id="814" name="Freeform 619"/>
              <p:cNvSpPr>
                <a:spLocks/>
              </p:cNvSpPr>
              <p:nvPr/>
            </p:nvSpPr>
            <p:spPr bwMode="auto">
              <a:xfrm>
                <a:off x="5759" y="7022"/>
                <a:ext cx="15" cy="2"/>
              </a:xfrm>
              <a:custGeom>
                <a:avLst/>
                <a:gdLst>
                  <a:gd name="T0" fmla="+- 0 5759 5759"/>
                  <a:gd name="T1" fmla="*/ T0 w 15"/>
                  <a:gd name="T2" fmla="+- 0 5774 5759"/>
                  <a:gd name="T3" fmla="*/ T2 w 15"/>
                </a:gdLst>
                <a:ahLst/>
                <a:cxnLst>
                  <a:cxn ang="0">
                    <a:pos x="T1" y="0"/>
                  </a:cxn>
                  <a:cxn ang="0">
                    <a:pos x="T3" y="0"/>
                  </a:cxn>
                </a:cxnLst>
                <a:rect l="0" t="0" r="r" b="b"/>
                <a:pathLst>
                  <a:path w="15">
                    <a:moveTo>
                      <a:pt x="0" y="0"/>
                    </a:moveTo>
                    <a:lnTo>
                      <a:pt x="15" y="0"/>
                    </a:lnTo>
                  </a:path>
                </a:pathLst>
              </a:custGeom>
              <a:noFill/>
              <a:ln w="10668">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83" name="Group 620"/>
            <p:cNvGrpSpPr>
              <a:grpSpLocks/>
            </p:cNvGrpSpPr>
            <p:nvPr/>
          </p:nvGrpSpPr>
          <p:grpSpPr bwMode="auto">
            <a:xfrm>
              <a:off x="5819" y="7022"/>
              <a:ext cx="15" cy="2"/>
              <a:chOff x="5819" y="7022"/>
              <a:chExt cx="15" cy="2"/>
            </a:xfrm>
          </p:grpSpPr>
          <p:sp>
            <p:nvSpPr>
              <p:cNvPr id="813" name="Freeform 621"/>
              <p:cNvSpPr>
                <a:spLocks/>
              </p:cNvSpPr>
              <p:nvPr/>
            </p:nvSpPr>
            <p:spPr bwMode="auto">
              <a:xfrm>
                <a:off x="5819" y="7022"/>
                <a:ext cx="15" cy="2"/>
              </a:xfrm>
              <a:custGeom>
                <a:avLst/>
                <a:gdLst>
                  <a:gd name="T0" fmla="+- 0 5819 5819"/>
                  <a:gd name="T1" fmla="*/ T0 w 15"/>
                  <a:gd name="T2" fmla="+- 0 5834 5819"/>
                  <a:gd name="T3" fmla="*/ T2 w 15"/>
                </a:gdLst>
                <a:ahLst/>
                <a:cxnLst>
                  <a:cxn ang="0">
                    <a:pos x="T1" y="0"/>
                  </a:cxn>
                  <a:cxn ang="0">
                    <a:pos x="T3" y="0"/>
                  </a:cxn>
                </a:cxnLst>
                <a:rect l="0" t="0" r="r" b="b"/>
                <a:pathLst>
                  <a:path w="15">
                    <a:moveTo>
                      <a:pt x="0" y="0"/>
                    </a:moveTo>
                    <a:lnTo>
                      <a:pt x="15" y="0"/>
                    </a:lnTo>
                  </a:path>
                </a:pathLst>
              </a:custGeom>
              <a:noFill/>
              <a:ln w="10668">
                <a:solidFill>
                  <a:srgbClr val="B4B4B4"/>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84" name="Group 622"/>
            <p:cNvGrpSpPr>
              <a:grpSpLocks/>
            </p:cNvGrpSpPr>
            <p:nvPr/>
          </p:nvGrpSpPr>
          <p:grpSpPr bwMode="auto">
            <a:xfrm>
              <a:off x="5788" y="7045"/>
              <a:ext cx="17" cy="2"/>
              <a:chOff x="5788" y="7045"/>
              <a:chExt cx="17" cy="2"/>
            </a:xfrm>
          </p:grpSpPr>
          <p:sp>
            <p:nvSpPr>
              <p:cNvPr id="812" name="Freeform 623"/>
              <p:cNvSpPr>
                <a:spLocks/>
              </p:cNvSpPr>
              <p:nvPr/>
            </p:nvSpPr>
            <p:spPr bwMode="auto">
              <a:xfrm>
                <a:off x="5788" y="7045"/>
                <a:ext cx="17" cy="2"/>
              </a:xfrm>
              <a:custGeom>
                <a:avLst/>
                <a:gdLst>
                  <a:gd name="T0" fmla="+- 0 5788 5788"/>
                  <a:gd name="T1" fmla="*/ T0 w 17"/>
                  <a:gd name="T2" fmla="+- 0 5805 5788"/>
                  <a:gd name="T3" fmla="*/ T2 w 17"/>
                </a:gdLst>
                <a:ahLst/>
                <a:cxnLst>
                  <a:cxn ang="0">
                    <a:pos x="T1" y="0"/>
                  </a:cxn>
                  <a:cxn ang="0">
                    <a:pos x="T3" y="0"/>
                  </a:cxn>
                </a:cxnLst>
                <a:rect l="0" t="0" r="r" b="b"/>
                <a:pathLst>
                  <a:path w="17">
                    <a:moveTo>
                      <a:pt x="0" y="0"/>
                    </a:moveTo>
                    <a:lnTo>
                      <a:pt x="17" y="0"/>
                    </a:lnTo>
                  </a:path>
                </a:pathLst>
              </a:custGeom>
              <a:noFill/>
              <a:ln w="18288">
                <a:solidFill>
                  <a:srgbClr val="B4B4B4"/>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85" name="Group 624"/>
            <p:cNvGrpSpPr>
              <a:grpSpLocks/>
            </p:cNvGrpSpPr>
            <p:nvPr/>
          </p:nvGrpSpPr>
          <p:grpSpPr bwMode="auto">
            <a:xfrm>
              <a:off x="5819" y="7038"/>
              <a:ext cx="15" cy="2"/>
              <a:chOff x="5819" y="7038"/>
              <a:chExt cx="15" cy="2"/>
            </a:xfrm>
          </p:grpSpPr>
          <p:sp>
            <p:nvSpPr>
              <p:cNvPr id="811" name="Freeform 625"/>
              <p:cNvSpPr>
                <a:spLocks/>
              </p:cNvSpPr>
              <p:nvPr/>
            </p:nvSpPr>
            <p:spPr bwMode="auto">
              <a:xfrm>
                <a:off x="5819" y="7038"/>
                <a:ext cx="15" cy="2"/>
              </a:xfrm>
              <a:custGeom>
                <a:avLst/>
                <a:gdLst>
                  <a:gd name="T0" fmla="+- 0 5819 5819"/>
                  <a:gd name="T1" fmla="*/ T0 w 15"/>
                  <a:gd name="T2" fmla="+- 0 5834 5819"/>
                  <a:gd name="T3" fmla="*/ T2 w 15"/>
                </a:gdLst>
                <a:ahLst/>
                <a:cxnLst>
                  <a:cxn ang="0">
                    <a:pos x="T1" y="0"/>
                  </a:cxn>
                  <a:cxn ang="0">
                    <a:pos x="T3" y="0"/>
                  </a:cxn>
                </a:cxnLst>
                <a:rect l="0" t="0" r="r" b="b"/>
                <a:pathLst>
                  <a:path w="15">
                    <a:moveTo>
                      <a:pt x="0" y="0"/>
                    </a:moveTo>
                    <a:lnTo>
                      <a:pt x="15" y="0"/>
                    </a:lnTo>
                  </a:path>
                </a:pathLst>
              </a:custGeom>
              <a:noFill/>
              <a:ln w="9144">
                <a:solidFill>
                  <a:srgbClr val="92929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86" name="Group 626"/>
            <p:cNvGrpSpPr>
              <a:grpSpLocks/>
            </p:cNvGrpSpPr>
            <p:nvPr/>
          </p:nvGrpSpPr>
          <p:grpSpPr bwMode="auto">
            <a:xfrm>
              <a:off x="5759" y="7052"/>
              <a:ext cx="15" cy="2"/>
              <a:chOff x="5759" y="7052"/>
              <a:chExt cx="15" cy="2"/>
            </a:xfrm>
          </p:grpSpPr>
          <p:sp>
            <p:nvSpPr>
              <p:cNvPr id="809" name="Freeform 627"/>
              <p:cNvSpPr>
                <a:spLocks/>
              </p:cNvSpPr>
              <p:nvPr/>
            </p:nvSpPr>
            <p:spPr bwMode="auto">
              <a:xfrm>
                <a:off x="5759" y="7052"/>
                <a:ext cx="15" cy="2"/>
              </a:xfrm>
              <a:custGeom>
                <a:avLst/>
                <a:gdLst>
                  <a:gd name="T0" fmla="+- 0 5759 5759"/>
                  <a:gd name="T1" fmla="*/ T0 w 15"/>
                  <a:gd name="T2" fmla="+- 0 5774 5759"/>
                  <a:gd name="T3" fmla="*/ T2 w 15"/>
                </a:gdLst>
                <a:ahLst/>
                <a:cxnLst>
                  <a:cxn ang="0">
                    <a:pos x="T1" y="0"/>
                  </a:cxn>
                  <a:cxn ang="0">
                    <a:pos x="T3" y="0"/>
                  </a:cxn>
                </a:cxnLst>
                <a:rect l="0" t="0" r="r" b="b"/>
                <a:pathLst>
                  <a:path w="15">
                    <a:moveTo>
                      <a:pt x="0" y="0"/>
                    </a:moveTo>
                    <a:lnTo>
                      <a:pt x="15" y="0"/>
                    </a:lnTo>
                  </a:path>
                </a:pathLst>
              </a:custGeom>
              <a:noFill/>
              <a:ln w="9144">
                <a:solidFill>
                  <a:srgbClr val="82828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810" name="Picture 628"/>
              <p:cNvPicPr>
                <a:picLocks noChangeAspect="1" noChangeArrowheads="1"/>
              </p:cNvPicPr>
              <p:nvPr/>
            </p:nvPicPr>
            <p:blipFill>
              <a:blip r:embed="rId93" cstate="print">
                <a:extLst>
                  <a:ext uri="{28A0092B-C50C-407E-A947-70E740481C1C}">
                    <a14:useLocalDpi xmlns:a14="http://schemas.microsoft.com/office/drawing/2010/main" xmlns="" val="0"/>
                  </a:ext>
                </a:extLst>
              </a:blip>
              <a:srcRect/>
              <a:stretch>
                <a:fillRect/>
              </a:stretch>
            </p:blipFill>
            <p:spPr bwMode="auto">
              <a:xfrm>
                <a:off x="5745" y="7014"/>
                <a:ext cx="480" cy="4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787" name="Group 629"/>
            <p:cNvGrpSpPr>
              <a:grpSpLocks/>
            </p:cNvGrpSpPr>
            <p:nvPr/>
          </p:nvGrpSpPr>
          <p:grpSpPr bwMode="auto">
            <a:xfrm>
              <a:off x="5865" y="7052"/>
              <a:ext cx="15" cy="2"/>
              <a:chOff x="5865" y="7052"/>
              <a:chExt cx="15" cy="2"/>
            </a:xfrm>
          </p:grpSpPr>
          <p:sp>
            <p:nvSpPr>
              <p:cNvPr id="808" name="Freeform 630"/>
              <p:cNvSpPr>
                <a:spLocks/>
              </p:cNvSpPr>
              <p:nvPr/>
            </p:nvSpPr>
            <p:spPr bwMode="auto">
              <a:xfrm>
                <a:off x="5865" y="7052"/>
                <a:ext cx="15" cy="2"/>
              </a:xfrm>
              <a:custGeom>
                <a:avLst/>
                <a:gdLst>
                  <a:gd name="T0" fmla="+- 0 5865 5865"/>
                  <a:gd name="T1" fmla="*/ T0 w 15"/>
                  <a:gd name="T2" fmla="+- 0 5879 5865"/>
                  <a:gd name="T3" fmla="*/ T2 w 15"/>
                </a:gdLst>
                <a:ahLst/>
                <a:cxnLst>
                  <a:cxn ang="0">
                    <a:pos x="T1" y="0"/>
                  </a:cxn>
                  <a:cxn ang="0">
                    <a:pos x="T3" y="0"/>
                  </a:cxn>
                </a:cxnLst>
                <a:rect l="0" t="0" r="r" b="b"/>
                <a:pathLst>
                  <a:path w="15">
                    <a:moveTo>
                      <a:pt x="0" y="0"/>
                    </a:moveTo>
                    <a:lnTo>
                      <a:pt x="14" y="0"/>
                    </a:lnTo>
                  </a:path>
                </a:pathLst>
              </a:custGeom>
              <a:noFill/>
              <a:ln w="9144">
                <a:solidFill>
                  <a:srgbClr val="A4A4A4"/>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88" name="Group 631"/>
            <p:cNvGrpSpPr>
              <a:grpSpLocks/>
            </p:cNvGrpSpPr>
            <p:nvPr/>
          </p:nvGrpSpPr>
          <p:grpSpPr bwMode="auto">
            <a:xfrm>
              <a:off x="5894" y="7052"/>
              <a:ext cx="15" cy="2"/>
              <a:chOff x="5894" y="7052"/>
              <a:chExt cx="15" cy="2"/>
            </a:xfrm>
          </p:grpSpPr>
          <p:sp>
            <p:nvSpPr>
              <p:cNvPr id="807" name="Freeform 632"/>
              <p:cNvSpPr>
                <a:spLocks/>
              </p:cNvSpPr>
              <p:nvPr/>
            </p:nvSpPr>
            <p:spPr bwMode="auto">
              <a:xfrm>
                <a:off x="5894" y="7052"/>
                <a:ext cx="15" cy="2"/>
              </a:xfrm>
              <a:custGeom>
                <a:avLst/>
                <a:gdLst>
                  <a:gd name="T0" fmla="+- 0 5894 5894"/>
                  <a:gd name="T1" fmla="*/ T0 w 15"/>
                  <a:gd name="T2" fmla="+- 0 5908 5894"/>
                  <a:gd name="T3" fmla="*/ T2 w 15"/>
                </a:gdLst>
                <a:ahLst/>
                <a:cxnLst>
                  <a:cxn ang="0">
                    <a:pos x="T1" y="0"/>
                  </a:cxn>
                  <a:cxn ang="0">
                    <a:pos x="T3" y="0"/>
                  </a:cxn>
                </a:cxnLst>
                <a:rect l="0" t="0" r="r" b="b"/>
                <a:pathLst>
                  <a:path w="15">
                    <a:moveTo>
                      <a:pt x="0" y="0"/>
                    </a:moveTo>
                    <a:lnTo>
                      <a:pt x="14" y="0"/>
                    </a:lnTo>
                  </a:path>
                </a:pathLst>
              </a:custGeom>
              <a:noFill/>
              <a:ln w="9144">
                <a:solidFill>
                  <a:srgbClr val="B4B4B4"/>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89" name="Group 633"/>
            <p:cNvGrpSpPr>
              <a:grpSpLocks/>
            </p:cNvGrpSpPr>
            <p:nvPr/>
          </p:nvGrpSpPr>
          <p:grpSpPr bwMode="auto">
            <a:xfrm>
              <a:off x="5925" y="7052"/>
              <a:ext cx="15" cy="2"/>
              <a:chOff x="5925" y="7052"/>
              <a:chExt cx="15" cy="2"/>
            </a:xfrm>
          </p:grpSpPr>
          <p:sp>
            <p:nvSpPr>
              <p:cNvPr id="806" name="Freeform 634"/>
              <p:cNvSpPr>
                <a:spLocks/>
              </p:cNvSpPr>
              <p:nvPr/>
            </p:nvSpPr>
            <p:spPr bwMode="auto">
              <a:xfrm>
                <a:off x="5925" y="7052"/>
                <a:ext cx="15" cy="2"/>
              </a:xfrm>
              <a:custGeom>
                <a:avLst/>
                <a:gdLst>
                  <a:gd name="T0" fmla="+- 0 5925 5925"/>
                  <a:gd name="T1" fmla="*/ T0 w 15"/>
                  <a:gd name="T2" fmla="+- 0 5939 5925"/>
                  <a:gd name="T3" fmla="*/ T2 w 15"/>
                </a:gdLst>
                <a:ahLst/>
                <a:cxnLst>
                  <a:cxn ang="0">
                    <a:pos x="T1" y="0"/>
                  </a:cxn>
                  <a:cxn ang="0">
                    <a:pos x="T3" y="0"/>
                  </a:cxn>
                </a:cxnLst>
                <a:rect l="0" t="0" r="r" b="b"/>
                <a:pathLst>
                  <a:path w="15">
                    <a:moveTo>
                      <a:pt x="0" y="0"/>
                    </a:moveTo>
                    <a:lnTo>
                      <a:pt x="14" y="0"/>
                    </a:lnTo>
                  </a:path>
                </a:pathLst>
              </a:custGeom>
              <a:noFill/>
              <a:ln w="9144">
                <a:solidFill>
                  <a:srgbClr val="B4B4B4"/>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90" name="Group 635"/>
            <p:cNvGrpSpPr>
              <a:grpSpLocks/>
            </p:cNvGrpSpPr>
            <p:nvPr/>
          </p:nvGrpSpPr>
          <p:grpSpPr bwMode="auto">
            <a:xfrm>
              <a:off x="5954" y="7052"/>
              <a:ext cx="15" cy="2"/>
              <a:chOff x="5954" y="7052"/>
              <a:chExt cx="15" cy="2"/>
            </a:xfrm>
          </p:grpSpPr>
          <p:sp>
            <p:nvSpPr>
              <p:cNvPr id="805" name="Freeform 636"/>
              <p:cNvSpPr>
                <a:spLocks/>
              </p:cNvSpPr>
              <p:nvPr/>
            </p:nvSpPr>
            <p:spPr bwMode="auto">
              <a:xfrm>
                <a:off x="5954" y="7052"/>
                <a:ext cx="15" cy="2"/>
              </a:xfrm>
              <a:custGeom>
                <a:avLst/>
                <a:gdLst>
                  <a:gd name="T0" fmla="+- 0 5954 5954"/>
                  <a:gd name="T1" fmla="*/ T0 w 15"/>
                  <a:gd name="T2" fmla="+- 0 5968 5954"/>
                  <a:gd name="T3" fmla="*/ T2 w 15"/>
                </a:gdLst>
                <a:ahLst/>
                <a:cxnLst>
                  <a:cxn ang="0">
                    <a:pos x="T1" y="0"/>
                  </a:cxn>
                  <a:cxn ang="0">
                    <a:pos x="T3" y="0"/>
                  </a:cxn>
                </a:cxnLst>
                <a:rect l="0" t="0" r="r" b="b"/>
                <a:pathLst>
                  <a:path w="15">
                    <a:moveTo>
                      <a:pt x="0" y="0"/>
                    </a:moveTo>
                    <a:lnTo>
                      <a:pt x="14" y="0"/>
                    </a:lnTo>
                  </a:path>
                </a:pathLst>
              </a:custGeom>
              <a:noFill/>
              <a:ln w="9144">
                <a:solidFill>
                  <a:srgbClr val="B4B4B4"/>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91" name="Group 637"/>
            <p:cNvGrpSpPr>
              <a:grpSpLocks/>
            </p:cNvGrpSpPr>
            <p:nvPr/>
          </p:nvGrpSpPr>
          <p:grpSpPr bwMode="auto">
            <a:xfrm>
              <a:off x="6194" y="7052"/>
              <a:ext cx="15" cy="2"/>
              <a:chOff x="6194" y="7052"/>
              <a:chExt cx="15" cy="2"/>
            </a:xfrm>
          </p:grpSpPr>
          <p:sp>
            <p:nvSpPr>
              <p:cNvPr id="804" name="Freeform 638"/>
              <p:cNvSpPr>
                <a:spLocks/>
              </p:cNvSpPr>
              <p:nvPr/>
            </p:nvSpPr>
            <p:spPr bwMode="auto">
              <a:xfrm>
                <a:off x="6194" y="7052"/>
                <a:ext cx="15" cy="2"/>
              </a:xfrm>
              <a:custGeom>
                <a:avLst/>
                <a:gdLst>
                  <a:gd name="T0" fmla="+- 0 6194 6194"/>
                  <a:gd name="T1" fmla="*/ T0 w 15"/>
                  <a:gd name="T2" fmla="+- 0 6208 6194"/>
                  <a:gd name="T3" fmla="*/ T2 w 15"/>
                </a:gdLst>
                <a:ahLst/>
                <a:cxnLst>
                  <a:cxn ang="0">
                    <a:pos x="T1" y="0"/>
                  </a:cxn>
                  <a:cxn ang="0">
                    <a:pos x="T3" y="0"/>
                  </a:cxn>
                </a:cxnLst>
                <a:rect l="0" t="0" r="r" b="b"/>
                <a:pathLst>
                  <a:path w="15">
                    <a:moveTo>
                      <a:pt x="0" y="0"/>
                    </a:moveTo>
                    <a:lnTo>
                      <a:pt x="14" y="0"/>
                    </a:lnTo>
                  </a:path>
                </a:pathLst>
              </a:custGeom>
              <a:noFill/>
              <a:ln w="9144">
                <a:solidFill>
                  <a:srgbClr val="929292"/>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92" name="Group 639"/>
            <p:cNvGrpSpPr>
              <a:grpSpLocks/>
            </p:cNvGrpSpPr>
            <p:nvPr/>
          </p:nvGrpSpPr>
          <p:grpSpPr bwMode="auto">
            <a:xfrm>
              <a:off x="5925" y="7066"/>
              <a:ext cx="15" cy="2"/>
              <a:chOff x="5925" y="7066"/>
              <a:chExt cx="15" cy="2"/>
            </a:xfrm>
          </p:grpSpPr>
          <p:sp>
            <p:nvSpPr>
              <p:cNvPr id="803" name="Freeform 640"/>
              <p:cNvSpPr>
                <a:spLocks/>
              </p:cNvSpPr>
              <p:nvPr/>
            </p:nvSpPr>
            <p:spPr bwMode="auto">
              <a:xfrm>
                <a:off x="5925" y="7066"/>
                <a:ext cx="15" cy="2"/>
              </a:xfrm>
              <a:custGeom>
                <a:avLst/>
                <a:gdLst>
                  <a:gd name="T0" fmla="+- 0 5925 5925"/>
                  <a:gd name="T1" fmla="*/ T0 w 15"/>
                  <a:gd name="T2" fmla="+- 0 5939 5925"/>
                  <a:gd name="T3" fmla="*/ T2 w 15"/>
                </a:gdLst>
                <a:ahLst/>
                <a:cxnLst>
                  <a:cxn ang="0">
                    <a:pos x="T1" y="0"/>
                  </a:cxn>
                  <a:cxn ang="0">
                    <a:pos x="T3" y="0"/>
                  </a:cxn>
                </a:cxnLst>
                <a:rect l="0" t="0" r="r" b="b"/>
                <a:pathLst>
                  <a:path w="15">
                    <a:moveTo>
                      <a:pt x="0" y="0"/>
                    </a:moveTo>
                    <a:lnTo>
                      <a:pt x="14" y="0"/>
                    </a:lnTo>
                  </a:path>
                </a:pathLst>
              </a:custGeom>
              <a:noFill/>
              <a:ln w="9144">
                <a:solidFill>
                  <a:srgbClr val="B4B4B4"/>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grpSp>
        <p:grpSp>
          <p:nvGrpSpPr>
            <p:cNvPr id="793" name="Group 641"/>
            <p:cNvGrpSpPr>
              <a:grpSpLocks/>
            </p:cNvGrpSpPr>
            <p:nvPr/>
          </p:nvGrpSpPr>
          <p:grpSpPr bwMode="auto">
            <a:xfrm>
              <a:off x="5999" y="7066"/>
              <a:ext cx="15" cy="2"/>
              <a:chOff x="5999" y="7066"/>
              <a:chExt cx="15" cy="2"/>
            </a:xfrm>
          </p:grpSpPr>
          <p:sp>
            <p:nvSpPr>
              <p:cNvPr id="801" name="Freeform 642"/>
              <p:cNvSpPr>
                <a:spLocks/>
              </p:cNvSpPr>
              <p:nvPr/>
            </p:nvSpPr>
            <p:spPr bwMode="auto">
              <a:xfrm>
                <a:off x="5999" y="7066"/>
                <a:ext cx="15" cy="2"/>
              </a:xfrm>
              <a:custGeom>
                <a:avLst/>
                <a:gdLst>
                  <a:gd name="T0" fmla="+- 0 5999 5999"/>
                  <a:gd name="T1" fmla="*/ T0 w 15"/>
                  <a:gd name="T2" fmla="+- 0 6014 5999"/>
                  <a:gd name="T3" fmla="*/ T2 w 15"/>
                </a:gdLst>
                <a:ahLst/>
                <a:cxnLst>
                  <a:cxn ang="0">
                    <a:pos x="T1" y="0"/>
                  </a:cxn>
                  <a:cxn ang="0">
                    <a:pos x="T3" y="0"/>
                  </a:cxn>
                </a:cxnLst>
                <a:rect l="0" t="0" r="r" b="b"/>
                <a:pathLst>
                  <a:path w="15">
                    <a:moveTo>
                      <a:pt x="0" y="0"/>
                    </a:moveTo>
                    <a:lnTo>
                      <a:pt x="15" y="0"/>
                    </a:lnTo>
                  </a:path>
                </a:pathLst>
              </a:custGeom>
              <a:noFill/>
              <a:ln w="9144">
                <a:solidFill>
                  <a:srgbClr val="B4B4B4"/>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802" name="Picture 643"/>
              <p:cNvPicPr>
                <a:picLocks noChangeAspect="1" noChangeArrowheads="1"/>
              </p:cNvPicPr>
              <p:nvPr/>
            </p:nvPicPr>
            <p:blipFill>
              <a:blip r:embed="rId94" cstate="print">
                <a:extLst>
                  <a:ext uri="{28A0092B-C50C-407E-A947-70E740481C1C}">
                    <a14:useLocalDpi xmlns:a14="http://schemas.microsoft.com/office/drawing/2010/main" xmlns="" val="0"/>
                  </a:ext>
                </a:extLst>
              </a:blip>
              <a:srcRect/>
              <a:stretch>
                <a:fillRect/>
              </a:stretch>
            </p:blipFill>
            <p:spPr bwMode="auto">
              <a:xfrm>
                <a:off x="5999" y="7045"/>
                <a:ext cx="180" cy="2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794" name="Group 644"/>
            <p:cNvGrpSpPr>
              <a:grpSpLocks/>
            </p:cNvGrpSpPr>
            <p:nvPr/>
          </p:nvGrpSpPr>
          <p:grpSpPr bwMode="auto">
            <a:xfrm>
              <a:off x="6105" y="7066"/>
              <a:ext cx="15" cy="2"/>
              <a:chOff x="6105" y="7066"/>
              <a:chExt cx="15" cy="2"/>
            </a:xfrm>
          </p:grpSpPr>
          <p:sp>
            <p:nvSpPr>
              <p:cNvPr id="799" name="Freeform 645"/>
              <p:cNvSpPr>
                <a:spLocks/>
              </p:cNvSpPr>
              <p:nvPr/>
            </p:nvSpPr>
            <p:spPr bwMode="auto">
              <a:xfrm>
                <a:off x="6105" y="7066"/>
                <a:ext cx="15" cy="2"/>
              </a:xfrm>
              <a:custGeom>
                <a:avLst/>
                <a:gdLst>
                  <a:gd name="T0" fmla="+- 0 6105 6105"/>
                  <a:gd name="T1" fmla="*/ T0 w 15"/>
                  <a:gd name="T2" fmla="+- 0 6119 6105"/>
                  <a:gd name="T3" fmla="*/ T2 w 15"/>
                </a:gdLst>
                <a:ahLst/>
                <a:cxnLst>
                  <a:cxn ang="0">
                    <a:pos x="T1" y="0"/>
                  </a:cxn>
                  <a:cxn ang="0">
                    <a:pos x="T3" y="0"/>
                  </a:cxn>
                </a:cxnLst>
                <a:rect l="0" t="0" r="r" b="b"/>
                <a:pathLst>
                  <a:path w="15">
                    <a:moveTo>
                      <a:pt x="0" y="0"/>
                    </a:moveTo>
                    <a:lnTo>
                      <a:pt x="14" y="0"/>
                    </a:lnTo>
                  </a:path>
                </a:pathLst>
              </a:custGeom>
              <a:noFill/>
              <a:ln w="9144">
                <a:solidFill>
                  <a:srgbClr val="A4A4A4"/>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800" name="Picture 646"/>
              <p:cNvPicPr>
                <a:picLocks noChangeAspect="1" noChangeArrowheads="1"/>
              </p:cNvPicPr>
              <p:nvPr/>
            </p:nvPicPr>
            <p:blipFill>
              <a:blip r:embed="rId95" cstate="print">
                <a:extLst>
                  <a:ext uri="{28A0092B-C50C-407E-A947-70E740481C1C}">
                    <a14:useLocalDpi xmlns:a14="http://schemas.microsoft.com/office/drawing/2010/main" xmlns="" val="0"/>
                  </a:ext>
                </a:extLst>
              </a:blip>
              <a:srcRect/>
              <a:stretch>
                <a:fillRect/>
              </a:stretch>
            </p:blipFill>
            <p:spPr bwMode="auto">
              <a:xfrm>
                <a:off x="6974" y="7014"/>
                <a:ext cx="180" cy="6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795" name="Group 647"/>
            <p:cNvGrpSpPr>
              <a:grpSpLocks/>
            </p:cNvGrpSpPr>
            <p:nvPr/>
          </p:nvGrpSpPr>
          <p:grpSpPr bwMode="auto">
            <a:xfrm>
              <a:off x="6988" y="7082"/>
              <a:ext cx="17" cy="2"/>
              <a:chOff x="6988" y="7082"/>
              <a:chExt cx="17" cy="2"/>
            </a:xfrm>
          </p:grpSpPr>
          <p:sp>
            <p:nvSpPr>
              <p:cNvPr id="796" name="Freeform 648"/>
              <p:cNvSpPr>
                <a:spLocks/>
              </p:cNvSpPr>
              <p:nvPr/>
            </p:nvSpPr>
            <p:spPr bwMode="auto">
              <a:xfrm>
                <a:off x="6988" y="7082"/>
                <a:ext cx="17" cy="2"/>
              </a:xfrm>
              <a:custGeom>
                <a:avLst/>
                <a:gdLst>
                  <a:gd name="T0" fmla="+- 0 6988 6988"/>
                  <a:gd name="T1" fmla="*/ T0 w 17"/>
                  <a:gd name="T2" fmla="+- 0 7005 6988"/>
                  <a:gd name="T3" fmla="*/ T2 w 17"/>
                </a:gdLst>
                <a:ahLst/>
                <a:cxnLst>
                  <a:cxn ang="0">
                    <a:pos x="T1" y="0"/>
                  </a:cxn>
                  <a:cxn ang="0">
                    <a:pos x="T3" y="0"/>
                  </a:cxn>
                </a:cxnLst>
                <a:rect l="0" t="0" r="r" b="b"/>
                <a:pathLst>
                  <a:path w="17">
                    <a:moveTo>
                      <a:pt x="0" y="0"/>
                    </a:moveTo>
                    <a:lnTo>
                      <a:pt x="17" y="0"/>
                    </a:lnTo>
                  </a:path>
                </a:pathLst>
              </a:custGeom>
              <a:noFill/>
              <a:ln w="10668">
                <a:solidFill>
                  <a:srgbClr val="B4B4B4"/>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797" name="Picture 649"/>
              <p:cNvPicPr>
                <a:picLocks noChangeAspect="1" noChangeArrowheads="1"/>
              </p:cNvPicPr>
              <p:nvPr/>
            </p:nvPicPr>
            <p:blipFill>
              <a:blip r:embed="rId96" cstate="print">
                <a:extLst>
                  <a:ext uri="{28A0092B-C50C-407E-A947-70E740481C1C}">
                    <a14:useLocalDpi xmlns:a14="http://schemas.microsoft.com/office/drawing/2010/main" xmlns="" val="0"/>
                  </a:ext>
                </a:extLst>
              </a:blip>
              <a:srcRect/>
              <a:stretch>
                <a:fillRect/>
              </a:stretch>
            </p:blipFill>
            <p:spPr bwMode="auto">
              <a:xfrm>
                <a:off x="4814" y="7030"/>
                <a:ext cx="254" cy="74"/>
              </a:xfrm>
              <a:prstGeom prst="rect">
                <a:avLst/>
              </a:prstGeom>
              <a:noFill/>
              <a:extLst>
                <a:ext uri="{909E8E84-426E-40DD-AFC4-6F175D3DCCD1}">
                  <a14:hiddenFill xmlns:a14="http://schemas.microsoft.com/office/drawing/2010/main" xmlns="">
                    <a:solidFill>
                      <a:srgbClr val="FFFFFF"/>
                    </a:solidFill>
                  </a14:hiddenFill>
                </a:ext>
              </a:extLst>
            </p:spPr>
          </p:pic>
          <p:pic>
            <p:nvPicPr>
              <p:cNvPr id="798" name="Picture 650"/>
              <p:cNvPicPr>
                <a:picLocks noChangeAspect="1" noChangeArrowheads="1"/>
              </p:cNvPicPr>
              <p:nvPr/>
            </p:nvPicPr>
            <p:blipFill>
              <a:blip r:embed="rId97" cstate="print">
                <a:extLst>
                  <a:ext uri="{28A0092B-C50C-407E-A947-70E740481C1C}">
                    <a14:useLocalDpi xmlns:a14="http://schemas.microsoft.com/office/drawing/2010/main" xmlns="" val="0"/>
                  </a:ext>
                </a:extLst>
              </a:blip>
              <a:srcRect/>
              <a:stretch>
                <a:fillRect/>
              </a:stretch>
            </p:blipFill>
            <p:spPr bwMode="auto">
              <a:xfrm>
                <a:off x="6299" y="7014"/>
                <a:ext cx="226" cy="137"/>
              </a:xfrm>
              <a:prstGeom prst="rect">
                <a:avLst/>
              </a:prstGeom>
              <a:noFill/>
              <a:extLst>
                <a:ext uri="{909E8E84-426E-40DD-AFC4-6F175D3DCCD1}">
                  <a14:hiddenFill xmlns:a14="http://schemas.microsoft.com/office/drawing/2010/main" xmlns="">
                    <a:solidFill>
                      <a:srgbClr val="FFFFFF"/>
                    </a:solidFill>
                  </a14:hiddenFill>
                </a:ext>
              </a:extLst>
            </p:spPr>
          </p:pic>
        </p:grpSp>
      </p:grpSp>
      <p:sp>
        <p:nvSpPr>
          <p:cNvPr id="830" name="ZoneTexte 829"/>
          <p:cNvSpPr txBox="1"/>
          <p:nvPr>
            <p:custDataLst>
              <p:tags r:id="rId9"/>
            </p:custDataLst>
          </p:nvPr>
        </p:nvSpPr>
        <p:spPr>
          <a:xfrm>
            <a:off x="475502" y="4160164"/>
            <a:ext cx="3022078" cy="307777"/>
          </a:xfrm>
          <a:prstGeom prst="rect">
            <a:avLst/>
          </a:prstGeom>
          <a:solidFill>
            <a:schemeClr val="bg1"/>
          </a:solidFill>
          <a:ln>
            <a:solidFill>
              <a:schemeClr val="tx1"/>
            </a:solidFill>
            <a:prstDash val="sysDot"/>
          </a:ln>
        </p:spPr>
        <p:txBody>
          <a:bodyPr wrap="square" rtlCol="0">
            <a:spAutoFit/>
          </a:bodyPr>
          <a:lstStyle/>
          <a:p>
            <a:r>
              <a:rPr lang="fr-CA" sz="1400" b="1" kern="1400" spc="25" dirty="0">
                <a:latin typeface="Calibri" panose="020F0502020204030204" pitchFamily="34" charset="0"/>
                <a:ea typeface="Times New Roman"/>
                <a:cs typeface="Calibri" panose="020F0502020204030204" pitchFamily="34" charset="0"/>
              </a:rPr>
              <a:t>Groupe d’os n°3 : </a:t>
            </a:r>
            <a:r>
              <a:rPr lang="fr-CA" sz="1400" b="1" kern="1400" spc="25" dirty="0">
                <a:solidFill>
                  <a:srgbClr val="FF0000"/>
                </a:solidFill>
                <a:latin typeface="Calibri" panose="020F0502020204030204" pitchFamily="34" charset="0"/>
                <a:ea typeface="Times New Roman"/>
                <a:cs typeface="Calibri" panose="020F0502020204030204" pitchFamily="34" charset="0"/>
              </a:rPr>
              <a:t>Cage thoracique</a:t>
            </a:r>
          </a:p>
        </p:txBody>
      </p:sp>
      <p:sp>
        <p:nvSpPr>
          <p:cNvPr id="831" name="ZoneTexte 830"/>
          <p:cNvSpPr txBox="1"/>
          <p:nvPr>
            <p:custDataLst>
              <p:tags r:id="rId10"/>
            </p:custDataLst>
          </p:nvPr>
        </p:nvSpPr>
        <p:spPr>
          <a:xfrm>
            <a:off x="404441" y="1809750"/>
            <a:ext cx="2770344" cy="307777"/>
          </a:xfrm>
          <a:prstGeom prst="rect">
            <a:avLst/>
          </a:prstGeom>
          <a:solidFill>
            <a:schemeClr val="bg1"/>
          </a:solidFill>
          <a:ln>
            <a:solidFill>
              <a:schemeClr val="tx1"/>
            </a:solidFill>
            <a:prstDash val="sysDot"/>
          </a:ln>
        </p:spPr>
        <p:txBody>
          <a:bodyPr wrap="square" rtlCol="0">
            <a:spAutoFit/>
          </a:bodyPr>
          <a:lstStyle/>
          <a:p>
            <a:r>
              <a:rPr lang="fr-CA" sz="1400" b="1" kern="1400" spc="25" dirty="0">
                <a:latin typeface="Calibri" panose="020F0502020204030204" pitchFamily="34" charset="0"/>
                <a:ea typeface="Times New Roman"/>
                <a:cs typeface="Calibri" panose="020F0502020204030204" pitchFamily="34" charset="0"/>
              </a:rPr>
              <a:t>Groupe d’os n°1 : </a:t>
            </a:r>
            <a:r>
              <a:rPr lang="fr-CA" sz="1400" b="1" kern="1400" spc="25" dirty="0">
                <a:solidFill>
                  <a:srgbClr val="FF0000"/>
                </a:solidFill>
                <a:latin typeface="Calibri" panose="020F0502020204030204" pitchFamily="34" charset="0"/>
                <a:ea typeface="Times New Roman"/>
                <a:cs typeface="Calibri" panose="020F0502020204030204" pitchFamily="34" charset="0"/>
              </a:rPr>
              <a:t>Tête</a:t>
            </a:r>
          </a:p>
        </p:txBody>
      </p:sp>
      <p:sp>
        <p:nvSpPr>
          <p:cNvPr id="832" name="ZoneTexte 831"/>
          <p:cNvSpPr txBox="1"/>
          <p:nvPr>
            <p:custDataLst>
              <p:tags r:id="rId11"/>
            </p:custDataLst>
          </p:nvPr>
        </p:nvSpPr>
        <p:spPr>
          <a:xfrm>
            <a:off x="3645198" y="1809750"/>
            <a:ext cx="3175556" cy="307777"/>
          </a:xfrm>
          <a:prstGeom prst="rect">
            <a:avLst/>
          </a:prstGeom>
          <a:solidFill>
            <a:schemeClr val="bg1"/>
          </a:solidFill>
          <a:ln>
            <a:solidFill>
              <a:schemeClr val="tx1"/>
            </a:solidFill>
            <a:prstDash val="sysDot"/>
          </a:ln>
        </p:spPr>
        <p:txBody>
          <a:bodyPr wrap="square" rtlCol="0">
            <a:spAutoFit/>
          </a:bodyPr>
          <a:lstStyle/>
          <a:p>
            <a:r>
              <a:rPr lang="fr-CA" sz="1400" b="1" kern="1400" spc="25" dirty="0">
                <a:latin typeface="Calibri" panose="020F0502020204030204" pitchFamily="34" charset="0"/>
                <a:ea typeface="Times New Roman"/>
                <a:cs typeface="Calibri" panose="020F0502020204030204" pitchFamily="34" charset="0"/>
              </a:rPr>
              <a:t>Groupe d’os n°2 : </a:t>
            </a:r>
            <a:r>
              <a:rPr lang="fr-CA" sz="1400" b="1" kern="1400" spc="25" dirty="0">
                <a:solidFill>
                  <a:srgbClr val="FF0000"/>
                </a:solidFill>
                <a:latin typeface="Calibri" panose="020F0502020204030204" pitchFamily="34" charset="0"/>
                <a:ea typeface="Times New Roman"/>
                <a:cs typeface="Calibri" panose="020F0502020204030204" pitchFamily="34" charset="0"/>
              </a:rPr>
              <a:t>Colonne vertébrale  </a:t>
            </a:r>
          </a:p>
        </p:txBody>
      </p:sp>
      <p:sp>
        <p:nvSpPr>
          <p:cNvPr id="833" name="ZoneTexte 832"/>
          <p:cNvSpPr txBox="1"/>
          <p:nvPr>
            <p:custDataLst>
              <p:tags r:id="rId12"/>
            </p:custDataLst>
          </p:nvPr>
        </p:nvSpPr>
        <p:spPr>
          <a:xfrm>
            <a:off x="490166" y="6730021"/>
            <a:ext cx="2770344" cy="307777"/>
          </a:xfrm>
          <a:prstGeom prst="rect">
            <a:avLst/>
          </a:prstGeom>
          <a:solidFill>
            <a:schemeClr val="bg1"/>
          </a:solidFill>
          <a:ln>
            <a:solidFill>
              <a:schemeClr val="tx1"/>
            </a:solidFill>
            <a:prstDash val="sysDot"/>
          </a:ln>
        </p:spPr>
        <p:txBody>
          <a:bodyPr wrap="square" rtlCol="0">
            <a:spAutoFit/>
          </a:bodyPr>
          <a:lstStyle/>
          <a:p>
            <a:r>
              <a:rPr lang="fr-CA" sz="1400" b="1" kern="1400" spc="25" dirty="0">
                <a:latin typeface="Calibri" panose="020F0502020204030204" pitchFamily="34" charset="0"/>
                <a:ea typeface="Times New Roman"/>
                <a:cs typeface="Calibri" panose="020F0502020204030204" pitchFamily="34" charset="0"/>
              </a:rPr>
              <a:t>Groupe d’os n°4 : </a:t>
            </a:r>
            <a:r>
              <a:rPr lang="fr-CA" sz="1400" b="1" kern="1400" spc="25" dirty="0">
                <a:solidFill>
                  <a:srgbClr val="FF0000"/>
                </a:solidFill>
                <a:latin typeface="Calibri" panose="020F0502020204030204" pitchFamily="34" charset="0"/>
                <a:ea typeface="Times New Roman"/>
                <a:cs typeface="Calibri" panose="020F0502020204030204" pitchFamily="34" charset="0"/>
              </a:rPr>
              <a:t>Bassin</a:t>
            </a:r>
          </a:p>
        </p:txBody>
      </p:sp>
      <p:sp>
        <p:nvSpPr>
          <p:cNvPr id="834" name="ZoneTexte 833"/>
          <p:cNvSpPr txBox="1"/>
          <p:nvPr>
            <p:custDataLst>
              <p:tags r:id="rId13"/>
            </p:custDataLst>
          </p:nvPr>
        </p:nvSpPr>
        <p:spPr>
          <a:xfrm>
            <a:off x="3952028" y="5650437"/>
            <a:ext cx="2207671" cy="307777"/>
          </a:xfrm>
          <a:prstGeom prst="rect">
            <a:avLst/>
          </a:prstGeom>
          <a:solidFill>
            <a:schemeClr val="bg1"/>
          </a:solidFill>
          <a:ln>
            <a:solidFill>
              <a:schemeClr val="tx1"/>
            </a:solidFill>
            <a:prstDash val="sysDot"/>
          </a:ln>
        </p:spPr>
        <p:txBody>
          <a:bodyPr wrap="square" rtlCol="0">
            <a:spAutoFit/>
          </a:bodyPr>
          <a:lstStyle/>
          <a:p>
            <a:r>
              <a:rPr lang="fr-CA" sz="1400" b="1" kern="1400" spc="25" dirty="0">
                <a:latin typeface="Calibri" panose="020F0502020204030204" pitchFamily="34" charset="0"/>
                <a:ea typeface="Times New Roman"/>
                <a:cs typeface="Calibri" panose="020F0502020204030204" pitchFamily="34" charset="0"/>
              </a:rPr>
              <a:t>Groupe d’os n°5 : </a:t>
            </a:r>
            <a:r>
              <a:rPr lang="fr-CA" sz="1400" b="1" kern="1400" spc="25" dirty="0">
                <a:solidFill>
                  <a:srgbClr val="FF0000"/>
                </a:solidFill>
                <a:latin typeface="Calibri" panose="020F0502020204030204" pitchFamily="34" charset="0"/>
                <a:ea typeface="Times New Roman"/>
                <a:cs typeface="Calibri" panose="020F0502020204030204" pitchFamily="34" charset="0"/>
              </a:rPr>
              <a:t>Jambe</a:t>
            </a:r>
          </a:p>
        </p:txBody>
      </p:sp>
      <p:sp>
        <p:nvSpPr>
          <p:cNvPr id="835" name="ZoneTexte 834"/>
          <p:cNvSpPr txBox="1"/>
          <p:nvPr>
            <p:custDataLst>
              <p:tags r:id="rId14"/>
            </p:custDataLst>
          </p:nvPr>
        </p:nvSpPr>
        <p:spPr>
          <a:xfrm>
            <a:off x="4465290" y="8348434"/>
            <a:ext cx="2022278" cy="307777"/>
          </a:xfrm>
          <a:prstGeom prst="rect">
            <a:avLst/>
          </a:prstGeom>
          <a:solidFill>
            <a:schemeClr val="bg1"/>
          </a:solidFill>
          <a:ln>
            <a:solidFill>
              <a:schemeClr val="tx1"/>
            </a:solidFill>
            <a:prstDash val="sysDot"/>
          </a:ln>
        </p:spPr>
        <p:txBody>
          <a:bodyPr wrap="square" rtlCol="0">
            <a:spAutoFit/>
          </a:bodyPr>
          <a:lstStyle/>
          <a:p>
            <a:r>
              <a:rPr lang="fr-CA" sz="1400" b="1" kern="1400" spc="25" dirty="0">
                <a:latin typeface="Calibri" panose="020F0502020204030204" pitchFamily="34" charset="0"/>
                <a:ea typeface="Times New Roman"/>
                <a:cs typeface="Calibri" panose="020F0502020204030204" pitchFamily="34" charset="0"/>
              </a:rPr>
              <a:t>Groupe d’os n°6 : </a:t>
            </a:r>
            <a:r>
              <a:rPr lang="fr-CA" sz="1400" b="1" kern="1400" spc="25" dirty="0">
                <a:solidFill>
                  <a:srgbClr val="FF0000"/>
                </a:solidFill>
                <a:latin typeface="Calibri" panose="020F0502020204030204" pitchFamily="34" charset="0"/>
                <a:ea typeface="Times New Roman"/>
                <a:cs typeface="Calibri" panose="020F0502020204030204" pitchFamily="34" charset="0"/>
              </a:rPr>
              <a:t>Bras</a:t>
            </a:r>
          </a:p>
        </p:txBody>
      </p:sp>
      <p:sp>
        <p:nvSpPr>
          <p:cNvPr id="837" name="Title 3"/>
          <p:cNvSpPr txBox="1">
            <a:spLocks/>
          </p:cNvSpPr>
          <p:nvPr>
            <p:custDataLst>
              <p:tags r:id="rId15"/>
            </p:custDataLst>
          </p:nvPr>
        </p:nvSpPr>
        <p:spPr>
          <a:xfrm>
            <a:off x="-1" y="1090613"/>
            <a:ext cx="6851235" cy="5664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fr-CA" sz="1400" kern="1400" spc="25" dirty="0">
                <a:latin typeface="Calibri" panose="020F0502020204030204" pitchFamily="34" charset="0"/>
                <a:ea typeface="Times New Roman"/>
                <a:cs typeface="Calibri" panose="020F0502020204030204" pitchFamily="34" charset="0"/>
              </a:rPr>
              <a:t>Quels sont les noms de ces 6 principaux groupes d’os ?</a:t>
            </a:r>
          </a:p>
        </p:txBody>
      </p:sp>
    </p:spTree>
    <p:extLst>
      <p:ext uri="{BB962C8B-B14F-4D97-AF65-F5344CB8AC3E}">
        <p14:creationId xmlns:p14="http://schemas.microsoft.com/office/powerpoint/2010/main" xmlns="" val="23174949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custDataLst>
              <p:tags r:id="rId1"/>
            </p:custDataLst>
            <p:extLst>
              <p:ext uri="{D42A27DB-BD31-4B8C-83A1-F6EECF244321}">
                <p14:modId xmlns:p14="http://schemas.microsoft.com/office/powerpoint/2010/main" xmlns="" val="4274302825"/>
              </p:ext>
            </p:extLst>
          </p:nvPr>
        </p:nvGraphicFramePr>
        <p:xfrm>
          <a:off x="0" y="1590675"/>
          <a:ext cx="6753333" cy="7457340"/>
        </p:xfrm>
        <a:graphic>
          <a:graphicData uri="http://schemas.openxmlformats.org/drawingml/2006/table">
            <a:tbl>
              <a:tblPr firstRow="1" bandRow="1">
                <a:tableStyleId>{5C22544A-7EE6-4342-B048-85BDC9FD1C3A}</a:tableStyleId>
              </a:tblPr>
              <a:tblGrid>
                <a:gridCol w="1861901">
                  <a:extLst>
                    <a:ext uri="{9D8B030D-6E8A-4147-A177-3AD203B41FA5}">
                      <a16:colId xmlns:a16="http://schemas.microsoft.com/office/drawing/2014/main" xmlns="" val="20000"/>
                    </a:ext>
                  </a:extLst>
                </a:gridCol>
                <a:gridCol w="1471957">
                  <a:extLst>
                    <a:ext uri="{9D8B030D-6E8A-4147-A177-3AD203B41FA5}">
                      <a16:colId xmlns:a16="http://schemas.microsoft.com/office/drawing/2014/main" xmlns="" val="20001"/>
                    </a:ext>
                  </a:extLst>
                </a:gridCol>
                <a:gridCol w="1819275">
                  <a:extLst>
                    <a:ext uri="{9D8B030D-6E8A-4147-A177-3AD203B41FA5}">
                      <a16:colId xmlns:a16="http://schemas.microsoft.com/office/drawing/2014/main" xmlns="" val="20002"/>
                    </a:ext>
                  </a:extLst>
                </a:gridCol>
                <a:gridCol w="1600200">
                  <a:extLst>
                    <a:ext uri="{9D8B030D-6E8A-4147-A177-3AD203B41FA5}">
                      <a16:colId xmlns:a16="http://schemas.microsoft.com/office/drawing/2014/main" xmlns="" val="20003"/>
                    </a:ext>
                  </a:extLst>
                </a:gridCol>
              </a:tblGrid>
              <a:tr h="944880">
                <a:tc>
                  <a:txBody>
                    <a:bodyPr/>
                    <a:lstStyle/>
                    <a:p>
                      <a:endParaRPr lang="fr-CA"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A" sz="1200" b="1" i="0" dirty="0">
                          <a:solidFill>
                            <a:schemeClr val="tx1"/>
                          </a:solidFill>
                          <a:latin typeface="Calibri" panose="020F0502020204030204" pitchFamily="34" charset="0"/>
                          <a:cs typeface="Calibri" panose="020F0502020204030204" pitchFamily="34" charset="0"/>
                        </a:rPr>
                        <a:t>Dents</a:t>
                      </a:r>
                      <a:r>
                        <a:rPr lang="fr-CA" sz="1200" b="0" i="0" dirty="0">
                          <a:solidFill>
                            <a:schemeClr val="tx1"/>
                          </a:solidFill>
                          <a:latin typeface="Calibri" panose="020F0502020204030204" pitchFamily="34" charset="0"/>
                          <a:cs typeface="Calibri" panose="020F0502020204030204" pitchFamily="34" charset="0"/>
                        </a:rPr>
                        <a:t/>
                      </a:r>
                      <a:br>
                        <a:rPr lang="fr-CA" sz="1200" b="0" i="0" dirty="0">
                          <a:solidFill>
                            <a:schemeClr val="tx1"/>
                          </a:solidFill>
                          <a:latin typeface="Calibri" panose="020F0502020204030204" pitchFamily="34" charset="0"/>
                          <a:cs typeface="Calibri" panose="020F0502020204030204" pitchFamily="34" charset="0"/>
                        </a:rPr>
                      </a:br>
                      <a:r>
                        <a:rPr lang="fr-CA" sz="1100" b="0" i="0" dirty="0">
                          <a:solidFill>
                            <a:schemeClr val="tx1"/>
                          </a:solidFill>
                          <a:latin typeface="Calibri" panose="020F0502020204030204" pitchFamily="34" charset="0"/>
                          <a:cs typeface="Calibri" panose="020F0502020204030204" pitchFamily="34" charset="0"/>
                        </a:rPr>
                        <a:t>Quelles</a:t>
                      </a:r>
                      <a:r>
                        <a:rPr lang="fr-CA" sz="1100" b="0" i="0" baseline="0" dirty="0">
                          <a:solidFill>
                            <a:schemeClr val="tx1"/>
                          </a:solidFill>
                          <a:latin typeface="Calibri" panose="020F0502020204030204" pitchFamily="34" charset="0"/>
                          <a:cs typeface="Calibri" panose="020F0502020204030204" pitchFamily="34" charset="0"/>
                        </a:rPr>
                        <a:t> dents possède cet animal ?</a:t>
                      </a:r>
                      <a:endParaRPr lang="fr-CA" sz="1200" b="0" i="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A" sz="1200" b="1" i="0" dirty="0">
                          <a:solidFill>
                            <a:schemeClr val="tx1"/>
                          </a:solidFill>
                          <a:latin typeface="Calibri" panose="020F0502020204030204" pitchFamily="34" charset="0"/>
                          <a:cs typeface="Calibri" panose="020F0502020204030204" pitchFamily="34" charset="0"/>
                        </a:rPr>
                        <a:t>Utilité</a:t>
                      </a:r>
                    </a:p>
                    <a:p>
                      <a:r>
                        <a:rPr lang="fr-CA" sz="1100" b="0" i="0" dirty="0">
                          <a:solidFill>
                            <a:schemeClr val="tx1"/>
                          </a:solidFill>
                          <a:latin typeface="Calibri" panose="020F0502020204030204" pitchFamily="34" charset="0"/>
                          <a:cs typeface="Calibri" panose="020F0502020204030204" pitchFamily="34" charset="0"/>
                        </a:rPr>
                        <a:t>Que peut</a:t>
                      </a:r>
                      <a:r>
                        <a:rPr lang="fr-CA" sz="1100" b="0" i="0" baseline="0" dirty="0">
                          <a:solidFill>
                            <a:schemeClr val="tx1"/>
                          </a:solidFill>
                          <a:latin typeface="Calibri" panose="020F0502020204030204" pitchFamily="34" charset="0"/>
                          <a:cs typeface="Calibri" panose="020F0502020204030204" pitchFamily="34" charset="0"/>
                        </a:rPr>
                        <a:t> manger l’animal avec de telles dents ? Pourquoi pensez-vous cela ?</a:t>
                      </a:r>
                      <a:endParaRPr lang="fr-CA" sz="1100" b="0" i="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A" sz="1200" b="1" i="0" dirty="0">
                          <a:solidFill>
                            <a:schemeClr val="tx1"/>
                          </a:solidFill>
                          <a:latin typeface="Calibri" panose="020F0502020204030204" pitchFamily="34" charset="0"/>
                          <a:cs typeface="Calibri" panose="020F0502020204030204" pitchFamily="34" charset="0"/>
                        </a:rPr>
                        <a:t>Régime</a:t>
                      </a:r>
                      <a:r>
                        <a:rPr lang="fr-CA" sz="1200" b="1" i="0" baseline="0" dirty="0">
                          <a:solidFill>
                            <a:schemeClr val="tx1"/>
                          </a:solidFill>
                          <a:latin typeface="Calibri" panose="020F0502020204030204" pitchFamily="34" charset="0"/>
                          <a:cs typeface="Calibri" panose="020F0502020204030204" pitchFamily="34" charset="0"/>
                        </a:rPr>
                        <a:t> alimentaire</a:t>
                      </a:r>
                      <a:r>
                        <a:rPr lang="fr-CA" sz="1200" b="0" i="0" baseline="0" dirty="0">
                          <a:solidFill>
                            <a:schemeClr val="tx1"/>
                          </a:solidFill>
                          <a:latin typeface="Calibri" panose="020F0502020204030204" pitchFamily="34" charset="0"/>
                          <a:cs typeface="Calibri" panose="020F0502020204030204" pitchFamily="34" charset="0"/>
                        </a:rPr>
                        <a:t/>
                      </a:r>
                      <a:br>
                        <a:rPr lang="fr-CA" sz="1200" b="0" i="0" baseline="0" dirty="0">
                          <a:solidFill>
                            <a:schemeClr val="tx1"/>
                          </a:solidFill>
                          <a:latin typeface="Calibri" panose="020F0502020204030204" pitchFamily="34" charset="0"/>
                          <a:cs typeface="Calibri" panose="020F0502020204030204" pitchFamily="34" charset="0"/>
                        </a:rPr>
                      </a:br>
                      <a:r>
                        <a:rPr lang="fr-CA" sz="1100" b="0" i="0" baseline="0" dirty="0">
                          <a:solidFill>
                            <a:schemeClr val="tx1"/>
                          </a:solidFill>
                          <a:latin typeface="Calibri" panose="020F0502020204030204" pitchFamily="34" charset="0"/>
                          <a:cs typeface="Calibri" panose="020F0502020204030204" pitchFamily="34" charset="0"/>
                        </a:rPr>
                        <a:t>Comment appelle-t-on un animal qui mange ce genre de nourriture ?</a:t>
                      </a:r>
                      <a:endParaRPr lang="fr-CA" sz="1200" b="0" i="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1408820">
                <a:tc>
                  <a:txBody>
                    <a:bodyPr/>
                    <a:lstStyle/>
                    <a:p>
                      <a:pPr algn="l"/>
                      <a:r>
                        <a:rPr lang="fr-CA" sz="1200" dirty="0">
                          <a:latin typeface="Calibri" panose="020F0502020204030204" pitchFamily="34" charset="0"/>
                          <a:cs typeface="Calibri" panose="020F0502020204030204" pitchFamily="34" charset="0"/>
                        </a:rPr>
                        <a:t>Crâne</a:t>
                      </a:r>
                      <a:r>
                        <a:rPr lang="fr-CA" sz="1200" baseline="0" dirty="0">
                          <a:latin typeface="Calibri" panose="020F0502020204030204" pitchFamily="34" charset="0"/>
                          <a:cs typeface="Calibri" panose="020F0502020204030204" pitchFamily="34" charset="0"/>
                        </a:rPr>
                        <a:t> 1</a:t>
                      </a:r>
                      <a:endParaRPr lang="fr-CA"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dirty="0">
                          <a:solidFill>
                            <a:srgbClr val="FF0000"/>
                          </a:solidFill>
                          <a:latin typeface="Calibri" panose="020F0502020204030204" pitchFamily="34" charset="0"/>
                          <a:cs typeface="Calibri" panose="020F0502020204030204" pitchFamily="34" charset="0"/>
                        </a:rPr>
                        <a:t>Ce crâne est celui d’un </a:t>
                      </a:r>
                      <a:r>
                        <a:rPr lang="fr-CA" sz="1200" b="1" dirty="0">
                          <a:solidFill>
                            <a:srgbClr val="FF0000"/>
                          </a:solidFill>
                          <a:latin typeface="Calibri" panose="020F0502020204030204" pitchFamily="34" charset="0"/>
                          <a:cs typeface="Calibri" panose="020F0502020204030204" pitchFamily="34" charset="0"/>
                        </a:rPr>
                        <a:t>lynx</a:t>
                      </a:r>
                      <a:r>
                        <a:rPr lang="fr-CA" sz="1200" dirty="0">
                          <a:solidFill>
                            <a:srgbClr val="FF0000"/>
                          </a:solidFill>
                          <a:latin typeface="Calibri" panose="020F0502020204030204" pitchFamily="34" charset="0"/>
                          <a:cs typeface="Calibri" panose="020F0502020204030204" pitchFamily="34" charset="0"/>
                        </a:rPr>
                        <a:t>. Il possède de longues </a:t>
                      </a:r>
                      <a:r>
                        <a:rPr lang="fr-CA" sz="1200" b="1" dirty="0">
                          <a:solidFill>
                            <a:srgbClr val="FF0000"/>
                          </a:solidFill>
                          <a:latin typeface="Calibri" panose="020F0502020204030204" pitchFamily="34" charset="0"/>
                          <a:cs typeface="Calibri" panose="020F0502020204030204" pitchFamily="34" charset="0"/>
                        </a:rPr>
                        <a:t>canines</a:t>
                      </a:r>
                      <a:r>
                        <a:rPr lang="fr-CA" sz="1200" dirty="0">
                          <a:solidFill>
                            <a:srgbClr val="FF0000"/>
                          </a:solidFill>
                          <a:latin typeface="Calibri" panose="020F0502020204030204" pitchFamily="34" charset="0"/>
                          <a:cs typeface="Calibri" panose="020F0502020204030204" pitchFamily="34" charset="0"/>
                        </a:rPr>
                        <a:t> et des </a:t>
                      </a:r>
                      <a:r>
                        <a:rPr lang="fr-CA" sz="1200" b="1" dirty="0">
                          <a:solidFill>
                            <a:srgbClr val="FF0000"/>
                          </a:solidFill>
                          <a:latin typeface="Calibri" panose="020F0502020204030204" pitchFamily="34" charset="0"/>
                          <a:cs typeface="Calibri" panose="020F0502020204030204" pitchFamily="34" charset="0"/>
                        </a:rPr>
                        <a:t>molaires</a:t>
                      </a:r>
                      <a:r>
                        <a:rPr lang="fr-CA" sz="1200" dirty="0">
                          <a:solidFill>
                            <a:srgbClr val="FF0000"/>
                          </a:solidFill>
                          <a:latin typeface="Calibri" panose="020F0502020204030204" pitchFamily="34" charset="0"/>
                          <a:cs typeface="Calibri" panose="020F0502020204030204" pitchFamily="34" charset="0"/>
                        </a:rPr>
                        <a:t> pointues et aiguisées.</a:t>
                      </a:r>
                    </a:p>
                    <a:p>
                      <a:endParaRPr lang="fr-CA" sz="1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A" sz="1200" dirty="0">
                          <a:solidFill>
                            <a:srgbClr val="FF0000"/>
                          </a:solidFill>
                          <a:latin typeface="Calibri" panose="020F0502020204030204" pitchFamily="34" charset="0"/>
                          <a:cs typeface="Calibri" panose="020F0502020204030204" pitchFamily="34" charset="0"/>
                        </a:rPr>
                        <a:t>Les canines servent à </a:t>
                      </a:r>
                      <a:r>
                        <a:rPr lang="fr-CA" sz="1200" b="1" dirty="0">
                          <a:solidFill>
                            <a:srgbClr val="FF0000"/>
                          </a:solidFill>
                          <a:latin typeface="Calibri" panose="020F0502020204030204" pitchFamily="34" charset="0"/>
                          <a:cs typeface="Calibri" panose="020F0502020204030204" pitchFamily="34" charset="0"/>
                        </a:rPr>
                        <a:t>déchirer</a:t>
                      </a:r>
                      <a:r>
                        <a:rPr lang="fr-CA" sz="1200" dirty="0">
                          <a:solidFill>
                            <a:srgbClr val="FF0000"/>
                          </a:solidFill>
                          <a:latin typeface="Calibri" panose="020F0502020204030204" pitchFamily="34" charset="0"/>
                          <a:cs typeface="Calibri" panose="020F0502020204030204" pitchFamily="34" charset="0"/>
                        </a:rPr>
                        <a:t> la viande, et les molaires servent à la </a:t>
                      </a:r>
                      <a:r>
                        <a:rPr lang="fr-CA" sz="1200" b="1" dirty="0">
                          <a:solidFill>
                            <a:srgbClr val="FF0000"/>
                          </a:solidFill>
                          <a:latin typeface="Calibri" panose="020F0502020204030204" pitchFamily="34" charset="0"/>
                          <a:cs typeface="Calibri" panose="020F0502020204030204" pitchFamily="34" charset="0"/>
                        </a:rPr>
                        <a:t>couper</a:t>
                      </a:r>
                      <a:r>
                        <a:rPr lang="fr-CA" sz="1200" dirty="0">
                          <a:solidFill>
                            <a:srgbClr val="FF0000"/>
                          </a:solidFill>
                          <a:latin typeface="Calibri" panose="020F0502020204030204" pitchFamily="34" charset="0"/>
                          <a:cs typeface="Calibri" panose="020F0502020204030204" pitchFamily="34" charset="0"/>
                        </a:rPr>
                        <a:t>. La </a:t>
                      </a:r>
                      <a:r>
                        <a:rPr lang="fr-CA" sz="1200" b="1" dirty="0">
                          <a:solidFill>
                            <a:srgbClr val="FF0000"/>
                          </a:solidFill>
                          <a:latin typeface="Calibri" panose="020F0502020204030204" pitchFamily="34" charset="0"/>
                          <a:cs typeface="Calibri" panose="020F0502020204030204" pitchFamily="34" charset="0"/>
                        </a:rPr>
                        <a:t>viande</a:t>
                      </a:r>
                      <a:r>
                        <a:rPr lang="fr-CA" sz="1200" dirty="0">
                          <a:solidFill>
                            <a:srgbClr val="FF0000"/>
                          </a:solidFill>
                          <a:latin typeface="Calibri" panose="020F0502020204030204" pitchFamily="34" charset="0"/>
                          <a:cs typeface="Calibri" panose="020F0502020204030204" pitchFamily="34" charset="0"/>
                        </a:rPr>
                        <a:t> constitue donc son repas de base.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A" sz="1200" b="1" dirty="0">
                          <a:solidFill>
                            <a:srgbClr val="FF0000"/>
                          </a:solidFill>
                          <a:latin typeface="Calibri" panose="020F0502020204030204" pitchFamily="34" charset="0"/>
                          <a:cs typeface="Calibri" panose="020F0502020204030204" pitchFamily="34" charset="0"/>
                        </a:rPr>
                        <a:t>Carnivore</a:t>
                      </a:r>
                      <a:r>
                        <a:rPr lang="fr-CA" sz="1200" dirty="0">
                          <a:solidFill>
                            <a:srgbClr val="FF0000"/>
                          </a:solidFill>
                          <a:latin typeface="Calibri" panose="020F0502020204030204" pitchFamily="34" charset="0"/>
                          <a:cs typeface="Calibri" panose="020F0502020204030204" pitchFamily="34" charset="0"/>
                        </a:rPr>
                        <a:t>. Le lynx attrape des proies de toute sorte: petits mammifères et oiseaux.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4088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dirty="0">
                          <a:latin typeface="Calibri" panose="020F0502020204030204" pitchFamily="34" charset="0"/>
                          <a:cs typeface="Calibri" panose="020F0502020204030204" pitchFamily="34" charset="0"/>
                        </a:rPr>
                        <a:t>Crâne</a:t>
                      </a:r>
                      <a:r>
                        <a:rPr lang="fr-CA" sz="1200" baseline="0" dirty="0">
                          <a:latin typeface="Calibri" panose="020F0502020204030204" pitchFamily="34" charset="0"/>
                          <a:cs typeface="Calibri" panose="020F0502020204030204" pitchFamily="34" charset="0"/>
                        </a:rPr>
                        <a:t> 2</a:t>
                      </a:r>
                      <a:endParaRPr lang="fr-CA"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A" sz="1200" dirty="0">
                          <a:solidFill>
                            <a:srgbClr val="FF0000"/>
                          </a:solidFill>
                          <a:latin typeface="Calibri" panose="020F0502020204030204" pitchFamily="34" charset="0"/>
                          <a:cs typeface="Calibri" panose="020F0502020204030204" pitchFamily="34" charset="0"/>
                        </a:rPr>
                        <a:t>Ce crâne est celui d’un </a:t>
                      </a:r>
                      <a:r>
                        <a:rPr lang="fr-CA" sz="1200" b="1" dirty="0">
                          <a:solidFill>
                            <a:srgbClr val="FF0000"/>
                          </a:solidFill>
                          <a:latin typeface="Calibri" panose="020F0502020204030204" pitchFamily="34" charset="0"/>
                          <a:cs typeface="Calibri" panose="020F0502020204030204" pitchFamily="34" charset="0"/>
                        </a:rPr>
                        <a:t>rat</a:t>
                      </a:r>
                      <a:r>
                        <a:rPr lang="fr-CA" sz="1200" b="0" dirty="0">
                          <a:solidFill>
                            <a:srgbClr val="FF0000"/>
                          </a:solidFill>
                          <a:latin typeface="Calibri" panose="020F0502020204030204" pitchFamily="34" charset="0"/>
                          <a:cs typeface="Calibri" panose="020F0502020204030204" pitchFamily="34" charset="0"/>
                        </a:rPr>
                        <a:t>. Il</a:t>
                      </a:r>
                      <a:r>
                        <a:rPr lang="fr-CA" sz="1200" dirty="0">
                          <a:solidFill>
                            <a:srgbClr val="FF0000"/>
                          </a:solidFill>
                          <a:latin typeface="Calibri" panose="020F0502020204030204" pitchFamily="34" charset="0"/>
                          <a:cs typeface="Calibri" panose="020F0502020204030204" pitchFamily="34" charset="0"/>
                        </a:rPr>
                        <a:t> a des </a:t>
                      </a:r>
                      <a:r>
                        <a:rPr lang="fr-CA" sz="1200" b="1" dirty="0">
                          <a:solidFill>
                            <a:srgbClr val="FF0000"/>
                          </a:solidFill>
                          <a:latin typeface="Calibri" panose="020F0502020204030204" pitchFamily="34" charset="0"/>
                          <a:cs typeface="Calibri" panose="020F0502020204030204" pitchFamily="34" charset="0"/>
                        </a:rPr>
                        <a:t>incisives</a:t>
                      </a:r>
                      <a:r>
                        <a:rPr lang="fr-CA" sz="1200" dirty="0">
                          <a:solidFill>
                            <a:srgbClr val="FF0000"/>
                          </a:solidFill>
                          <a:latin typeface="Calibri" panose="020F0502020204030204" pitchFamily="34" charset="0"/>
                          <a:cs typeface="Calibri" panose="020F0502020204030204" pitchFamily="34" charset="0"/>
                        </a:rPr>
                        <a:t> aiguisées  en avant et des </a:t>
                      </a:r>
                      <a:r>
                        <a:rPr lang="fr-CA" sz="1200" b="1" dirty="0">
                          <a:solidFill>
                            <a:srgbClr val="FF0000"/>
                          </a:solidFill>
                          <a:latin typeface="Calibri" panose="020F0502020204030204" pitchFamily="34" charset="0"/>
                          <a:cs typeface="Calibri" panose="020F0502020204030204" pitchFamily="34" charset="0"/>
                        </a:rPr>
                        <a:t>molaires</a:t>
                      </a:r>
                      <a:r>
                        <a:rPr lang="fr-CA" sz="1200" dirty="0">
                          <a:solidFill>
                            <a:srgbClr val="FF0000"/>
                          </a:solidFill>
                          <a:latin typeface="Calibri" panose="020F0502020204030204" pitchFamily="34" charset="0"/>
                          <a:cs typeface="Calibri" panose="020F0502020204030204" pitchFamily="34" charset="0"/>
                        </a:rPr>
                        <a:t> plates derrière.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dirty="0">
                          <a:solidFill>
                            <a:srgbClr val="FF0000"/>
                          </a:solidFill>
                          <a:latin typeface="Calibri" panose="020F0502020204030204" pitchFamily="34" charset="0"/>
                          <a:cs typeface="Calibri" panose="020F0502020204030204" pitchFamily="34" charset="0"/>
                        </a:rPr>
                        <a:t>Les incisives servent à </a:t>
                      </a:r>
                      <a:r>
                        <a:rPr lang="fr-CA" sz="1200" b="1" dirty="0">
                          <a:solidFill>
                            <a:srgbClr val="FF0000"/>
                          </a:solidFill>
                          <a:latin typeface="Calibri" panose="020F0502020204030204" pitchFamily="34" charset="0"/>
                          <a:cs typeface="Calibri" panose="020F0502020204030204" pitchFamily="34" charset="0"/>
                        </a:rPr>
                        <a:t>ronger</a:t>
                      </a:r>
                      <a:r>
                        <a:rPr lang="fr-CA" sz="1200" dirty="0">
                          <a:solidFill>
                            <a:srgbClr val="FF0000"/>
                          </a:solidFill>
                          <a:latin typeface="Calibri" panose="020F0502020204030204" pitchFamily="34" charset="0"/>
                          <a:cs typeface="Calibri" panose="020F0502020204030204" pitchFamily="34" charset="0"/>
                        </a:rPr>
                        <a:t> et les molaires à </a:t>
                      </a:r>
                      <a:r>
                        <a:rPr lang="fr-CA" sz="1200" b="1" dirty="0">
                          <a:solidFill>
                            <a:srgbClr val="FF0000"/>
                          </a:solidFill>
                          <a:latin typeface="Calibri" panose="020F0502020204030204" pitchFamily="34" charset="0"/>
                          <a:cs typeface="Calibri" panose="020F0502020204030204" pitchFamily="34" charset="0"/>
                        </a:rPr>
                        <a:t>broyer</a:t>
                      </a:r>
                      <a:r>
                        <a:rPr lang="fr-CA" sz="1200" dirty="0">
                          <a:solidFill>
                            <a:srgbClr val="FF0000"/>
                          </a:solidFill>
                          <a:latin typeface="Calibri" panose="020F0502020204030204" pitchFamily="34" charset="0"/>
                          <a:cs typeface="Calibri" panose="020F0502020204030204" pitchFamily="34" charset="0"/>
                        </a:rPr>
                        <a:t>. Il mange principalement des </a:t>
                      </a:r>
                      <a:r>
                        <a:rPr lang="fr-CA" sz="1200" b="1" dirty="0">
                          <a:solidFill>
                            <a:srgbClr val="FF0000"/>
                          </a:solidFill>
                          <a:latin typeface="Calibri" panose="020F0502020204030204" pitchFamily="34" charset="0"/>
                          <a:cs typeface="Calibri" panose="020F0502020204030204" pitchFamily="34" charset="0"/>
                        </a:rPr>
                        <a:t>graines</a:t>
                      </a:r>
                      <a:r>
                        <a:rPr lang="fr-CA" sz="1200" dirty="0">
                          <a:solidFill>
                            <a:srgbClr val="FF0000"/>
                          </a:solidFill>
                          <a:latin typeface="Calibri" panose="020F0502020204030204" pitchFamily="34" charset="0"/>
                          <a:cs typeface="Calibri" panose="020F0502020204030204" pitchFamily="34" charset="0"/>
                        </a:rPr>
                        <a:t>, mais peut se nourrir de toute sorte d’autres choses.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A" sz="1200" dirty="0">
                          <a:solidFill>
                            <a:srgbClr val="FF0000"/>
                          </a:solidFill>
                          <a:latin typeface="Calibri" panose="020F0502020204030204" pitchFamily="34" charset="0"/>
                          <a:cs typeface="Calibri" panose="020F0502020204030204" pitchFamily="34" charset="0"/>
                        </a:rPr>
                        <a:t>Le rat est d’abord un </a:t>
                      </a:r>
                      <a:r>
                        <a:rPr lang="fr-CA" sz="1200" b="1" dirty="0">
                          <a:solidFill>
                            <a:srgbClr val="FF0000"/>
                          </a:solidFill>
                          <a:latin typeface="Calibri" panose="020F0502020204030204" pitchFamily="34" charset="0"/>
                          <a:cs typeface="Calibri" panose="020F0502020204030204" pitchFamily="34" charset="0"/>
                        </a:rPr>
                        <a:t>herbivore</a:t>
                      </a:r>
                      <a:r>
                        <a:rPr lang="fr-CA" sz="1200" dirty="0">
                          <a:solidFill>
                            <a:srgbClr val="FF0000"/>
                          </a:solidFill>
                          <a:latin typeface="Calibri" panose="020F0502020204030204" pitchFamily="34" charset="0"/>
                          <a:cs typeface="Calibri" panose="020F0502020204030204" pitchFamily="34" charset="0"/>
                        </a:rPr>
                        <a:t>,</a:t>
                      </a:r>
                      <a:r>
                        <a:rPr lang="fr-CA" sz="1200" baseline="0" dirty="0">
                          <a:solidFill>
                            <a:srgbClr val="FF0000"/>
                          </a:solidFill>
                          <a:latin typeface="Calibri" panose="020F0502020204030204" pitchFamily="34" charset="0"/>
                          <a:cs typeface="Calibri" panose="020F0502020204030204" pitchFamily="34" charset="0"/>
                        </a:rPr>
                        <a:t> mais il ne se gêne pas pour manger de la viande. On peut presque dire que c’est un </a:t>
                      </a:r>
                      <a:r>
                        <a:rPr lang="fr-CA" sz="1200" b="1" dirty="0">
                          <a:solidFill>
                            <a:srgbClr val="FF0000"/>
                          </a:solidFill>
                          <a:latin typeface="Calibri" panose="020F0502020204030204" pitchFamily="34" charset="0"/>
                          <a:cs typeface="Calibri" panose="020F0502020204030204" pitchFamily="34" charset="0"/>
                        </a:rPr>
                        <a:t>omnivore</a:t>
                      </a:r>
                      <a:r>
                        <a:rPr lang="fr-CA" sz="1200" dirty="0">
                          <a:solidFill>
                            <a:srgbClr val="FF0000"/>
                          </a:solidFill>
                          <a:latin typeface="Calibri" panose="020F0502020204030204" pitchFamily="34" charset="0"/>
                          <a:cs typeface="Calibri" panose="020F050202020403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14088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dirty="0">
                          <a:latin typeface="Calibri" panose="020F0502020204030204" pitchFamily="34" charset="0"/>
                          <a:cs typeface="Calibri" panose="020F0502020204030204" pitchFamily="34" charset="0"/>
                        </a:rPr>
                        <a:t>Crâne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A" sz="1200" dirty="0">
                          <a:solidFill>
                            <a:srgbClr val="FF0000"/>
                          </a:solidFill>
                          <a:latin typeface="Calibri" panose="020F0502020204030204" pitchFamily="34" charset="0"/>
                          <a:cs typeface="Calibri" panose="020F0502020204030204" pitchFamily="34" charset="0"/>
                        </a:rPr>
                        <a:t>Ce crâne est celui d’un </a:t>
                      </a:r>
                      <a:r>
                        <a:rPr lang="fr-CA" sz="1200" b="1" dirty="0">
                          <a:solidFill>
                            <a:srgbClr val="FF0000"/>
                          </a:solidFill>
                          <a:latin typeface="Calibri" panose="020F0502020204030204" pitchFamily="34" charset="0"/>
                          <a:cs typeface="Calibri" panose="020F0502020204030204" pitchFamily="34" charset="0"/>
                        </a:rPr>
                        <a:t>raton laveur</a:t>
                      </a:r>
                      <a:r>
                        <a:rPr lang="fr-CA" sz="1200" dirty="0">
                          <a:solidFill>
                            <a:srgbClr val="FF0000"/>
                          </a:solidFill>
                          <a:latin typeface="Calibri" panose="020F0502020204030204" pitchFamily="34" charset="0"/>
                          <a:cs typeface="Calibri" panose="020F0502020204030204" pitchFamily="34" charset="0"/>
                        </a:rPr>
                        <a:t>. Il possède toutes les sortes de dents.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A" sz="1200" dirty="0">
                          <a:solidFill>
                            <a:srgbClr val="FF0000"/>
                          </a:solidFill>
                          <a:latin typeface="Calibri" panose="020F0502020204030204" pitchFamily="34" charset="0"/>
                          <a:cs typeface="Calibri" panose="020F0502020204030204" pitchFamily="34" charset="0"/>
                        </a:rPr>
                        <a:t>Ses dents lui permettent autant de </a:t>
                      </a:r>
                      <a:r>
                        <a:rPr lang="fr-CA" sz="1200" b="1" dirty="0">
                          <a:solidFill>
                            <a:srgbClr val="FF0000"/>
                          </a:solidFill>
                          <a:latin typeface="Calibri" panose="020F0502020204030204" pitchFamily="34" charset="0"/>
                          <a:cs typeface="Calibri" panose="020F0502020204030204" pitchFamily="34" charset="0"/>
                        </a:rPr>
                        <a:t>déchiqueter</a:t>
                      </a:r>
                      <a:r>
                        <a:rPr lang="fr-CA" sz="1200" dirty="0">
                          <a:solidFill>
                            <a:srgbClr val="FF0000"/>
                          </a:solidFill>
                          <a:latin typeface="Calibri" panose="020F0502020204030204" pitchFamily="34" charset="0"/>
                          <a:cs typeface="Calibri" panose="020F0502020204030204" pitchFamily="34" charset="0"/>
                        </a:rPr>
                        <a:t>, de </a:t>
                      </a:r>
                      <a:r>
                        <a:rPr lang="fr-CA" sz="1200" b="1" dirty="0">
                          <a:solidFill>
                            <a:srgbClr val="FF0000"/>
                          </a:solidFill>
                          <a:latin typeface="Calibri" panose="020F0502020204030204" pitchFamily="34" charset="0"/>
                          <a:cs typeface="Calibri" panose="020F0502020204030204" pitchFamily="34" charset="0"/>
                        </a:rPr>
                        <a:t>déchirer</a:t>
                      </a:r>
                      <a:r>
                        <a:rPr lang="fr-CA" sz="1200" dirty="0">
                          <a:solidFill>
                            <a:srgbClr val="FF0000"/>
                          </a:solidFill>
                          <a:latin typeface="Calibri" panose="020F0502020204030204" pitchFamily="34" charset="0"/>
                          <a:cs typeface="Calibri" panose="020F0502020204030204" pitchFamily="34" charset="0"/>
                        </a:rPr>
                        <a:t> ou de </a:t>
                      </a:r>
                      <a:r>
                        <a:rPr lang="fr-CA" sz="1200" b="1" dirty="0">
                          <a:solidFill>
                            <a:srgbClr val="FF0000"/>
                          </a:solidFill>
                          <a:latin typeface="Calibri" panose="020F0502020204030204" pitchFamily="34" charset="0"/>
                          <a:cs typeface="Calibri" panose="020F0502020204030204" pitchFamily="34" charset="0"/>
                        </a:rPr>
                        <a:t>broyer</a:t>
                      </a:r>
                      <a:r>
                        <a:rPr lang="fr-CA" sz="1200" dirty="0">
                          <a:solidFill>
                            <a:srgbClr val="FF0000"/>
                          </a:solidFill>
                          <a:latin typeface="Calibri" panose="020F0502020204030204" pitchFamily="34" charset="0"/>
                          <a:cs typeface="Calibri" panose="020F0502020204030204" pitchFamily="34" charset="0"/>
                        </a:rPr>
                        <a:t>. Il se nourrit d'une grande </a:t>
                      </a:r>
                      <a:r>
                        <a:rPr lang="fr-CA" sz="1200" b="1" dirty="0">
                          <a:solidFill>
                            <a:srgbClr val="FF0000"/>
                          </a:solidFill>
                          <a:latin typeface="Calibri" panose="020F0502020204030204" pitchFamily="34" charset="0"/>
                          <a:cs typeface="Calibri" panose="020F0502020204030204" pitchFamily="34" charset="0"/>
                        </a:rPr>
                        <a:t>variété</a:t>
                      </a:r>
                      <a:r>
                        <a:rPr lang="fr-CA" sz="1200" dirty="0">
                          <a:solidFill>
                            <a:srgbClr val="FF0000"/>
                          </a:solidFill>
                          <a:latin typeface="Calibri" panose="020F0502020204030204" pitchFamily="34" charset="0"/>
                          <a:cs typeface="Calibri" panose="020F0502020204030204" pitchFamily="34" charset="0"/>
                        </a:rPr>
                        <a:t> de plantes et d'animaux.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dirty="0">
                          <a:solidFill>
                            <a:srgbClr val="FF0000"/>
                          </a:solidFill>
                          <a:latin typeface="Calibri" panose="020F0502020204030204" pitchFamily="34" charset="0"/>
                          <a:cs typeface="Calibri" panose="020F0502020204030204" pitchFamily="34" charset="0"/>
                        </a:rPr>
                        <a:t>Le raton laveur est </a:t>
                      </a:r>
                      <a:r>
                        <a:rPr lang="fr-CA" sz="1200" b="1" dirty="0">
                          <a:solidFill>
                            <a:srgbClr val="FF0000"/>
                          </a:solidFill>
                          <a:latin typeface="Calibri" panose="020F0502020204030204" pitchFamily="34" charset="0"/>
                          <a:cs typeface="Calibri" panose="020F0502020204030204" pitchFamily="34" charset="0"/>
                        </a:rPr>
                        <a:t>omnivore</a:t>
                      </a:r>
                      <a:r>
                        <a:rPr lang="fr-CA" sz="1200" dirty="0">
                          <a:solidFill>
                            <a:srgbClr val="FF0000"/>
                          </a:solidFill>
                          <a:latin typeface="Calibri" panose="020F0502020204030204" pitchFamily="34" charset="0"/>
                          <a:cs typeface="Calibri" panose="020F0502020204030204" pitchFamily="34" charset="0"/>
                        </a:rPr>
                        <a:t>. Il raffole des insectes et des grenouilles.</a:t>
                      </a:r>
                    </a:p>
                    <a:p>
                      <a:endParaRPr lang="fr-CA" sz="1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14088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dirty="0">
                          <a:latin typeface="Calibri" panose="020F0502020204030204" pitchFamily="34" charset="0"/>
                          <a:cs typeface="Calibri" panose="020F0502020204030204" pitchFamily="34" charset="0"/>
                        </a:rPr>
                        <a:t>Crâne</a:t>
                      </a:r>
                      <a:r>
                        <a:rPr lang="fr-CA" sz="1200" baseline="0" dirty="0">
                          <a:latin typeface="Calibri" panose="020F0502020204030204" pitchFamily="34" charset="0"/>
                          <a:cs typeface="Calibri" panose="020F0502020204030204" pitchFamily="34" charset="0"/>
                        </a:rPr>
                        <a:t> 4</a:t>
                      </a:r>
                      <a:endParaRPr lang="fr-CA"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dirty="0">
                          <a:solidFill>
                            <a:srgbClr val="FF0000"/>
                          </a:solidFill>
                          <a:latin typeface="Calibri" panose="020F0502020204030204" pitchFamily="34" charset="0"/>
                          <a:cs typeface="Calibri" panose="020F0502020204030204" pitchFamily="34" charset="0"/>
                        </a:rPr>
                        <a:t>Ce crâne est celui d’un </a:t>
                      </a:r>
                      <a:r>
                        <a:rPr lang="fr-CA" sz="1200" b="1" dirty="0">
                          <a:solidFill>
                            <a:srgbClr val="FF0000"/>
                          </a:solidFill>
                          <a:latin typeface="Calibri" panose="020F0502020204030204" pitchFamily="34" charset="0"/>
                          <a:cs typeface="Calibri" panose="020F0502020204030204" pitchFamily="34" charset="0"/>
                        </a:rPr>
                        <a:t>cerf</a:t>
                      </a:r>
                      <a:r>
                        <a:rPr lang="fr-CA" sz="1200" b="0" dirty="0">
                          <a:solidFill>
                            <a:srgbClr val="FF0000"/>
                          </a:solidFill>
                          <a:latin typeface="Calibri" panose="020F0502020204030204" pitchFamily="34" charset="0"/>
                          <a:cs typeface="Calibri" panose="020F0502020204030204" pitchFamily="34" charset="0"/>
                        </a:rPr>
                        <a:t>.</a:t>
                      </a:r>
                      <a:r>
                        <a:rPr lang="fr-CA" sz="1200" b="0" baseline="0" dirty="0">
                          <a:solidFill>
                            <a:srgbClr val="FF0000"/>
                          </a:solidFill>
                          <a:latin typeface="Calibri" panose="020F0502020204030204" pitchFamily="34" charset="0"/>
                          <a:cs typeface="Calibri" panose="020F0502020204030204" pitchFamily="34" charset="0"/>
                        </a:rPr>
                        <a:t> Il </a:t>
                      </a:r>
                      <a:r>
                        <a:rPr lang="fr-CA" sz="1200" dirty="0">
                          <a:solidFill>
                            <a:srgbClr val="FF0000"/>
                          </a:solidFill>
                          <a:latin typeface="Calibri" panose="020F0502020204030204" pitchFamily="34" charset="0"/>
                          <a:cs typeface="Calibri" panose="020F0502020204030204" pitchFamily="34" charset="0"/>
                        </a:rPr>
                        <a:t>possède des </a:t>
                      </a:r>
                      <a:r>
                        <a:rPr lang="fr-CA" sz="1200" b="1" dirty="0">
                          <a:solidFill>
                            <a:srgbClr val="FF0000"/>
                          </a:solidFill>
                          <a:latin typeface="Calibri" panose="020F0502020204030204" pitchFamily="34" charset="0"/>
                          <a:cs typeface="Calibri" panose="020F0502020204030204" pitchFamily="34" charset="0"/>
                        </a:rPr>
                        <a:t>incisives</a:t>
                      </a:r>
                      <a:r>
                        <a:rPr lang="fr-CA" sz="1200" dirty="0">
                          <a:solidFill>
                            <a:srgbClr val="FF0000"/>
                          </a:solidFill>
                          <a:latin typeface="Calibri" panose="020F0502020204030204" pitchFamily="34" charset="0"/>
                          <a:cs typeface="Calibri" panose="020F0502020204030204" pitchFamily="34" charset="0"/>
                        </a:rPr>
                        <a:t> uniquement sur la mâchoire inférieure,</a:t>
                      </a:r>
                      <a:r>
                        <a:rPr lang="fr-CA" sz="1200" baseline="0" dirty="0">
                          <a:solidFill>
                            <a:srgbClr val="FF0000"/>
                          </a:solidFill>
                          <a:latin typeface="Calibri" panose="020F0502020204030204" pitchFamily="34" charset="0"/>
                          <a:cs typeface="Calibri" panose="020F0502020204030204" pitchFamily="34" charset="0"/>
                        </a:rPr>
                        <a:t> mais plusieurs</a:t>
                      </a:r>
                      <a:r>
                        <a:rPr lang="fr-CA" sz="1200" dirty="0">
                          <a:solidFill>
                            <a:srgbClr val="FF0000"/>
                          </a:solidFill>
                          <a:latin typeface="Calibri" panose="020F0502020204030204" pitchFamily="34" charset="0"/>
                          <a:cs typeface="Calibri" panose="020F0502020204030204" pitchFamily="34" charset="0"/>
                        </a:rPr>
                        <a:t> </a:t>
                      </a:r>
                      <a:r>
                        <a:rPr lang="fr-CA" sz="1200" b="1" dirty="0">
                          <a:solidFill>
                            <a:srgbClr val="FF0000"/>
                          </a:solidFill>
                          <a:latin typeface="Calibri" panose="020F0502020204030204" pitchFamily="34" charset="0"/>
                          <a:cs typeface="Calibri" panose="020F0502020204030204" pitchFamily="34" charset="0"/>
                        </a:rPr>
                        <a:t>molaires</a:t>
                      </a:r>
                      <a:r>
                        <a:rPr lang="fr-CA" sz="1200" dirty="0">
                          <a:solidFill>
                            <a:srgbClr val="FF0000"/>
                          </a:solidFill>
                          <a:latin typeface="Calibri" panose="020F0502020204030204" pitchFamily="34" charset="0"/>
                          <a:cs typeface="Calibri" panose="020F0502020204030204" pitchFamily="34" charset="0"/>
                        </a:rPr>
                        <a:t> aplaties,</a:t>
                      </a:r>
                      <a:r>
                        <a:rPr lang="fr-CA" sz="1200" baseline="0" dirty="0">
                          <a:solidFill>
                            <a:srgbClr val="FF0000"/>
                          </a:solidFill>
                          <a:latin typeface="Calibri" panose="020F0502020204030204" pitchFamily="34" charset="0"/>
                          <a:cs typeface="Calibri" panose="020F0502020204030204" pitchFamily="34" charset="0"/>
                        </a:rPr>
                        <a:t> </a:t>
                      </a:r>
                      <a:r>
                        <a:rPr lang="fr-CA" sz="1200" dirty="0">
                          <a:solidFill>
                            <a:srgbClr val="FF0000"/>
                          </a:solidFill>
                          <a:latin typeface="Calibri" panose="020F0502020204030204" pitchFamily="34" charset="0"/>
                          <a:cs typeface="Calibri" panose="020F0502020204030204" pitchFamily="34" charset="0"/>
                        </a:rPr>
                        <a:t>légèrement courbes et qui ont des arêtes aiguisées.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dirty="0">
                          <a:solidFill>
                            <a:srgbClr val="FF0000"/>
                          </a:solidFill>
                          <a:latin typeface="Calibri" panose="020F0502020204030204" pitchFamily="34" charset="0"/>
                          <a:cs typeface="Calibri" panose="020F0502020204030204" pitchFamily="34" charset="0"/>
                        </a:rPr>
                        <a:t>Avec</a:t>
                      </a:r>
                      <a:r>
                        <a:rPr lang="fr-CA" sz="1200" baseline="0" dirty="0">
                          <a:solidFill>
                            <a:srgbClr val="FF0000"/>
                          </a:solidFill>
                          <a:latin typeface="Calibri" panose="020F0502020204030204" pitchFamily="34" charset="0"/>
                          <a:cs typeface="Calibri" panose="020F0502020204030204" pitchFamily="34" charset="0"/>
                        </a:rPr>
                        <a:t> ses incisives, il </a:t>
                      </a:r>
                      <a:r>
                        <a:rPr lang="fr-CA" sz="1200" dirty="0">
                          <a:solidFill>
                            <a:srgbClr val="FF0000"/>
                          </a:solidFill>
                          <a:latin typeface="Calibri" panose="020F0502020204030204" pitchFamily="34" charset="0"/>
                          <a:cs typeface="Calibri" panose="020F0502020204030204" pitchFamily="34" charset="0"/>
                        </a:rPr>
                        <a:t>presse  les brindilles et les herbes contre la mâchoire supérieure et les </a:t>
                      </a:r>
                      <a:r>
                        <a:rPr lang="fr-CA" sz="1200" b="1" dirty="0">
                          <a:solidFill>
                            <a:srgbClr val="FF0000"/>
                          </a:solidFill>
                          <a:latin typeface="Calibri" panose="020F0502020204030204" pitchFamily="34" charset="0"/>
                          <a:cs typeface="Calibri" panose="020F0502020204030204" pitchFamily="34" charset="0"/>
                        </a:rPr>
                        <a:t>déchire</a:t>
                      </a:r>
                      <a:r>
                        <a:rPr lang="fr-CA" sz="1200" dirty="0">
                          <a:solidFill>
                            <a:srgbClr val="FF0000"/>
                          </a:solidFill>
                          <a:latin typeface="Calibri" panose="020F0502020204030204" pitchFamily="34" charset="0"/>
                          <a:cs typeface="Calibri" panose="020F0502020204030204" pitchFamily="34" charset="0"/>
                        </a:rPr>
                        <a:t>, comme le système de découpage des feuilles d'aluminium. Ses molaires servent à </a:t>
                      </a:r>
                      <a:r>
                        <a:rPr lang="fr-CA" sz="1200" b="1" dirty="0">
                          <a:solidFill>
                            <a:srgbClr val="FF0000"/>
                          </a:solidFill>
                          <a:latin typeface="Calibri" panose="020F0502020204030204" pitchFamily="34" charset="0"/>
                          <a:cs typeface="Calibri" panose="020F0502020204030204" pitchFamily="34" charset="0"/>
                        </a:rPr>
                        <a:t>broyer</a:t>
                      </a:r>
                      <a:r>
                        <a:rPr lang="fr-CA" sz="1200" dirty="0">
                          <a:solidFill>
                            <a:srgbClr val="FF0000"/>
                          </a:solidFill>
                          <a:latin typeface="Calibri" panose="020F0502020204030204" pitchFamily="34" charset="0"/>
                          <a:cs typeface="Calibri" panose="020F0502020204030204" pitchFamily="34" charset="0"/>
                        </a:rPr>
                        <a:t>. Il se nourrit donc essentiellement de plantes. </a:t>
                      </a:r>
                    </a:p>
                    <a:p>
                      <a:endParaRPr lang="fr-CA" sz="1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dirty="0">
                          <a:solidFill>
                            <a:srgbClr val="FF0000"/>
                          </a:solidFill>
                          <a:latin typeface="Calibri" panose="020F0502020204030204" pitchFamily="34" charset="0"/>
                          <a:cs typeface="Calibri" panose="020F0502020204030204" pitchFamily="34" charset="0"/>
                        </a:rPr>
                        <a:t>Le cerf est </a:t>
                      </a:r>
                      <a:r>
                        <a:rPr lang="fr-CA" sz="1200" b="1" dirty="0">
                          <a:solidFill>
                            <a:srgbClr val="FF0000"/>
                          </a:solidFill>
                          <a:latin typeface="Calibri" panose="020F0502020204030204" pitchFamily="34" charset="0"/>
                          <a:cs typeface="Calibri" panose="020F0502020204030204" pitchFamily="34" charset="0"/>
                        </a:rPr>
                        <a:t>herbivore</a:t>
                      </a:r>
                      <a:r>
                        <a:rPr lang="fr-CA" sz="1200" dirty="0">
                          <a:solidFill>
                            <a:srgbClr val="FF0000"/>
                          </a:solidFill>
                          <a:latin typeface="Calibri" panose="020F0502020204030204" pitchFamily="34" charset="0"/>
                          <a:cs typeface="Calibri" panose="020F0502020204030204" pitchFamily="34" charset="0"/>
                        </a:rPr>
                        <a:t>. Il adore par-dessus tout l’écorce des jeunes tiges d’arbres.</a:t>
                      </a:r>
                    </a:p>
                    <a:p>
                      <a:endParaRPr lang="fr-CA" sz="1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bl>
          </a:graphicData>
        </a:graphic>
      </p:graphicFrame>
      <p:pic>
        <p:nvPicPr>
          <p:cNvPr id="25603" name="Picture 3"/>
          <p:cNvPicPr>
            <a:picLocks noChangeAspect="1" noChangeArrowheads="1"/>
          </p:cNvPicPr>
          <p:nvPr>
            <p:custDataLst>
              <p:tags r:id="rId2"/>
            </p:custDataLst>
          </p:nvPr>
        </p:nvPicPr>
        <p:blipFill rotWithShape="1">
          <a:blip r:embed="rId10" cstate="print">
            <a:extLst>
              <a:ext uri="{28A0092B-C50C-407E-A947-70E740481C1C}">
                <a14:useLocalDpi xmlns:a14="http://schemas.microsoft.com/office/drawing/2010/main" xmlns="" val="0"/>
              </a:ext>
            </a:extLst>
          </a:blip>
          <a:srcRect l="7097" t="-7213" b="3623"/>
          <a:stretch/>
        </p:blipFill>
        <p:spPr bwMode="auto">
          <a:xfrm>
            <a:off x="335637" y="5526385"/>
            <a:ext cx="1534751" cy="12241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 name="Image 13"/>
          <p:cNvPicPr/>
          <p:nvPr>
            <p:custDataLst>
              <p:tags r:id="rId3"/>
            </p:custDataLst>
          </p:nvPr>
        </p:nvPicPr>
        <p:blipFill>
          <a:blip r:embed="rId11" cstate="print">
            <a:extLst>
              <a:ext uri="{28A0092B-C50C-407E-A947-70E740481C1C}">
                <a14:useLocalDpi xmlns:a14="http://schemas.microsoft.com/office/drawing/2010/main" xmlns="" val="0"/>
              </a:ext>
            </a:extLst>
          </a:blip>
          <a:srcRect/>
          <a:stretch>
            <a:fillRect/>
          </a:stretch>
        </p:blipFill>
        <p:spPr bwMode="auto">
          <a:xfrm>
            <a:off x="200281" y="4278624"/>
            <a:ext cx="1660610" cy="757719"/>
          </a:xfrm>
          <a:prstGeom prst="rect">
            <a:avLst/>
          </a:prstGeom>
          <a:noFill/>
          <a:ln>
            <a:noFill/>
          </a:ln>
        </p:spPr>
      </p:pic>
      <p:pic>
        <p:nvPicPr>
          <p:cNvPr id="25609" name="Picture 9" descr="http://fr.academic.ru/pictures/frwiki/70/Felis_catus-skull-drawing.jpg"/>
          <p:cNvPicPr>
            <a:picLocks noChangeAspect="1" noChangeArrowheads="1"/>
          </p:cNvPicPr>
          <p:nvPr>
            <p:custDataLst>
              <p:tags r:id="rId4"/>
            </p:custDataLst>
          </p:nvPr>
        </p:nvPicPr>
        <p:blipFill rotWithShape="1">
          <a:blip r:embed="rId12" cstate="print">
            <a:grayscl/>
            <a:extLst>
              <a:ext uri="{BEBA8EAE-BF5A-486C-A8C5-ECC9F3942E4B}">
                <a14:imgProps xmlns:a14="http://schemas.microsoft.com/office/drawing/2010/main" xmlns="">
                  <a14:imgLayer r:embed="rId13">
                    <a14:imgEffect>
                      <a14:sharpenSoften amount="25000"/>
                    </a14:imgEffect>
                    <a14:imgEffect>
                      <a14:colorTemperature colorTemp="5900"/>
                    </a14:imgEffect>
                    <a14:imgEffect>
                      <a14:saturation sat="0"/>
                    </a14:imgEffect>
                    <a14:imgEffect>
                      <a14:brightnessContrast bright="40000"/>
                    </a14:imgEffect>
                  </a14:imgLayer>
                </a14:imgProps>
              </a:ext>
              <a:ext uri="{28A0092B-C50C-407E-A947-70E740481C1C}">
                <a14:useLocalDpi xmlns:a14="http://schemas.microsoft.com/office/drawing/2010/main" xmlns="" val="0"/>
              </a:ext>
            </a:extLst>
          </a:blip>
          <a:srcRect r="3730"/>
          <a:stretch/>
        </p:blipFill>
        <p:spPr bwMode="auto">
          <a:xfrm>
            <a:off x="174729" y="2787874"/>
            <a:ext cx="1623058" cy="1054359"/>
          </a:xfrm>
          <a:prstGeom prst="rect">
            <a:avLst/>
          </a:prstGeom>
          <a:noFill/>
          <a:extLst>
            <a:ext uri="{909E8E84-426E-40DD-AFC4-6F175D3DCCD1}">
              <a14:hiddenFill xmlns:a14="http://schemas.microsoft.com/office/drawing/2010/main" xmlns="">
                <a:solidFill>
                  <a:srgbClr val="FFFFFF"/>
                </a:solidFill>
              </a14:hiddenFill>
            </a:ext>
          </a:extLst>
        </p:spPr>
      </p:pic>
      <p:pic>
        <p:nvPicPr>
          <p:cNvPr id="297" name="Image 1181" descr="[Image, BIODIDAC, mamm003b.gif Chordata Mammalia Diagram of the skull of a deer. Diagramme du crâne d'un cerf]"/>
          <p:cNvPicPr/>
          <p:nvPr>
            <p:custDataLst>
              <p:tags r:id="rId5"/>
            </p:custDataLst>
          </p:nvPr>
        </p:nvPicPr>
        <p:blipFill>
          <a:blip r:embed="rId14" cstate="print"/>
          <a:srcRect l="1838" r="4319"/>
          <a:stretch>
            <a:fillRect/>
          </a:stretch>
        </p:blipFill>
        <p:spPr bwMode="auto">
          <a:xfrm flipH="1">
            <a:off x="35628" y="7059231"/>
            <a:ext cx="1854858" cy="1106004"/>
          </a:xfrm>
          <a:prstGeom prst="rect">
            <a:avLst/>
          </a:prstGeom>
          <a:noFill/>
          <a:ln w="9525">
            <a:noFill/>
            <a:miter lim="800000"/>
            <a:headEnd/>
            <a:tailEnd/>
          </a:ln>
        </p:spPr>
      </p:pic>
      <p:sp>
        <p:nvSpPr>
          <p:cNvPr id="11" name="Espace réservé du numéro de diapositive 2"/>
          <p:cNvSpPr>
            <a:spLocks noGrp="1"/>
          </p:cNvSpPr>
          <p:nvPr>
            <p:ph type="sldNum" sz="quarter" idx="12"/>
            <p:custDataLst>
              <p:tags r:id="rId6"/>
            </p:custDataLst>
          </p:nvPr>
        </p:nvSpPr>
        <p:spPr>
          <a:xfrm>
            <a:off x="5586074" y="8008203"/>
            <a:ext cx="1310026" cy="1135797"/>
          </a:xfrm>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25</a:t>
            </a:fld>
            <a:endParaRPr lang="en-US" dirty="0">
              <a:gradFill>
                <a:gsLst>
                  <a:gs pos="0">
                    <a:prstClr val="black">
                      <a:alpha val="10000"/>
                    </a:prstClr>
                  </a:gs>
                  <a:gs pos="100000">
                    <a:prstClr val="black">
                      <a:alpha val="10000"/>
                    </a:prstClr>
                  </a:gs>
                </a:gsLst>
                <a:lin ang="5400000" scaled="0"/>
              </a:gradFill>
            </a:endParaRPr>
          </a:p>
        </p:txBody>
      </p:sp>
      <p:sp>
        <p:nvSpPr>
          <p:cNvPr id="9" name="Title 3"/>
          <p:cNvSpPr txBox="1">
            <a:spLocks/>
          </p:cNvSpPr>
          <p:nvPr>
            <p:custDataLst>
              <p:tags r:id="rId7"/>
            </p:custDataLst>
          </p:nvPr>
        </p:nvSpPr>
        <p:spPr>
          <a:xfrm>
            <a:off x="-2472" y="14617"/>
            <a:ext cx="6871203" cy="99122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defRPr/>
            </a:pPr>
            <a:r>
              <a:rPr lang="fr-CA" sz="3000" dirty="0">
                <a:solidFill>
                  <a:sysClr val="windowText" lastClr="000000"/>
                </a:solidFill>
                <a:latin typeface="Calibri" panose="020F0502020204030204" pitchFamily="34" charset="0"/>
                <a:cs typeface="Calibri" panose="020F0502020204030204" pitchFamily="34" charset="0"/>
              </a:rPr>
              <a:t>Fiche d’activité E                             </a:t>
            </a:r>
            <a:r>
              <a:rPr lang="fr-CA" sz="3000" dirty="0">
                <a:solidFill>
                  <a:srgbClr val="FF0000"/>
                </a:solidFill>
                <a:latin typeface="Calibri" panose="020F0502020204030204" pitchFamily="34" charset="0"/>
                <a:cs typeface="Calibri" panose="020F0502020204030204" pitchFamily="34" charset="0"/>
              </a:rPr>
              <a:t>Corrigé</a:t>
            </a:r>
            <a:endParaRPr lang="fr-CA" sz="2400" dirty="0">
              <a:solidFill>
                <a:srgbClr val="FF0000"/>
              </a:solidFill>
              <a:latin typeface="Calibri" panose="020F0502020204030204" pitchFamily="34" charset="0"/>
              <a:cs typeface="Calibri" panose="020F0502020204030204" pitchFamily="34" charset="0"/>
            </a:endParaRPr>
          </a:p>
          <a:p>
            <a:pPr algn="l"/>
            <a:r>
              <a:rPr lang="fr-CA" sz="2400" kern="1400" spc="25" dirty="0">
                <a:latin typeface="Calibri" panose="020F0502020204030204" pitchFamily="34" charset="0"/>
                <a:ea typeface="Times New Roman"/>
                <a:cs typeface="Calibri" panose="020F0502020204030204" pitchFamily="34" charset="0"/>
              </a:rPr>
              <a:t>Les dents et les mâchoires</a:t>
            </a:r>
          </a:p>
        </p:txBody>
      </p:sp>
    </p:spTree>
    <p:extLst>
      <p:ext uri="{BB962C8B-B14F-4D97-AF65-F5344CB8AC3E}">
        <p14:creationId xmlns:p14="http://schemas.microsoft.com/office/powerpoint/2010/main" xmlns="" val="35859395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custDataLst>
              <p:tags r:id="rId1"/>
            </p:custDataLst>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26</a:t>
            </a:fld>
            <a:endParaRPr lang="en-US">
              <a:gradFill>
                <a:gsLst>
                  <a:gs pos="0">
                    <a:prstClr val="black">
                      <a:alpha val="10000"/>
                    </a:prstClr>
                  </a:gs>
                  <a:gs pos="100000">
                    <a:prstClr val="black">
                      <a:alpha val="10000"/>
                    </a:prstClr>
                  </a:gs>
                </a:gsLst>
                <a:lin ang="5400000" scaled="0"/>
              </a:gradFill>
            </a:endParaRPr>
          </a:p>
        </p:txBody>
      </p:sp>
      <p:sp>
        <p:nvSpPr>
          <p:cNvPr id="3" name="Titre 2"/>
          <p:cNvSpPr>
            <a:spLocks noGrp="1"/>
          </p:cNvSpPr>
          <p:nvPr>
            <p:ph type="title"/>
            <p:custDataLst>
              <p:tags r:id="rId2"/>
            </p:custDataLst>
          </p:nvPr>
        </p:nvSpPr>
        <p:spPr>
          <a:xfrm>
            <a:off x="0" y="0"/>
            <a:ext cx="6858000" cy="9144000"/>
          </a:xfrm>
          <a:solidFill>
            <a:schemeClr val="bg1"/>
          </a:solidFill>
        </p:spPr>
        <p:txBody>
          <a:bodyPr/>
          <a:lstStyle/>
          <a:p>
            <a:r>
              <a:rPr lang="fr-CA" dirty="0"/>
              <a:t> </a:t>
            </a:r>
          </a:p>
        </p:txBody>
      </p:sp>
      <p:graphicFrame>
        <p:nvGraphicFramePr>
          <p:cNvPr id="5" name="Tableau 4"/>
          <p:cNvGraphicFramePr>
            <a:graphicFrameLocks noGrp="1"/>
          </p:cNvGraphicFramePr>
          <p:nvPr>
            <p:custDataLst>
              <p:tags r:id="rId3"/>
            </p:custDataLst>
            <p:extLst>
              <p:ext uri="{D42A27DB-BD31-4B8C-83A1-F6EECF244321}">
                <p14:modId xmlns:p14="http://schemas.microsoft.com/office/powerpoint/2010/main" xmlns="" val="953756394"/>
              </p:ext>
            </p:extLst>
          </p:nvPr>
        </p:nvGraphicFramePr>
        <p:xfrm>
          <a:off x="0" y="1275081"/>
          <a:ext cx="6835543" cy="7921752"/>
        </p:xfrm>
        <a:graphic>
          <a:graphicData uri="http://schemas.openxmlformats.org/drawingml/2006/table">
            <a:tbl>
              <a:tblPr firstRow="1" firstCol="1" bandRow="1">
                <a:tableStyleId>{D7AC3CCA-C797-4891-BE02-D94E43425B78}</a:tableStyleId>
              </a:tblPr>
              <a:tblGrid>
                <a:gridCol w="275516">
                  <a:extLst>
                    <a:ext uri="{9D8B030D-6E8A-4147-A177-3AD203B41FA5}">
                      <a16:colId xmlns:a16="http://schemas.microsoft.com/office/drawing/2014/main" xmlns="" val="20000"/>
                    </a:ext>
                  </a:extLst>
                </a:gridCol>
                <a:gridCol w="1079151">
                  <a:extLst>
                    <a:ext uri="{9D8B030D-6E8A-4147-A177-3AD203B41FA5}">
                      <a16:colId xmlns:a16="http://schemas.microsoft.com/office/drawing/2014/main" xmlns="" val="20001"/>
                    </a:ext>
                  </a:extLst>
                </a:gridCol>
                <a:gridCol w="254000">
                  <a:extLst>
                    <a:ext uri="{9D8B030D-6E8A-4147-A177-3AD203B41FA5}">
                      <a16:colId xmlns:a16="http://schemas.microsoft.com/office/drawing/2014/main" xmlns="" val="20002"/>
                    </a:ext>
                  </a:extLst>
                </a:gridCol>
                <a:gridCol w="1368777">
                  <a:extLst>
                    <a:ext uri="{9D8B030D-6E8A-4147-A177-3AD203B41FA5}">
                      <a16:colId xmlns:a16="http://schemas.microsoft.com/office/drawing/2014/main" xmlns="" val="20003"/>
                    </a:ext>
                  </a:extLst>
                </a:gridCol>
                <a:gridCol w="282223">
                  <a:extLst>
                    <a:ext uri="{9D8B030D-6E8A-4147-A177-3AD203B41FA5}">
                      <a16:colId xmlns:a16="http://schemas.microsoft.com/office/drawing/2014/main" xmlns="" val="20004"/>
                    </a:ext>
                  </a:extLst>
                </a:gridCol>
                <a:gridCol w="1566333">
                  <a:extLst>
                    <a:ext uri="{9D8B030D-6E8A-4147-A177-3AD203B41FA5}">
                      <a16:colId xmlns:a16="http://schemas.microsoft.com/office/drawing/2014/main" xmlns="" val="20005"/>
                    </a:ext>
                  </a:extLst>
                </a:gridCol>
                <a:gridCol w="254000">
                  <a:extLst>
                    <a:ext uri="{9D8B030D-6E8A-4147-A177-3AD203B41FA5}">
                      <a16:colId xmlns:a16="http://schemas.microsoft.com/office/drawing/2014/main" xmlns="" val="20006"/>
                    </a:ext>
                  </a:extLst>
                </a:gridCol>
                <a:gridCol w="1755543">
                  <a:extLst>
                    <a:ext uri="{9D8B030D-6E8A-4147-A177-3AD203B41FA5}">
                      <a16:colId xmlns:a16="http://schemas.microsoft.com/office/drawing/2014/main" xmlns="" val="20007"/>
                    </a:ext>
                  </a:extLst>
                </a:gridCol>
              </a:tblGrid>
              <a:tr h="388030">
                <a:tc rowSpan="3" gridSpan="2">
                  <a:txBody>
                    <a:bodyPr/>
                    <a:lstStyle/>
                    <a:p>
                      <a:pPr indent="89535" algn="ctr">
                        <a:lnSpc>
                          <a:spcPct val="115000"/>
                        </a:lnSpc>
                        <a:spcAft>
                          <a:spcPts val="0"/>
                        </a:spcAft>
                      </a:pPr>
                      <a:r>
                        <a:rPr lang="fr-CA" sz="1200" dirty="0">
                          <a:effectLst/>
                          <a:latin typeface="Calibri" panose="020F0502020204030204" pitchFamily="34" charset="0"/>
                          <a:cs typeface="Calibri" panose="020F0502020204030204" pitchFamily="34" charset="0"/>
                        </a:rPr>
                        <a:t> </a:t>
                      </a:r>
                    </a:p>
                    <a:p>
                      <a:pPr indent="89535" algn="ctr">
                        <a:lnSpc>
                          <a:spcPct val="115000"/>
                        </a:lnSpc>
                        <a:spcAft>
                          <a:spcPts val="0"/>
                        </a:spcAft>
                      </a:pPr>
                      <a:r>
                        <a:rPr lang="fr-CA" sz="1200" dirty="0">
                          <a:effectLst/>
                          <a:latin typeface="Calibri" panose="020F0502020204030204" pitchFamily="34" charset="0"/>
                          <a:cs typeface="Calibri" panose="020F0502020204030204" pitchFamily="34" charset="0"/>
                        </a:rPr>
                        <a:t>Nom de l’élève</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rowSpan="3" hMerge="1">
                  <a:txBody>
                    <a:bodyPr/>
                    <a:lstStyle/>
                    <a:p>
                      <a:endParaRPr lang="fr-CA"/>
                    </a:p>
                  </a:txBody>
                  <a:tcPr/>
                </a:tc>
                <a:tc gridSpan="2">
                  <a:txBody>
                    <a:bodyPr/>
                    <a:lstStyle/>
                    <a:p>
                      <a:pPr algn="ctr">
                        <a:lnSpc>
                          <a:spcPct val="115000"/>
                        </a:lnSpc>
                        <a:spcAft>
                          <a:spcPts val="0"/>
                        </a:spcAft>
                      </a:pPr>
                      <a:r>
                        <a:rPr lang="fr-CA" sz="1200">
                          <a:effectLst/>
                        </a:rPr>
                        <a:t>  Compétence 1</a:t>
                      </a:r>
                    </a:p>
                    <a:p>
                      <a:pPr algn="ctr">
                        <a:lnSpc>
                          <a:spcPct val="115000"/>
                        </a:lnSpc>
                        <a:spcAft>
                          <a:spcPts val="0"/>
                        </a:spcAft>
                      </a:pPr>
                      <a:r>
                        <a:rPr lang="fr-CA" sz="1200">
                          <a:effectLst/>
                        </a:rPr>
                        <a:t>(démarche)</a:t>
                      </a:r>
                      <a:endParaRPr lang="fr-CA" sz="1200">
                        <a:effectLst/>
                        <a:latin typeface="Calibri" panose="020F0502020204030204" pitchFamily="34" charset="0"/>
                        <a:ea typeface="Calibri" panose="020F0502020204030204" pitchFamily="34" charset="0"/>
                        <a:cs typeface="Times New Roman" panose="02020603050405020304" pitchFamily="18" charset="0"/>
                      </a:endParaRPr>
                    </a:p>
                  </a:txBody>
                  <a:tcPr marL="39570" marR="39570" marT="0" marB="0">
                    <a:solidFill>
                      <a:schemeClr val="bg1"/>
                    </a:solidFill>
                  </a:tcPr>
                </a:tc>
                <a:tc hMerge="1">
                  <a:txBody>
                    <a:bodyPr/>
                    <a:lstStyle/>
                    <a:p>
                      <a:endParaRPr lang="fr-CA"/>
                    </a:p>
                  </a:txBody>
                  <a:tcPr/>
                </a:tc>
                <a:tc gridSpan="2">
                  <a:txBody>
                    <a:bodyPr/>
                    <a:lstStyle/>
                    <a:p>
                      <a:pPr algn="ctr">
                        <a:lnSpc>
                          <a:spcPct val="115000"/>
                        </a:lnSpc>
                        <a:spcAft>
                          <a:spcPts val="0"/>
                        </a:spcAft>
                      </a:pPr>
                      <a:r>
                        <a:rPr lang="fr-CA" sz="1200" dirty="0">
                          <a:effectLst/>
                        </a:rPr>
                        <a:t>Compétence 2 </a:t>
                      </a:r>
                    </a:p>
                    <a:p>
                      <a:pPr algn="ctr">
                        <a:lnSpc>
                          <a:spcPct val="115000"/>
                        </a:lnSpc>
                        <a:spcAft>
                          <a:spcPts val="0"/>
                        </a:spcAft>
                      </a:pPr>
                      <a:r>
                        <a:rPr lang="fr-CA" sz="1200" dirty="0">
                          <a:effectLst/>
                        </a:rPr>
                        <a:t>(matériel)</a:t>
                      </a: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570" marR="39570" marT="0" marB="0">
                    <a:solidFill>
                      <a:schemeClr val="bg1"/>
                    </a:solidFill>
                  </a:tcPr>
                </a:tc>
                <a:tc hMerge="1">
                  <a:txBody>
                    <a:bodyPr/>
                    <a:lstStyle/>
                    <a:p>
                      <a:endParaRPr lang="fr-CA"/>
                    </a:p>
                  </a:txBody>
                  <a:tcPr/>
                </a:tc>
                <a:tc gridSpan="2">
                  <a:txBody>
                    <a:bodyPr/>
                    <a:lstStyle/>
                    <a:p>
                      <a:pPr algn="ctr">
                        <a:lnSpc>
                          <a:spcPct val="115000"/>
                        </a:lnSpc>
                        <a:spcAft>
                          <a:spcPts val="0"/>
                        </a:spcAft>
                      </a:pPr>
                      <a:r>
                        <a:rPr lang="fr-CA" sz="1200">
                          <a:effectLst/>
                        </a:rPr>
                        <a:t>Compétence  1</a:t>
                      </a:r>
                    </a:p>
                    <a:p>
                      <a:pPr algn="ctr">
                        <a:lnSpc>
                          <a:spcPct val="115000"/>
                        </a:lnSpc>
                        <a:spcAft>
                          <a:spcPts val="0"/>
                        </a:spcAft>
                      </a:pPr>
                      <a:r>
                        <a:rPr lang="fr-CA" sz="1200">
                          <a:effectLst/>
                        </a:rPr>
                        <a:t>(démarche)</a:t>
                      </a:r>
                      <a:endParaRPr lang="fr-CA" sz="1200">
                        <a:effectLst/>
                        <a:latin typeface="Calibri" panose="020F0502020204030204" pitchFamily="34" charset="0"/>
                        <a:ea typeface="Calibri" panose="020F0502020204030204" pitchFamily="34" charset="0"/>
                        <a:cs typeface="Times New Roman" panose="02020603050405020304" pitchFamily="18" charset="0"/>
                      </a:endParaRPr>
                    </a:p>
                  </a:txBody>
                  <a:tcPr marL="39570" marR="39570" marT="0" marB="0">
                    <a:solidFill>
                      <a:schemeClr val="bg1"/>
                    </a:solidFill>
                  </a:tcPr>
                </a:tc>
                <a:tc hMerge="1">
                  <a:txBody>
                    <a:bodyPr/>
                    <a:lstStyle/>
                    <a:p>
                      <a:endParaRPr lang="fr-CA"/>
                    </a:p>
                  </a:txBody>
                  <a:tcPr/>
                </a:tc>
                <a:extLst>
                  <a:ext uri="{0D108BD9-81ED-4DB2-BD59-A6C34878D82A}">
                    <a16:rowId xmlns:a16="http://schemas.microsoft.com/office/drawing/2014/main" xmlns="" val="10000"/>
                  </a:ext>
                </a:extLst>
              </a:tr>
              <a:tr h="194015">
                <a:tc gridSpan="2" vMerge="1">
                  <a:txBody>
                    <a:bodyPr/>
                    <a:lstStyle/>
                    <a:p>
                      <a:endParaRPr lang="fr-CA"/>
                    </a:p>
                  </a:txBody>
                  <a:tcPr/>
                </a:tc>
                <a:tc hMerge="1" vMerge="1">
                  <a:txBody>
                    <a:bodyPr/>
                    <a:lstStyle/>
                    <a:p>
                      <a:endParaRPr lang="fr-CA"/>
                    </a:p>
                  </a:txBody>
                  <a:tcPr/>
                </a:tc>
                <a:tc gridSpan="4">
                  <a:txBody>
                    <a:bodyPr/>
                    <a:lstStyle/>
                    <a:p>
                      <a:pPr algn="ctr">
                        <a:lnSpc>
                          <a:spcPct val="115000"/>
                        </a:lnSpc>
                        <a:spcAft>
                          <a:spcPts val="0"/>
                        </a:spcAft>
                      </a:pPr>
                      <a:r>
                        <a:rPr lang="fr-CA" sz="1200">
                          <a:effectLst/>
                          <a:latin typeface="Calibri" panose="020F0502020204030204" pitchFamily="34" charset="0"/>
                          <a:cs typeface="Calibri" panose="020F0502020204030204" pitchFamily="34" charset="0"/>
                        </a:rPr>
                        <a:t>Manipulations </a:t>
                      </a:r>
                      <a:endParaRPr lang="fr-CA" sz="12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hMerge="1">
                  <a:txBody>
                    <a:bodyPr/>
                    <a:lstStyle/>
                    <a:p>
                      <a:endParaRPr lang="fr-CA"/>
                    </a:p>
                  </a:txBody>
                  <a:tcPr/>
                </a:tc>
                <a:tc hMerge="1">
                  <a:txBody>
                    <a:bodyPr/>
                    <a:lstStyle/>
                    <a:p>
                      <a:endParaRPr lang="fr-FR"/>
                    </a:p>
                  </a:txBody>
                  <a:tcPr/>
                </a:tc>
                <a:tc hMerge="1">
                  <a:txBody>
                    <a:bodyPr/>
                    <a:lstStyle/>
                    <a:p>
                      <a:endParaRPr lang="fr-CA"/>
                    </a:p>
                  </a:txBody>
                  <a:tcPr/>
                </a:tc>
                <a:tc rowSpan="2" gridSpan="2">
                  <a:txBody>
                    <a:bodyPr/>
                    <a:lstStyle/>
                    <a:p>
                      <a:pPr algn="ctr">
                        <a:lnSpc>
                          <a:spcPct val="115000"/>
                        </a:lnSpc>
                        <a:spcAft>
                          <a:spcPts val="0"/>
                        </a:spcAft>
                      </a:pPr>
                      <a:r>
                        <a:rPr lang="fr-CA" sz="1200" dirty="0">
                          <a:effectLst/>
                          <a:latin typeface="Calibri" panose="020F0502020204030204" pitchFamily="34" charset="0"/>
                          <a:cs typeface="Calibri" panose="020F0502020204030204" pitchFamily="34" charset="0"/>
                        </a:rPr>
                        <a:t>Engagé  </a:t>
                      </a:r>
                    </a:p>
                    <a:p>
                      <a:pPr algn="ctr">
                        <a:lnSpc>
                          <a:spcPct val="115000"/>
                        </a:lnSpc>
                        <a:spcAft>
                          <a:spcPts val="0"/>
                        </a:spcAft>
                      </a:pPr>
                      <a:r>
                        <a:rPr lang="fr-CA" sz="1200" dirty="0">
                          <a:effectLst/>
                          <a:latin typeface="Calibri" panose="020F0502020204030204" pitchFamily="34" charset="0"/>
                          <a:cs typeface="Calibri" panose="020F0502020204030204" pitchFamily="34" charset="0"/>
                        </a:rPr>
                        <a:t>(</a:t>
                      </a:r>
                      <a:r>
                        <a:rPr lang="fr-CA" sz="1200" b="1" dirty="0">
                          <a:effectLst/>
                          <a:latin typeface="Calibri" panose="020F0502020204030204" pitchFamily="34" charset="0"/>
                          <a:cs typeface="Calibri" panose="020F0502020204030204" pitchFamily="34" charset="0"/>
                        </a:rPr>
                        <a:t>Au</a:t>
                      </a:r>
                      <a:r>
                        <a:rPr lang="fr-CA" sz="1200" dirty="0">
                          <a:effectLst/>
                          <a:latin typeface="Calibri" panose="020F0502020204030204" pitchFamily="34" charset="0"/>
                          <a:cs typeface="Calibri" panose="020F0502020204030204" pitchFamily="34" charset="0"/>
                        </a:rPr>
                        <a:t>torégulé, </a:t>
                      </a:r>
                      <a:r>
                        <a:rPr lang="fr-CA" sz="1200" b="1" dirty="0">
                          <a:effectLst/>
                          <a:latin typeface="Calibri" panose="020F0502020204030204" pitchFamily="34" charset="0"/>
                          <a:cs typeface="Calibri" panose="020F0502020204030204" pitchFamily="34" charset="0"/>
                        </a:rPr>
                        <a:t>Ac</a:t>
                      </a:r>
                      <a:r>
                        <a:rPr lang="fr-CA" sz="1200" dirty="0">
                          <a:effectLst/>
                          <a:latin typeface="Calibri" panose="020F0502020204030204" pitchFamily="34" charset="0"/>
                          <a:cs typeface="Calibri" panose="020F0502020204030204" pitchFamily="34" charset="0"/>
                        </a:rPr>
                        <a:t>tif, </a:t>
                      </a:r>
                      <a:r>
                        <a:rPr lang="fr-CA" sz="1200" b="1" dirty="0">
                          <a:effectLst/>
                          <a:latin typeface="Calibri" panose="020F0502020204030204" pitchFamily="34" charset="0"/>
                          <a:cs typeface="Calibri" panose="020F0502020204030204" pitchFamily="34" charset="0"/>
                        </a:rPr>
                        <a:t>P</a:t>
                      </a:r>
                      <a:r>
                        <a:rPr lang="fr-CA" sz="1200" dirty="0">
                          <a:effectLst/>
                          <a:latin typeface="Calibri" panose="020F0502020204030204" pitchFamily="34" charset="0"/>
                          <a:cs typeface="Calibri" panose="020F0502020204030204" pitchFamily="34" charset="0"/>
                        </a:rPr>
                        <a:t>assif, </a:t>
                      </a:r>
                      <a:r>
                        <a:rPr lang="fr-CA" sz="1200" b="1" dirty="0">
                          <a:effectLst/>
                          <a:latin typeface="Calibri" panose="020F0502020204030204" pitchFamily="34" charset="0"/>
                          <a:cs typeface="Calibri" panose="020F0502020204030204" pitchFamily="34" charset="0"/>
                        </a:rPr>
                        <a:t>D</a:t>
                      </a:r>
                      <a:r>
                        <a:rPr lang="fr-CA" sz="1200" dirty="0">
                          <a:effectLst/>
                          <a:latin typeface="Calibri" panose="020F0502020204030204" pitchFamily="34" charset="0"/>
                          <a:cs typeface="Calibri" panose="020F0502020204030204" pitchFamily="34" charset="0"/>
                        </a:rPr>
                        <a:t>ésengagé)</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rowSpan="2" hMerge="1">
                  <a:txBody>
                    <a:bodyPr/>
                    <a:lstStyle/>
                    <a:p>
                      <a:endParaRPr lang="fr-CA"/>
                    </a:p>
                  </a:txBody>
                  <a:tcPr/>
                </a:tc>
                <a:extLst>
                  <a:ext uri="{0D108BD9-81ED-4DB2-BD59-A6C34878D82A}">
                    <a16:rowId xmlns:a16="http://schemas.microsoft.com/office/drawing/2014/main" xmlns="" val="10001"/>
                  </a:ext>
                </a:extLst>
              </a:tr>
              <a:tr h="582044">
                <a:tc gridSpan="2" vMerge="1">
                  <a:txBody>
                    <a:bodyPr/>
                    <a:lstStyle/>
                    <a:p>
                      <a:endParaRPr lang="fr-CA"/>
                    </a:p>
                  </a:txBody>
                  <a:tcPr/>
                </a:tc>
                <a:tc hMerge="1" vMerge="1">
                  <a:txBody>
                    <a:bodyPr/>
                    <a:lstStyle/>
                    <a:p>
                      <a:endParaRPr lang="fr-CA"/>
                    </a:p>
                  </a:txBody>
                  <a:tcPr/>
                </a:tc>
                <a:tc grid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200" dirty="0">
                          <a:effectLst/>
                          <a:latin typeface="Calibri" panose="020F0502020204030204" pitchFamily="34" charset="0"/>
                          <a:cs typeface="Calibri" panose="020F0502020204030204" pitchFamily="34" charset="0"/>
                        </a:rPr>
                        <a:t>Ordonné et structuré </a:t>
                      </a:r>
                    </a:p>
                    <a:p>
                      <a:pPr marL="0" marR="0" indent="0" algn="l" defTabSz="914400" rtl="0" eaLnBrk="1" fontAlgn="auto" latinLnBrk="0" hangingPunct="1">
                        <a:lnSpc>
                          <a:spcPct val="115000"/>
                        </a:lnSpc>
                        <a:spcBef>
                          <a:spcPts val="0"/>
                        </a:spcBef>
                        <a:spcAft>
                          <a:spcPts val="0"/>
                        </a:spcAft>
                        <a:buClrTx/>
                        <a:buSzTx/>
                        <a:buFontTx/>
                        <a:buNone/>
                        <a:tabLst/>
                        <a:defRPr/>
                      </a:pPr>
                      <a:r>
                        <a:rPr lang="fr-CA" sz="1200" dirty="0">
                          <a:effectLst/>
                          <a:latin typeface="Calibri" panose="020F0502020204030204" pitchFamily="34" charset="0"/>
                          <a:cs typeface="Calibri" panose="020F0502020204030204" pitchFamily="34" charset="0"/>
                        </a:rPr>
                        <a:t>(A-E) </a:t>
                      </a:r>
                      <a:r>
                        <a:rPr lang="fr-CA" sz="1200" i="1" dirty="0">
                          <a:effectLst/>
                          <a:latin typeface="Calibri" panose="020F0502020204030204" pitchFamily="34" charset="0"/>
                          <a:cs typeface="Calibri" panose="020F0502020204030204" pitchFamily="34" charset="0"/>
                        </a:rPr>
                        <a:t>L’élève</a:t>
                      </a:r>
                      <a:r>
                        <a:rPr lang="fr-CA" sz="1200" i="1" baseline="0" dirty="0">
                          <a:effectLst/>
                          <a:latin typeface="Calibri" panose="020F0502020204030204" pitchFamily="34" charset="0"/>
                          <a:cs typeface="Calibri" panose="020F0502020204030204" pitchFamily="34" charset="0"/>
                        </a:rPr>
                        <a:t> remplit-il bien la feuille d’exercice?</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hMerge="1">
                  <a:txBody>
                    <a:bodyPr/>
                    <a:lstStyle/>
                    <a:p>
                      <a:endParaRPr lang="fr-CA"/>
                    </a:p>
                  </a:txBody>
                  <a:tcPr/>
                </a:tc>
                <a:tc gridSpan="2">
                  <a:txBody>
                    <a:bodyPr/>
                    <a:lstStyle/>
                    <a:p>
                      <a:pPr algn="ctr">
                        <a:lnSpc>
                          <a:spcPct val="115000"/>
                        </a:lnSpc>
                        <a:spcAft>
                          <a:spcPts val="0"/>
                        </a:spcAft>
                      </a:pPr>
                      <a:r>
                        <a:rPr lang="fr-CA" sz="1200" dirty="0">
                          <a:effectLst/>
                          <a:latin typeface="Calibri" panose="020F0502020204030204" pitchFamily="34" charset="0"/>
                          <a:cs typeface="Calibri" panose="020F0502020204030204" pitchFamily="34" charset="0"/>
                        </a:rPr>
                        <a:t>Sécuritaire, minutieux (A-E) </a:t>
                      </a:r>
                      <a:r>
                        <a:rPr lang="fr-CA" sz="1200" i="1" dirty="0">
                          <a:effectLst/>
                          <a:latin typeface="Calibri" panose="020F0502020204030204" pitchFamily="34" charset="0"/>
                          <a:cs typeface="Calibri" panose="020F0502020204030204" pitchFamily="34" charset="0"/>
                        </a:rPr>
                        <a:t>L’élève fait-il attention au matériel utilisé?</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hMerge="1">
                  <a:txBody>
                    <a:bodyPr/>
                    <a:lstStyle/>
                    <a:p>
                      <a:endParaRPr lang="fr-CA"/>
                    </a:p>
                  </a:txBody>
                  <a:tcPr/>
                </a:tc>
                <a:tc gridSpan="2" vMerge="1">
                  <a:txBody>
                    <a:bodyPr/>
                    <a:lstStyle/>
                    <a:p>
                      <a:endParaRPr lang="fr-CA"/>
                    </a:p>
                  </a:txBody>
                  <a:tcPr/>
                </a:tc>
                <a:tc hMerge="1" vMerge="1">
                  <a:txBody>
                    <a:bodyPr/>
                    <a:lstStyle/>
                    <a:p>
                      <a:endParaRPr lang="fr-CA"/>
                    </a:p>
                  </a:txBody>
                  <a:tcPr/>
                </a:tc>
                <a:extLst>
                  <a:ext uri="{0D108BD9-81ED-4DB2-BD59-A6C34878D82A}">
                    <a16:rowId xmlns:a16="http://schemas.microsoft.com/office/drawing/2014/main" xmlns="" val="10002"/>
                  </a:ext>
                </a:extLst>
              </a:tr>
              <a:tr h="194015">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xmlns="" val="10003"/>
                  </a:ext>
                </a:extLst>
              </a:tr>
              <a:tr h="194015">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2</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xmlns="" val="10004"/>
                  </a:ext>
                </a:extLst>
              </a:tr>
              <a:tr h="194015">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3</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xmlns="" val="10005"/>
                  </a:ext>
                </a:extLst>
              </a:tr>
              <a:tr h="194015">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4</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xmlns="" val="10006"/>
                  </a:ext>
                </a:extLst>
              </a:tr>
              <a:tr h="194015">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5</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xmlns="" val="10007"/>
                  </a:ext>
                </a:extLst>
              </a:tr>
              <a:tr h="194015">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6</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xmlns="" val="10008"/>
                  </a:ext>
                </a:extLst>
              </a:tr>
              <a:tr h="194015">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7</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xmlns="" val="10009"/>
                  </a:ext>
                </a:extLst>
              </a:tr>
              <a:tr h="194015">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8</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xmlns="" val="10010"/>
                  </a:ext>
                </a:extLst>
              </a:tr>
              <a:tr h="194015">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9</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xmlns="" val="10011"/>
                  </a:ext>
                </a:extLst>
              </a:tr>
              <a:tr h="221057">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10</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xmlns="" val="10012"/>
                  </a:ext>
                </a:extLst>
              </a:tr>
              <a:tr h="221057">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11</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xmlns="" val="10013"/>
                  </a:ext>
                </a:extLst>
              </a:tr>
              <a:tr h="221057">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12</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xmlns="" val="10014"/>
                  </a:ext>
                </a:extLst>
              </a:tr>
              <a:tr h="221057">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13</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xmlns="" val="10015"/>
                  </a:ext>
                </a:extLst>
              </a:tr>
              <a:tr h="221057">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14</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xmlns="" val="10016"/>
                  </a:ext>
                </a:extLst>
              </a:tr>
              <a:tr h="194015">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15</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xmlns="" val="10017"/>
                  </a:ext>
                </a:extLst>
              </a:tr>
              <a:tr h="221057">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16</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xmlns="" val="10018"/>
                  </a:ext>
                </a:extLst>
              </a:tr>
              <a:tr h="221057">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17</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xmlns="" val="10019"/>
                  </a:ext>
                </a:extLst>
              </a:tr>
              <a:tr h="221057">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18</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xmlns="" val="10020"/>
                  </a:ext>
                </a:extLst>
              </a:tr>
              <a:tr h="0">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19</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a:effectLst/>
                          <a:latin typeface="Times New Roman"/>
                          <a:cs typeface="Times New Roman"/>
                        </a:rPr>
                        <a:t> </a:t>
                      </a:r>
                      <a:endParaRPr lang="fr-CA" sz="190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r">
                        <a:lnSpc>
                          <a:spcPct val="115000"/>
                        </a:lnSpc>
                        <a:spcAft>
                          <a:spcPts val="0"/>
                        </a:spcAft>
                      </a:pPr>
                      <a:r>
                        <a:rPr lang="fr-CA" sz="1900" dirty="0">
                          <a:effectLst/>
                          <a:latin typeface="Times New Roman"/>
                          <a:cs typeface="Times New Roman"/>
                        </a:rPr>
                        <a:t> </a:t>
                      </a: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extLst>
                  <a:ext uri="{0D108BD9-81ED-4DB2-BD59-A6C34878D82A}">
                    <a16:rowId xmlns:a16="http://schemas.microsoft.com/office/drawing/2014/main" xmlns="" val="10021"/>
                  </a:ext>
                </a:extLst>
              </a:tr>
              <a:tr h="221057">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20</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dirty="0">
                          <a:effectLst/>
                        </a:rPr>
                        <a:t> </a:t>
                      </a:r>
                      <a:endParaRPr lang="fr-CA"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39570" marR="39570" marT="0" marB="0">
                    <a:solidFill>
                      <a:schemeClr val="bg1"/>
                    </a:solidFill>
                  </a:tcPr>
                </a:tc>
                <a:tc>
                  <a:txBody>
                    <a:bodyPr/>
                    <a:lstStyle/>
                    <a:p>
                      <a:pPr algn="r">
                        <a:lnSpc>
                          <a:spcPct val="115000"/>
                        </a:lnSpc>
                        <a:spcAft>
                          <a:spcPts val="0"/>
                        </a:spcAft>
                      </a:pPr>
                      <a:r>
                        <a:rPr lang="fr-CA" sz="1900">
                          <a:effectLst/>
                        </a:rPr>
                        <a:t> </a:t>
                      </a:r>
                      <a:endParaRPr lang="fr-CA" sz="1900">
                        <a:effectLst/>
                        <a:latin typeface="Calibri" panose="020F0502020204030204" pitchFamily="34" charset="0"/>
                        <a:ea typeface="Calibri" panose="020F0502020204030204" pitchFamily="34" charset="0"/>
                        <a:cs typeface="Times New Roman" panose="02020603050405020304" pitchFamily="18" charset="0"/>
                      </a:endParaRPr>
                    </a:p>
                  </a:txBody>
                  <a:tcPr marL="39570" marR="39570" marT="0" marB="0">
                    <a:solidFill>
                      <a:schemeClr val="bg1"/>
                    </a:solidFill>
                  </a:tcPr>
                </a:tc>
                <a:tc>
                  <a:txBody>
                    <a:bodyPr/>
                    <a:lstStyle/>
                    <a:p>
                      <a:pPr algn="r">
                        <a:lnSpc>
                          <a:spcPct val="115000"/>
                        </a:lnSpc>
                        <a:spcAft>
                          <a:spcPts val="0"/>
                        </a:spcAft>
                      </a:pPr>
                      <a:r>
                        <a:rPr lang="fr-CA" sz="1900" dirty="0">
                          <a:effectLst/>
                        </a:rPr>
                        <a:t> </a:t>
                      </a:r>
                      <a:endParaRPr lang="fr-CA"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39570" marR="39570" marT="0" marB="0">
                    <a:solidFill>
                      <a:schemeClr val="bg1"/>
                    </a:solidFill>
                  </a:tcPr>
                </a:tc>
                <a:tc>
                  <a:txBody>
                    <a:bodyPr/>
                    <a:lstStyle/>
                    <a:p>
                      <a:pPr algn="r">
                        <a:lnSpc>
                          <a:spcPct val="115000"/>
                        </a:lnSpc>
                        <a:spcAft>
                          <a:spcPts val="0"/>
                        </a:spcAft>
                      </a:pPr>
                      <a:r>
                        <a:rPr lang="fr-CA" sz="1900" dirty="0">
                          <a:effectLst/>
                        </a:rPr>
                        <a:t> </a:t>
                      </a:r>
                      <a:endParaRPr lang="fr-CA"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39570" marR="39570" marT="0" marB="0">
                    <a:solidFill>
                      <a:schemeClr val="bg1"/>
                    </a:solidFill>
                  </a:tcPr>
                </a:tc>
                <a:tc>
                  <a:txBody>
                    <a:bodyPr/>
                    <a:lstStyle/>
                    <a:p>
                      <a:pPr algn="r">
                        <a:lnSpc>
                          <a:spcPct val="115000"/>
                        </a:lnSpc>
                        <a:spcAft>
                          <a:spcPts val="0"/>
                        </a:spcAft>
                      </a:pPr>
                      <a:r>
                        <a:rPr lang="fr-CA" sz="1900" dirty="0">
                          <a:effectLst/>
                        </a:rPr>
                        <a:t> </a:t>
                      </a:r>
                      <a:endParaRPr lang="fr-CA"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39570" marR="39570" marT="0" marB="0">
                    <a:solidFill>
                      <a:schemeClr val="bg1"/>
                    </a:solidFill>
                  </a:tcPr>
                </a:tc>
                <a:tc>
                  <a:txBody>
                    <a:bodyPr/>
                    <a:lstStyle/>
                    <a:p>
                      <a:pPr algn="r">
                        <a:lnSpc>
                          <a:spcPct val="115000"/>
                        </a:lnSpc>
                        <a:spcAft>
                          <a:spcPts val="0"/>
                        </a:spcAft>
                      </a:pPr>
                      <a:r>
                        <a:rPr lang="fr-CA" sz="1900">
                          <a:effectLst/>
                        </a:rPr>
                        <a:t> </a:t>
                      </a:r>
                      <a:endParaRPr lang="fr-CA" sz="1900">
                        <a:effectLst/>
                        <a:latin typeface="Calibri" panose="020F0502020204030204" pitchFamily="34" charset="0"/>
                        <a:ea typeface="Calibri" panose="020F0502020204030204" pitchFamily="34" charset="0"/>
                        <a:cs typeface="Times New Roman" panose="02020603050405020304" pitchFamily="18" charset="0"/>
                      </a:endParaRPr>
                    </a:p>
                  </a:txBody>
                  <a:tcPr marL="39570" marR="39570" marT="0" marB="0">
                    <a:solidFill>
                      <a:schemeClr val="bg1"/>
                    </a:solidFill>
                  </a:tcPr>
                </a:tc>
                <a:tc>
                  <a:txBody>
                    <a:bodyPr/>
                    <a:lstStyle/>
                    <a:p>
                      <a:pPr algn="r">
                        <a:lnSpc>
                          <a:spcPct val="115000"/>
                        </a:lnSpc>
                        <a:spcAft>
                          <a:spcPts val="0"/>
                        </a:spcAft>
                      </a:pPr>
                      <a:r>
                        <a:rPr lang="fr-CA" sz="1900" dirty="0">
                          <a:effectLst/>
                        </a:rPr>
                        <a:t> </a:t>
                      </a:r>
                      <a:endParaRPr lang="fr-CA"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39570" marR="39570" marT="0" marB="0">
                    <a:solidFill>
                      <a:schemeClr val="bg1"/>
                    </a:solidFill>
                  </a:tcPr>
                </a:tc>
                <a:extLst>
                  <a:ext uri="{0D108BD9-81ED-4DB2-BD59-A6C34878D82A}">
                    <a16:rowId xmlns:a16="http://schemas.microsoft.com/office/drawing/2014/main" xmlns="" val="10022"/>
                  </a:ext>
                </a:extLst>
              </a:tr>
            </a:tbl>
          </a:graphicData>
        </a:graphic>
      </p:graphicFrame>
      <p:sp>
        <p:nvSpPr>
          <p:cNvPr id="6" name="ZoneTexte 5"/>
          <p:cNvSpPr txBox="1"/>
          <p:nvPr>
            <p:custDataLst>
              <p:tags r:id="rId4"/>
            </p:custDataLst>
          </p:nvPr>
        </p:nvSpPr>
        <p:spPr>
          <a:xfrm>
            <a:off x="4520726" y="764638"/>
            <a:ext cx="2232607" cy="369332"/>
          </a:xfrm>
          <a:prstGeom prst="rect">
            <a:avLst/>
          </a:prstGeom>
          <a:noFill/>
        </p:spPr>
        <p:txBody>
          <a:bodyPr wrap="square" rtlCol="0">
            <a:spAutoFit/>
          </a:bodyPr>
          <a:lstStyle/>
          <a:p>
            <a:r>
              <a:rPr lang="fr-CA" dirty="0">
                <a:latin typeface="Calibri" panose="020F0502020204030204" pitchFamily="34" charset="0"/>
                <a:cs typeface="Calibri" panose="020F0502020204030204" pitchFamily="34" charset="0"/>
              </a:rPr>
              <a:t>Date:___________</a:t>
            </a:r>
          </a:p>
        </p:txBody>
      </p:sp>
      <p:sp>
        <p:nvSpPr>
          <p:cNvPr id="7" name="Title 3"/>
          <p:cNvSpPr txBox="1">
            <a:spLocks/>
          </p:cNvSpPr>
          <p:nvPr>
            <p:custDataLst>
              <p:tags r:id="rId5"/>
            </p:custDataLst>
          </p:nvPr>
        </p:nvSpPr>
        <p:spPr>
          <a:xfrm>
            <a:off x="69256" y="203809"/>
            <a:ext cx="4274057" cy="804739"/>
          </a:xfrm>
          <a:prstGeom prst="rect">
            <a:avLst/>
          </a:prstGeom>
        </p:spPr>
        <p:txBody>
          <a:bodyPr vert="horz" lIns="91440" tIns="45720" rIns="91440" bIns="45720" rtlCol="0" anchor="ctr">
            <a:normAutofit fontScale="90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Grille des manifestations observables (MO)</a:t>
            </a:r>
            <a:endParaRPr kumimoji="0" lang="en-US" sz="3000" b="0" i="1"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xmlns="" val="17964683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custDataLst>
              <p:tags r:id="rId1"/>
            </p:custDataLst>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27</a:t>
            </a:fld>
            <a:endParaRPr lang="en-US">
              <a:gradFill>
                <a:gsLst>
                  <a:gs pos="0">
                    <a:prstClr val="black">
                      <a:alpha val="10000"/>
                    </a:prstClr>
                  </a:gs>
                  <a:gs pos="100000">
                    <a:prstClr val="black">
                      <a:alpha val="10000"/>
                    </a:prstClr>
                  </a:gs>
                </a:gsLst>
                <a:lin ang="5400000" scaled="0"/>
              </a:gradFill>
            </a:endParaRPr>
          </a:p>
        </p:txBody>
      </p:sp>
      <p:sp>
        <p:nvSpPr>
          <p:cNvPr id="3" name="Titre 2"/>
          <p:cNvSpPr>
            <a:spLocks noGrp="1"/>
          </p:cNvSpPr>
          <p:nvPr>
            <p:ph type="title"/>
            <p:custDataLst>
              <p:tags r:id="rId2"/>
            </p:custDataLst>
          </p:nvPr>
        </p:nvSpPr>
        <p:spPr>
          <a:xfrm>
            <a:off x="0" y="-19050"/>
            <a:ext cx="6858000" cy="9144000"/>
          </a:xfrm>
          <a:solidFill>
            <a:schemeClr val="bg1"/>
          </a:solidFill>
        </p:spPr>
        <p:txBody>
          <a:bodyPr/>
          <a:lstStyle/>
          <a:p>
            <a:r>
              <a:rPr lang="fr-CA" dirty="0"/>
              <a:t> </a:t>
            </a:r>
          </a:p>
        </p:txBody>
      </p:sp>
      <p:graphicFrame>
        <p:nvGraphicFramePr>
          <p:cNvPr id="5" name="Tableau 8"/>
          <p:cNvGraphicFramePr>
            <a:graphicFrameLocks noGrp="1"/>
          </p:cNvGraphicFramePr>
          <p:nvPr>
            <p:custDataLst>
              <p:tags r:id="rId3"/>
            </p:custDataLst>
            <p:extLst>
              <p:ext uri="{D42A27DB-BD31-4B8C-83A1-F6EECF244321}">
                <p14:modId xmlns:p14="http://schemas.microsoft.com/office/powerpoint/2010/main" xmlns="" val="3342920791"/>
              </p:ext>
            </p:extLst>
          </p:nvPr>
        </p:nvGraphicFramePr>
        <p:xfrm>
          <a:off x="66676" y="1038225"/>
          <a:ext cx="6788744" cy="7063236"/>
        </p:xfrm>
        <a:graphic>
          <a:graphicData uri="http://schemas.openxmlformats.org/drawingml/2006/table">
            <a:tbl>
              <a:tblPr/>
              <a:tblGrid>
                <a:gridCol w="839853">
                  <a:extLst>
                    <a:ext uri="{9D8B030D-6E8A-4147-A177-3AD203B41FA5}">
                      <a16:colId xmlns:a16="http://schemas.microsoft.com/office/drawing/2014/main" xmlns="" val="20000"/>
                    </a:ext>
                  </a:extLst>
                </a:gridCol>
                <a:gridCol w="375188">
                  <a:extLst>
                    <a:ext uri="{9D8B030D-6E8A-4147-A177-3AD203B41FA5}">
                      <a16:colId xmlns:a16="http://schemas.microsoft.com/office/drawing/2014/main" xmlns="" val="20001"/>
                    </a:ext>
                  </a:extLst>
                </a:gridCol>
                <a:gridCol w="1283592">
                  <a:extLst>
                    <a:ext uri="{9D8B030D-6E8A-4147-A177-3AD203B41FA5}">
                      <a16:colId xmlns:a16="http://schemas.microsoft.com/office/drawing/2014/main" xmlns="" val="20002"/>
                    </a:ext>
                  </a:extLst>
                </a:gridCol>
                <a:gridCol w="1402752">
                  <a:extLst>
                    <a:ext uri="{9D8B030D-6E8A-4147-A177-3AD203B41FA5}">
                      <a16:colId xmlns:a16="http://schemas.microsoft.com/office/drawing/2014/main" xmlns="" val="20003"/>
                    </a:ext>
                  </a:extLst>
                </a:gridCol>
                <a:gridCol w="1489819">
                  <a:extLst>
                    <a:ext uri="{9D8B030D-6E8A-4147-A177-3AD203B41FA5}">
                      <a16:colId xmlns:a16="http://schemas.microsoft.com/office/drawing/2014/main" xmlns="" val="20004"/>
                    </a:ext>
                  </a:extLst>
                </a:gridCol>
                <a:gridCol w="1397540">
                  <a:extLst>
                    <a:ext uri="{9D8B030D-6E8A-4147-A177-3AD203B41FA5}">
                      <a16:colId xmlns:a16="http://schemas.microsoft.com/office/drawing/2014/main" xmlns="" val="20005"/>
                    </a:ext>
                  </a:extLst>
                </a:gridCol>
              </a:tblGrid>
              <a:tr h="144795">
                <a:tc gridSpan="2">
                  <a:txBody>
                    <a:bodyPr/>
                    <a:lstStyle/>
                    <a:p>
                      <a:pPr algn="l">
                        <a:spcAft>
                          <a:spcPts val="0"/>
                        </a:spcAft>
                      </a:pPr>
                      <a:endParaRPr lang="fr-CA" sz="1000" dirty="0">
                        <a:latin typeface="Calibri" panose="020F0502020204030204" pitchFamily="34" charset="0"/>
                        <a:ea typeface="Times New Roman"/>
                        <a:cs typeface="Calibri" panose="020F0502020204030204" pitchFamily="34" charset="0"/>
                      </a:endParaRPr>
                    </a:p>
                  </a:txBody>
                  <a:tcPr marL="32625" marR="32625"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fr-CA"/>
                    </a:p>
                  </a:txBody>
                  <a:tcPr/>
                </a:tc>
                <a:tc gridSpan="4">
                  <a:txBody>
                    <a:bodyPr/>
                    <a:lstStyle/>
                    <a:p>
                      <a:pPr algn="ctr">
                        <a:spcAft>
                          <a:spcPts val="0"/>
                        </a:spcAft>
                      </a:pPr>
                      <a:r>
                        <a:rPr lang="fr-CA" sz="1000" b="1" dirty="0">
                          <a:latin typeface="Calibri" panose="020F0502020204030204" pitchFamily="34" charset="0"/>
                          <a:ea typeface="Times New Roman"/>
                          <a:cs typeface="Calibri" panose="020F0502020204030204" pitchFamily="34" charset="0"/>
                        </a:rPr>
                        <a:t>ÉLÉMENTS OBSERVABLES</a:t>
                      </a:r>
                      <a:endParaRPr lang="fr-CA" sz="1000" dirty="0">
                        <a:latin typeface="Calibri" panose="020F0502020204030204" pitchFamily="34" charset="0"/>
                        <a:ea typeface="Times New Roman"/>
                        <a:cs typeface="Calibri" panose="020F0502020204030204" pitchFamily="34" charset="0"/>
                      </a:endParaRP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CA"/>
                    </a:p>
                  </a:txBody>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xmlns="" val="10000"/>
                  </a:ext>
                </a:extLst>
              </a:tr>
              <a:tr h="434384">
                <a:tc>
                  <a:txBody>
                    <a:bodyPr/>
                    <a:lstStyle/>
                    <a:p>
                      <a:pPr algn="l">
                        <a:spcAft>
                          <a:spcPts val="0"/>
                        </a:spcAft>
                      </a:pPr>
                      <a:r>
                        <a:rPr lang="fr-CA" sz="1000" b="1" dirty="0">
                          <a:latin typeface="Calibri" panose="020F0502020204030204" pitchFamily="34" charset="0"/>
                          <a:ea typeface="Times New Roman"/>
                          <a:cs typeface="Calibri" panose="020F0502020204030204" pitchFamily="34" charset="0"/>
                        </a:rPr>
                        <a:t>Critère</a:t>
                      </a:r>
                      <a:endParaRPr lang="fr-CA" sz="1000" dirty="0">
                        <a:latin typeface="Calibri" panose="020F0502020204030204" pitchFamily="34" charset="0"/>
                        <a:ea typeface="Times New Roman"/>
                        <a:cs typeface="Calibri" panose="020F0502020204030204" pitchFamily="34" charset="0"/>
                      </a:endParaRP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fr-CA" sz="900" b="1" dirty="0">
                          <a:latin typeface="Calibri" panose="020F0502020204030204" pitchFamily="34" charset="0"/>
                          <a:ea typeface="Times New Roman"/>
                          <a:cs typeface="Calibri" panose="020F0502020204030204" pitchFamily="34" charset="0"/>
                        </a:rPr>
                        <a:t>Activités</a:t>
                      </a:r>
                      <a:endParaRPr lang="fr-CA" sz="900" dirty="0">
                        <a:latin typeface="Calibri" panose="020F0502020204030204" pitchFamily="34" charset="0"/>
                        <a:ea typeface="Times New Roman"/>
                        <a:cs typeface="Calibri" panose="020F0502020204030204" pitchFamily="34" charset="0"/>
                      </a:endParaRP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CA" sz="1000" b="1" dirty="0">
                          <a:latin typeface="Calibri" panose="020F0502020204030204" pitchFamily="34" charset="0"/>
                          <a:ea typeface="Times New Roman"/>
                          <a:cs typeface="Calibri" panose="020F0502020204030204" pitchFamily="34" charset="0"/>
                        </a:rPr>
                        <a:t>A</a:t>
                      </a:r>
                      <a:endParaRPr lang="fr-CA" sz="1000" dirty="0">
                        <a:latin typeface="Calibri" panose="020F0502020204030204" pitchFamily="34" charset="0"/>
                        <a:ea typeface="Times New Roman"/>
                        <a:cs typeface="Calibri" panose="020F0502020204030204" pitchFamily="34" charset="0"/>
                      </a:endParaRP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CA" sz="1000" b="1" dirty="0">
                          <a:latin typeface="Calibri" panose="020F0502020204030204" pitchFamily="34" charset="0"/>
                          <a:ea typeface="Times New Roman"/>
                          <a:cs typeface="Calibri" panose="020F0502020204030204" pitchFamily="34" charset="0"/>
                        </a:rPr>
                        <a:t>B</a:t>
                      </a:r>
                      <a:endParaRPr lang="fr-CA" sz="1000" dirty="0">
                        <a:latin typeface="Calibri" panose="020F0502020204030204" pitchFamily="34" charset="0"/>
                        <a:ea typeface="Times New Roman"/>
                        <a:cs typeface="Calibri" panose="020F0502020204030204" pitchFamily="34" charset="0"/>
                      </a:endParaRP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CA" sz="1000" b="1" dirty="0">
                          <a:latin typeface="Calibri" panose="020F0502020204030204" pitchFamily="34" charset="0"/>
                          <a:ea typeface="Times New Roman"/>
                          <a:cs typeface="Calibri" panose="020F0502020204030204" pitchFamily="34" charset="0"/>
                        </a:rPr>
                        <a:t>C</a:t>
                      </a:r>
                      <a:endParaRPr lang="fr-CA" sz="1000" dirty="0">
                        <a:latin typeface="Calibri" panose="020F0502020204030204" pitchFamily="34" charset="0"/>
                        <a:ea typeface="Times New Roman"/>
                        <a:cs typeface="Calibri" panose="020F0502020204030204" pitchFamily="34" charset="0"/>
                      </a:endParaRPr>
                    </a:p>
                    <a:p>
                      <a:pPr algn="ctr">
                        <a:spcAft>
                          <a:spcPts val="0"/>
                        </a:spcAft>
                      </a:pPr>
                      <a:r>
                        <a:rPr lang="fr-CA" sz="1000" b="1" i="1" dirty="0">
                          <a:latin typeface="Calibri" panose="020F0502020204030204" pitchFamily="34" charset="0"/>
                          <a:ea typeface="Times New Roman"/>
                          <a:cs typeface="Calibri" panose="020F0502020204030204" pitchFamily="34" charset="0"/>
                        </a:rPr>
                        <a:t>Avec soutien </a:t>
                      </a:r>
                      <a:endParaRPr lang="fr-CA" sz="1000" dirty="0">
                        <a:latin typeface="Calibri" panose="020F0502020204030204" pitchFamily="34" charset="0"/>
                        <a:ea typeface="Times New Roman"/>
                        <a:cs typeface="Calibri" panose="020F0502020204030204" pitchFamily="34" charset="0"/>
                      </a:endParaRPr>
                    </a:p>
                    <a:p>
                      <a:pPr algn="ctr">
                        <a:spcAft>
                          <a:spcPts val="0"/>
                        </a:spcAft>
                      </a:pPr>
                      <a:r>
                        <a:rPr lang="fr-CA" sz="1000" b="1" i="1" dirty="0">
                          <a:latin typeface="Calibri" panose="020F0502020204030204" pitchFamily="34" charset="0"/>
                          <a:ea typeface="Times New Roman"/>
                          <a:cs typeface="Calibri" panose="020F0502020204030204" pitchFamily="34" charset="0"/>
                        </a:rPr>
                        <a:t>(enseignant, équipe)</a:t>
                      </a:r>
                      <a:endParaRPr lang="fr-CA" sz="1000" dirty="0">
                        <a:latin typeface="Calibri" panose="020F0502020204030204" pitchFamily="34" charset="0"/>
                        <a:ea typeface="Times New Roman"/>
                        <a:cs typeface="Calibri" panose="020F0502020204030204" pitchFamily="34" charset="0"/>
                      </a:endParaRP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CA" sz="1000" b="1" dirty="0">
                          <a:latin typeface="Calibri" panose="020F0502020204030204" pitchFamily="34" charset="0"/>
                          <a:ea typeface="Times New Roman"/>
                          <a:cs typeface="Calibri" panose="020F0502020204030204" pitchFamily="34" charset="0"/>
                        </a:rPr>
                        <a:t>D</a:t>
                      </a:r>
                      <a:endParaRPr lang="fr-CA" sz="1000" dirty="0">
                        <a:latin typeface="Calibri" panose="020F0502020204030204" pitchFamily="34" charset="0"/>
                        <a:ea typeface="Times New Roman"/>
                        <a:cs typeface="Calibri" panose="020F0502020204030204" pitchFamily="34" charset="0"/>
                      </a:endParaRPr>
                    </a:p>
                    <a:p>
                      <a:pPr algn="ctr">
                        <a:spcAft>
                          <a:spcPts val="0"/>
                        </a:spcAft>
                      </a:pPr>
                      <a:r>
                        <a:rPr lang="fr-CA" sz="1000" b="1" i="1" dirty="0">
                          <a:latin typeface="Calibri" panose="020F0502020204030204" pitchFamily="34" charset="0"/>
                          <a:ea typeface="Times New Roman"/>
                          <a:cs typeface="Calibri" panose="020F0502020204030204" pitchFamily="34" charset="0"/>
                        </a:rPr>
                        <a:t>Même avec soutien</a:t>
                      </a:r>
                      <a:endParaRPr lang="fr-CA" sz="1000" dirty="0">
                        <a:latin typeface="Calibri" panose="020F0502020204030204" pitchFamily="34" charset="0"/>
                        <a:ea typeface="Times New Roman"/>
                        <a:cs typeface="Calibri" panose="020F0502020204030204" pitchFamily="34" charset="0"/>
                      </a:endParaRP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942975">
                <a:tc>
                  <a:txBody>
                    <a:bodyPr/>
                    <a:lstStyle/>
                    <a:p>
                      <a:pPr algn="l">
                        <a:spcAft>
                          <a:spcPts val="0"/>
                        </a:spcAft>
                      </a:pPr>
                      <a:r>
                        <a:rPr lang="fr-CA" sz="1000" b="1" dirty="0">
                          <a:latin typeface="Calibri" panose="020F0502020204030204" pitchFamily="34" charset="0"/>
                          <a:ea typeface="Times New Roman"/>
                          <a:cs typeface="Calibri" panose="020F0502020204030204" pitchFamily="34" charset="0"/>
                        </a:rPr>
                        <a:t>Critère 1</a:t>
                      </a:r>
                    </a:p>
                    <a:p>
                      <a:pPr algn="l">
                        <a:spcAft>
                          <a:spcPts val="0"/>
                        </a:spcAft>
                      </a:pPr>
                      <a:r>
                        <a:rPr lang="fr-CA" sz="1000" dirty="0">
                          <a:latin typeface="Calibri" panose="020F0502020204030204" pitchFamily="34" charset="0"/>
                          <a:ea typeface="Times New Roman"/>
                          <a:cs typeface="Calibri" panose="020F0502020204030204" pitchFamily="34" charset="0"/>
                        </a:rPr>
                        <a:t>Description adéquate du problème</a:t>
                      </a:r>
                    </a:p>
                    <a:p>
                      <a:pPr algn="l">
                        <a:spcAft>
                          <a:spcPts val="0"/>
                        </a:spcAft>
                      </a:pPr>
                      <a:endParaRPr lang="fr-CA" sz="1000" b="1" dirty="0">
                        <a:latin typeface="Calibri" panose="020F0502020204030204" pitchFamily="34" charset="0"/>
                        <a:ea typeface="Times New Roman"/>
                        <a:cs typeface="Calibri" panose="020F0502020204030204" pitchFamily="34" charset="0"/>
                      </a:endParaRPr>
                    </a:p>
                    <a:p>
                      <a:pPr algn="l">
                        <a:spcAft>
                          <a:spcPts val="0"/>
                        </a:spcAft>
                      </a:pPr>
                      <a:endParaRPr lang="fr-CA" sz="1000" b="1" dirty="0">
                        <a:latin typeface="Calibri" panose="020F0502020204030204" pitchFamily="34" charset="0"/>
                        <a:ea typeface="Times New Roman"/>
                        <a:cs typeface="Calibri" panose="020F0502020204030204" pitchFamily="34" charset="0"/>
                      </a:endParaRPr>
                    </a:p>
                    <a:p>
                      <a:pPr algn="l">
                        <a:spcAft>
                          <a:spcPts val="0"/>
                        </a:spcAft>
                      </a:pPr>
                      <a:endParaRPr lang="fr-CA" sz="1000" b="1" dirty="0">
                        <a:latin typeface="Calibri" panose="020F0502020204030204" pitchFamily="34" charset="0"/>
                        <a:ea typeface="Times New Roman"/>
                        <a:cs typeface="Calibri" panose="020F0502020204030204" pitchFamily="34" charset="0"/>
                      </a:endParaRP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l">
                        <a:spcAft>
                          <a:spcPts val="0"/>
                        </a:spcAft>
                      </a:pPr>
                      <a:r>
                        <a:rPr lang="fr-CA" sz="1000" b="1" baseline="0" dirty="0" err="1">
                          <a:latin typeface="Calibri" panose="020F0502020204030204" pitchFamily="34" charset="0"/>
                          <a:ea typeface="Times New Roman"/>
                          <a:cs typeface="Calibri" panose="020F0502020204030204" pitchFamily="34" charset="0"/>
                        </a:rPr>
                        <a:t>Act</a:t>
                      </a:r>
                      <a:r>
                        <a:rPr lang="fr-CA" sz="1000" b="1" baseline="0" dirty="0">
                          <a:latin typeface="Calibri" panose="020F0502020204030204" pitchFamily="34" charset="0"/>
                          <a:ea typeface="Times New Roman"/>
                          <a:cs typeface="Calibri" panose="020F0502020204030204" pitchFamily="34" charset="0"/>
                        </a:rPr>
                        <a:t>. 1, 2,3 4, 5, 6</a:t>
                      </a:r>
                      <a:endParaRPr lang="fr-CA" sz="1000" baseline="0" dirty="0">
                        <a:latin typeface="Calibri" panose="020F0502020204030204" pitchFamily="34" charset="0"/>
                        <a:ea typeface="Times New Roman"/>
                        <a:cs typeface="Calibri" panose="020F0502020204030204" pitchFamily="34" charset="0"/>
                      </a:endParaRPr>
                    </a:p>
                    <a:p>
                      <a:pPr algn="l">
                        <a:spcAft>
                          <a:spcPts val="0"/>
                        </a:spcAft>
                      </a:pPr>
                      <a:endParaRPr lang="fr-CA" sz="1000" baseline="0" dirty="0">
                        <a:latin typeface="Calibri" panose="020F0502020204030204" pitchFamily="34" charset="0"/>
                        <a:ea typeface="Times New Roman"/>
                        <a:cs typeface="Calibri" panose="020F0502020204030204" pitchFamily="34" charset="0"/>
                      </a:endParaRP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indent="0" algn="l">
                        <a:spcAft>
                          <a:spcPts val="0"/>
                        </a:spcAft>
                        <a:buFont typeface="Symbol" charset="0"/>
                        <a:buChar char="·"/>
                        <a:tabLst>
                          <a:tab pos="2610485" algn="l"/>
                        </a:tabLst>
                      </a:pPr>
                      <a:r>
                        <a:rPr lang="fr-CA" sz="1000" i="0" kern="1200" dirty="0">
                          <a:solidFill>
                            <a:schemeClr val="tx1"/>
                          </a:solidFill>
                          <a:latin typeface="Calibri" panose="020F0502020204030204" pitchFamily="34" charset="0"/>
                          <a:ea typeface="Times New Roman"/>
                          <a:cs typeface="Calibri" panose="020F0502020204030204" pitchFamily="34" charset="0"/>
                        </a:rPr>
                        <a:t>Émet une hypothèse précise et justifiée choix adéquat</a:t>
                      </a:r>
                      <a:endParaRPr lang="fr-CA" sz="1000" i="0" baseline="0" dirty="0">
                        <a:latin typeface="Calibri" panose="020F0502020204030204" pitchFamily="34" charset="0"/>
                        <a:ea typeface="Times New Roman"/>
                        <a:cs typeface="Calibri" panose="020F0502020204030204" pitchFamily="34" charset="0"/>
                      </a:endParaRPr>
                    </a:p>
                    <a:p>
                      <a:pPr algn="l">
                        <a:spcAft>
                          <a:spcPts val="0"/>
                        </a:spcAft>
                        <a:buFont typeface="Symbol" pitchFamily="18" charset="2"/>
                        <a:buNone/>
                      </a:pPr>
                      <a:endParaRPr lang="fr-CA" sz="1000" i="0" dirty="0">
                        <a:latin typeface="Calibri" panose="020F0502020204030204" pitchFamily="34" charset="0"/>
                        <a:ea typeface="Times New Roman"/>
                        <a:cs typeface="Calibri" panose="020F0502020204030204" pitchFamily="34" charset="0"/>
                      </a:endParaRPr>
                    </a:p>
                    <a:p>
                      <a:pPr algn="l">
                        <a:spcAft>
                          <a:spcPts val="0"/>
                        </a:spcAft>
                        <a:buFont typeface="Symbol" pitchFamily="18" charset="2"/>
                        <a:buNone/>
                      </a:pPr>
                      <a:endParaRPr lang="fr-CA" sz="1000" i="0" dirty="0">
                        <a:latin typeface="Calibri" panose="020F0502020204030204" pitchFamily="34" charset="0"/>
                        <a:ea typeface="Times New Roman"/>
                        <a:cs typeface="Calibri" panose="020F0502020204030204" pitchFamily="34" charset="0"/>
                      </a:endParaRP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 typeface="Symbol" charset="0"/>
                        <a:buChar char="·"/>
                        <a:tabLst>
                          <a:tab pos="2610485" algn="l"/>
                        </a:tabLst>
                        <a:defRPr/>
                      </a:pPr>
                      <a:r>
                        <a:rPr lang="fr-CA" sz="1000" i="0" kern="1200" dirty="0">
                          <a:solidFill>
                            <a:schemeClr val="tx1"/>
                          </a:solidFill>
                          <a:latin typeface="Calibri" panose="020F0502020204030204" pitchFamily="34" charset="0"/>
                          <a:ea typeface="Times New Roman"/>
                          <a:cs typeface="Calibri" panose="020F0502020204030204" pitchFamily="34" charset="0"/>
                        </a:rPr>
                        <a:t>Émet une hypothèse justifiée, mais qui manque  de précision. </a:t>
                      </a:r>
                    </a:p>
                    <a:p>
                      <a:pPr algn="l">
                        <a:spcAft>
                          <a:spcPts val="0"/>
                        </a:spcAft>
                        <a:buFont typeface="Symbol" pitchFamily="18" charset="2"/>
                        <a:buNone/>
                      </a:pPr>
                      <a:endParaRPr lang="fr-CA" sz="1000" i="0" dirty="0">
                        <a:latin typeface="Calibri" panose="020F0502020204030204" pitchFamily="34" charset="0"/>
                        <a:ea typeface="Times New Roman"/>
                        <a:cs typeface="Calibri" panose="020F0502020204030204" pitchFamily="34" charset="0"/>
                      </a:endParaRPr>
                    </a:p>
                    <a:p>
                      <a:pPr algn="l">
                        <a:spcAft>
                          <a:spcPts val="0"/>
                        </a:spcAft>
                        <a:buFont typeface="Symbol" pitchFamily="18" charset="2"/>
                        <a:buNone/>
                      </a:pPr>
                      <a:endParaRPr lang="fr-CA" sz="1000" i="0" dirty="0">
                        <a:latin typeface="Calibri" panose="020F0502020204030204" pitchFamily="34" charset="0"/>
                        <a:ea typeface="Times New Roman"/>
                        <a:cs typeface="Calibri" panose="020F0502020204030204" pitchFamily="34" charset="0"/>
                      </a:endParaRP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 typeface="Symbol" charset="0"/>
                        <a:buChar char="·"/>
                        <a:tabLst>
                          <a:tab pos="2610485" algn="l"/>
                        </a:tabLst>
                        <a:defRPr/>
                      </a:pPr>
                      <a:r>
                        <a:rPr lang="fr-CA" sz="1000" i="0" kern="1200" dirty="0">
                          <a:solidFill>
                            <a:schemeClr val="tx1"/>
                          </a:solidFill>
                          <a:latin typeface="Calibri" panose="020F0502020204030204" pitchFamily="34" charset="0"/>
                          <a:ea typeface="Times New Roman"/>
                          <a:cs typeface="Calibri" panose="020F0502020204030204" pitchFamily="34" charset="0"/>
                        </a:rPr>
                        <a:t>Émet des hypothèses qui sont faiblement justifiées, mais se positionne (je pense que).</a:t>
                      </a:r>
                    </a:p>
                    <a:p>
                      <a:pPr marL="0" marR="0" indent="0" algn="l" defTabSz="914400" rtl="0" eaLnBrk="1" fontAlgn="auto" latinLnBrk="0" hangingPunct="1">
                        <a:lnSpc>
                          <a:spcPct val="100000"/>
                        </a:lnSpc>
                        <a:spcBef>
                          <a:spcPts val="0"/>
                        </a:spcBef>
                        <a:spcAft>
                          <a:spcPts val="0"/>
                        </a:spcAft>
                        <a:buClrTx/>
                        <a:buSzTx/>
                        <a:buFont typeface="Symbol" charset="0"/>
                        <a:buChar char="·"/>
                        <a:tabLst>
                          <a:tab pos="2610485" algn="l"/>
                        </a:tabLst>
                        <a:defRPr/>
                      </a:pPr>
                      <a:endParaRPr lang="fr-CA" sz="1000" i="0" kern="1200" dirty="0">
                        <a:solidFill>
                          <a:schemeClr val="tx1"/>
                        </a:solidFill>
                        <a:latin typeface="Calibri" panose="020F0502020204030204" pitchFamily="34" charset="0"/>
                        <a:ea typeface="Times New Roman"/>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 typeface="Symbol" charset="0"/>
                        <a:buNone/>
                        <a:tabLst>
                          <a:tab pos="2610485" algn="l"/>
                        </a:tabLst>
                        <a:defRPr/>
                      </a:pPr>
                      <a:endParaRPr lang="fr-CA" sz="1000" i="0" dirty="0">
                        <a:latin typeface="Calibri" panose="020F0502020204030204" pitchFamily="34" charset="0"/>
                        <a:ea typeface="Times New Roman"/>
                        <a:cs typeface="Calibri" panose="020F0502020204030204" pitchFamily="34" charset="0"/>
                      </a:endParaRP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 typeface="Symbol" charset="0"/>
                        <a:buChar char="·"/>
                        <a:tabLst>
                          <a:tab pos="2610485" algn="l"/>
                        </a:tabLst>
                        <a:defRPr/>
                      </a:pPr>
                      <a:r>
                        <a:rPr lang="fr-CA" sz="1000" i="0" kern="1200" dirty="0">
                          <a:solidFill>
                            <a:schemeClr val="tx1"/>
                          </a:solidFill>
                          <a:latin typeface="Calibri" panose="020F0502020204030204" pitchFamily="34" charset="0"/>
                          <a:ea typeface="Times New Roman"/>
                          <a:cs typeface="Calibri" panose="020F0502020204030204" pitchFamily="34" charset="0"/>
                        </a:rPr>
                        <a:t>Réussit difficilement à identifier le facteur (je pense que) dans son hypothèse et elle est injustifiée.</a:t>
                      </a: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xmlns="" val="10002"/>
                  </a:ext>
                </a:extLst>
              </a:tr>
              <a:tr h="1476375">
                <a:tc>
                  <a:txBody>
                    <a:bodyPr/>
                    <a:lstStyle/>
                    <a:p>
                      <a:pPr algn="l">
                        <a:spcAft>
                          <a:spcPts val="0"/>
                        </a:spcAft>
                      </a:pPr>
                      <a:r>
                        <a:rPr lang="fr-CA" sz="1000" b="1" dirty="0">
                          <a:latin typeface="Calibri" panose="020F0502020204030204" pitchFamily="34" charset="0"/>
                          <a:ea typeface="Times New Roman"/>
                          <a:cs typeface="Calibri" panose="020F0502020204030204" pitchFamily="34" charset="0"/>
                        </a:rPr>
                        <a:t>Critère 2</a:t>
                      </a:r>
                    </a:p>
                    <a:p>
                      <a:pPr algn="l">
                        <a:spcAft>
                          <a:spcPts val="0"/>
                        </a:spcAft>
                      </a:pPr>
                      <a:r>
                        <a:rPr lang="fr-CA" sz="1000" dirty="0">
                          <a:latin typeface="Calibri" panose="020F0502020204030204" pitchFamily="34" charset="0"/>
                          <a:ea typeface="Times New Roman"/>
                          <a:cs typeface="Calibri" panose="020F0502020204030204" pitchFamily="34" charset="0"/>
                        </a:rPr>
                        <a:t>Mise en </a:t>
                      </a:r>
                    </a:p>
                    <a:p>
                      <a:pPr algn="l">
                        <a:spcAft>
                          <a:spcPts val="0"/>
                        </a:spcAft>
                      </a:pPr>
                      <a:r>
                        <a:rPr lang="fr-CA" sz="1000" dirty="0">
                          <a:latin typeface="Calibri" panose="020F0502020204030204" pitchFamily="34" charset="0"/>
                          <a:ea typeface="Times New Roman"/>
                          <a:cs typeface="Calibri" panose="020F0502020204030204" pitchFamily="34" charset="0"/>
                        </a:rPr>
                        <a:t>œuvre d’une démarche appropriée</a:t>
                      </a:r>
                    </a:p>
                    <a:p>
                      <a:pPr algn="l">
                        <a:spcAft>
                          <a:spcPts val="0"/>
                        </a:spcAft>
                      </a:pPr>
                      <a:endParaRPr lang="fr-CA" sz="1000" dirty="0">
                        <a:latin typeface="Calibri" panose="020F0502020204030204" pitchFamily="34" charset="0"/>
                        <a:ea typeface="Times New Roman"/>
                        <a:cs typeface="Calibri" panose="020F0502020204030204" pitchFamily="34" charset="0"/>
                      </a:endParaRP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l">
                        <a:spcAft>
                          <a:spcPts val="0"/>
                        </a:spcAft>
                      </a:pPr>
                      <a:r>
                        <a:rPr lang="fr-CA" sz="1000" b="1" baseline="0" dirty="0" err="1">
                          <a:latin typeface="Calibri" panose="020F0502020204030204" pitchFamily="34" charset="0"/>
                          <a:ea typeface="Times New Roman"/>
                          <a:cs typeface="Calibri" panose="020F0502020204030204" pitchFamily="34" charset="0"/>
                        </a:rPr>
                        <a:t>Act</a:t>
                      </a:r>
                      <a:r>
                        <a:rPr lang="fr-CA" sz="1000" b="1" baseline="0" dirty="0">
                          <a:latin typeface="Calibri" panose="020F0502020204030204" pitchFamily="34" charset="0"/>
                          <a:ea typeface="Times New Roman"/>
                          <a:cs typeface="Calibri" panose="020F0502020204030204" pitchFamily="34" charset="0"/>
                        </a:rPr>
                        <a:t>. 1, 2,3 4, 5, 6</a:t>
                      </a:r>
                      <a:endParaRPr lang="fr-CA" sz="1000" baseline="0" dirty="0">
                        <a:latin typeface="Calibri" panose="020F0502020204030204" pitchFamily="34" charset="0"/>
                        <a:ea typeface="Times New Roman"/>
                        <a:cs typeface="Calibri" panose="020F0502020204030204" pitchFamily="34" charset="0"/>
                      </a:endParaRPr>
                    </a:p>
                    <a:p>
                      <a:pPr algn="l">
                        <a:spcAft>
                          <a:spcPts val="0"/>
                        </a:spcAft>
                      </a:pPr>
                      <a:endParaRPr lang="fr-CA" sz="1000" baseline="0" dirty="0">
                        <a:latin typeface="Calibri" panose="020F0502020204030204" pitchFamily="34" charset="0"/>
                        <a:ea typeface="Times New Roman"/>
                        <a:cs typeface="Calibri" panose="020F0502020204030204" pitchFamily="34" charset="0"/>
                      </a:endParaRPr>
                    </a:p>
                    <a:p>
                      <a:pPr algn="l">
                        <a:spcAft>
                          <a:spcPts val="0"/>
                        </a:spcAft>
                      </a:pPr>
                      <a:r>
                        <a:rPr lang="fr-CA" sz="1000" baseline="0" dirty="0">
                          <a:latin typeface="Calibri" panose="020F0502020204030204" pitchFamily="34" charset="0"/>
                          <a:ea typeface="Times New Roman"/>
                          <a:cs typeface="Calibri" panose="020F0502020204030204" pitchFamily="34" charset="0"/>
                        </a:rPr>
                        <a:t>MO</a:t>
                      </a: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CA" sz="1000" i="0" dirty="0">
                          <a:latin typeface="Calibri" panose="020F0502020204030204" pitchFamily="34" charset="0"/>
                          <a:ea typeface="Times New Roman"/>
                          <a:cs typeface="Calibri" panose="020F0502020204030204" pitchFamily="34" charset="0"/>
                        </a:rPr>
                        <a:t>Réalise une expérience de manière structurée,  et</a:t>
                      </a:r>
                      <a:r>
                        <a:rPr lang="fr-CA" sz="1000" i="0" baseline="0" dirty="0">
                          <a:latin typeface="Calibri" panose="020F0502020204030204" pitchFamily="34" charset="0"/>
                          <a:ea typeface="Times New Roman"/>
                          <a:cs typeface="Calibri" panose="020F0502020204030204" pitchFamily="34" charset="0"/>
                        </a:rPr>
                        <a:t> </a:t>
                      </a:r>
                      <a:r>
                        <a:rPr lang="fr-CA" sz="1000" i="0" dirty="0">
                          <a:latin typeface="Calibri" panose="020F0502020204030204" pitchFamily="34" charset="0"/>
                          <a:ea typeface="Times New Roman"/>
                          <a:cs typeface="Calibri" panose="020F0502020204030204" pitchFamily="34" charset="0"/>
                        </a:rPr>
                        <a:t>ordonnée. </a:t>
                      </a:r>
                    </a:p>
                    <a:p>
                      <a:pPr algn="l">
                        <a:spcAft>
                          <a:spcPts val="0"/>
                        </a:spcAft>
                      </a:pPr>
                      <a:endParaRPr lang="fr-CA" sz="1000" i="0" dirty="0">
                        <a:latin typeface="Calibri" panose="020F0502020204030204" pitchFamily="34" charset="0"/>
                        <a:ea typeface="Times New Roman"/>
                        <a:cs typeface="Calibri" panose="020F0502020204030204" pitchFamily="34" charset="0"/>
                      </a:endParaRPr>
                    </a:p>
                    <a:p>
                      <a:pPr algn="l">
                        <a:spcAft>
                          <a:spcPts val="0"/>
                        </a:spcAft>
                      </a:pPr>
                      <a:endParaRPr lang="fr-CA" sz="1000" i="0" dirty="0">
                        <a:latin typeface="Calibri" panose="020F0502020204030204" pitchFamily="34" charset="0"/>
                        <a:ea typeface="Times New Roman"/>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CA" sz="1000" i="0" dirty="0">
                          <a:latin typeface="Calibri" panose="020F0502020204030204" pitchFamily="34" charset="0"/>
                          <a:ea typeface="Times New Roman"/>
                          <a:cs typeface="Calibri" panose="020F0502020204030204" pitchFamily="34" charset="0"/>
                        </a:rPr>
                        <a:t>Le</a:t>
                      </a:r>
                      <a:r>
                        <a:rPr lang="fr-CA" sz="1000" i="0" baseline="0" dirty="0">
                          <a:latin typeface="Calibri" panose="020F0502020204030204" pitchFamily="34" charset="0"/>
                          <a:ea typeface="Times New Roman"/>
                          <a:cs typeface="Calibri" panose="020F0502020204030204" pitchFamily="34" charset="0"/>
                        </a:rPr>
                        <a:t> dessin du squelette est relativement complet et peu erroné.</a:t>
                      </a:r>
                    </a:p>
                    <a:p>
                      <a:pPr algn="l">
                        <a:spcAft>
                          <a:spcPts val="0"/>
                        </a:spcAft>
                      </a:pPr>
                      <a:endParaRPr lang="fr-CA" sz="1000" i="0" dirty="0">
                        <a:latin typeface="Calibri" panose="020F0502020204030204" pitchFamily="34" charset="0"/>
                        <a:ea typeface="Times New Roman"/>
                        <a:cs typeface="Calibri" panose="020F0502020204030204" pitchFamily="34" charset="0"/>
                      </a:endParaRPr>
                    </a:p>
                    <a:p>
                      <a:pPr algn="l">
                        <a:spcAft>
                          <a:spcPts val="0"/>
                        </a:spcAft>
                      </a:pPr>
                      <a:endParaRPr lang="fr-CA" sz="1000" i="0" dirty="0">
                        <a:latin typeface="Calibri" panose="020F0502020204030204" pitchFamily="34" charset="0"/>
                        <a:ea typeface="Times New Roman"/>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CA" sz="1000" i="0" dirty="0">
                          <a:latin typeface="Calibri" panose="020F0502020204030204" pitchFamily="34" charset="0"/>
                          <a:ea typeface="Times New Roman"/>
                          <a:cs typeface="Calibri" panose="020F0502020204030204" pitchFamily="34" charset="0"/>
                        </a:rPr>
                        <a:t>S’engage de  manière active et autorégulée (planification). </a:t>
                      </a:r>
                    </a:p>
                    <a:p>
                      <a:pPr algn="l">
                        <a:spcAft>
                          <a:spcPts val="0"/>
                        </a:spcAft>
                      </a:pPr>
                      <a:endParaRPr lang="fr-CA" sz="1000" i="0" dirty="0">
                        <a:latin typeface="Calibri" panose="020F0502020204030204" pitchFamily="34" charset="0"/>
                        <a:ea typeface="Times New Roman"/>
                        <a:cs typeface="Calibri" panose="020F0502020204030204" pitchFamily="34" charset="0"/>
                      </a:endParaRP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CA" sz="1000" i="0" dirty="0">
                          <a:latin typeface="Calibri" panose="020F0502020204030204" pitchFamily="34" charset="0"/>
                          <a:ea typeface="Times New Roman"/>
                          <a:cs typeface="Calibri" panose="020F0502020204030204" pitchFamily="34" charset="0"/>
                        </a:rPr>
                        <a:t>Réalise une expérience avec de faibles lacunes au niveau de l’organisation des manipulations.</a:t>
                      </a:r>
                    </a:p>
                    <a:p>
                      <a:pPr algn="l">
                        <a:spcAft>
                          <a:spcPts val="0"/>
                        </a:spcAft>
                      </a:pPr>
                      <a:endParaRPr lang="fr-CA" sz="1000" i="0" dirty="0">
                        <a:latin typeface="Calibri" panose="020F0502020204030204" pitchFamily="34" charset="0"/>
                        <a:ea typeface="Times New Roman"/>
                        <a:cs typeface="Calibri" panose="020F0502020204030204" pitchFamily="34" charset="0"/>
                      </a:endParaRPr>
                    </a:p>
                    <a:p>
                      <a:pPr algn="l">
                        <a:spcAft>
                          <a:spcPts val="0"/>
                        </a:spcAft>
                      </a:pPr>
                      <a:endParaRPr lang="fr-CA" sz="1000" i="0" dirty="0">
                        <a:latin typeface="Calibri" panose="020F0502020204030204" pitchFamily="34" charset="0"/>
                        <a:ea typeface="Times New Roman"/>
                        <a:cs typeface="Calibri" panose="020F0502020204030204" pitchFamily="34" charset="0"/>
                      </a:endParaRPr>
                    </a:p>
                    <a:p>
                      <a:pPr algn="l">
                        <a:spcAft>
                          <a:spcPts val="0"/>
                        </a:spcAft>
                        <a:buFont typeface="Arial" pitchFamily="34" charset="0"/>
                        <a:buChar char="•"/>
                      </a:pPr>
                      <a:r>
                        <a:rPr lang="fr-CA" sz="1000" i="0" baseline="0" dirty="0">
                          <a:latin typeface="Calibri" panose="020F0502020204030204" pitchFamily="34" charset="0"/>
                          <a:ea typeface="Times New Roman"/>
                          <a:cs typeface="Calibri" panose="020F0502020204030204" pitchFamily="34" charset="0"/>
                          <a:sym typeface="Symbol"/>
                        </a:rPr>
                        <a:t>Le dessin du squelette </a:t>
                      </a:r>
                      <a:r>
                        <a:rPr lang="fr-CA" sz="1000" i="0" baseline="0">
                          <a:latin typeface="Calibri" panose="020F0502020204030204" pitchFamily="34" charset="0"/>
                          <a:ea typeface="Times New Roman"/>
                          <a:cs typeface="Calibri" panose="020F0502020204030204" pitchFamily="34" charset="0"/>
                          <a:sym typeface="Symbol"/>
                        </a:rPr>
                        <a:t>est erroné, mais </a:t>
                      </a:r>
                      <a:r>
                        <a:rPr lang="fr-CA" sz="1000" i="0" baseline="0" dirty="0">
                          <a:latin typeface="Calibri" panose="020F0502020204030204" pitchFamily="34" charset="0"/>
                          <a:ea typeface="Times New Roman"/>
                          <a:cs typeface="Calibri" panose="020F0502020204030204" pitchFamily="34" charset="0"/>
                          <a:sym typeface="Symbol"/>
                        </a:rPr>
                        <a:t>se rapproche de la réalité.</a:t>
                      </a:r>
                    </a:p>
                    <a:p>
                      <a:pPr algn="l">
                        <a:spcAft>
                          <a:spcPts val="0"/>
                        </a:spcAft>
                      </a:pPr>
                      <a:endParaRPr lang="fr-CA" sz="1000" i="0" baseline="0" dirty="0">
                        <a:latin typeface="Calibri" panose="020F0502020204030204" pitchFamily="34" charset="0"/>
                        <a:ea typeface="Times New Roman"/>
                        <a:cs typeface="Calibri" panose="020F0502020204030204" pitchFamily="34" charset="0"/>
                        <a:sym typeface="Symbol"/>
                      </a:endParaRPr>
                    </a:p>
                    <a:p>
                      <a:pPr algn="l">
                        <a:spcAft>
                          <a:spcPts val="0"/>
                        </a:spcAft>
                      </a:pPr>
                      <a:endParaRPr lang="fr-CA" sz="1000" i="0" baseline="0" dirty="0">
                        <a:latin typeface="Calibri" panose="020F0502020204030204" pitchFamily="34" charset="0"/>
                        <a:ea typeface="Times New Roman"/>
                        <a:cs typeface="Calibri" panose="020F0502020204030204" pitchFamily="34" charset="0"/>
                        <a:sym typeface="Symbol"/>
                      </a:endParaRPr>
                    </a:p>
                    <a:p>
                      <a:pPr algn="l">
                        <a:spcAft>
                          <a:spcPts val="0"/>
                        </a:spcAft>
                        <a:buFont typeface="Arial" pitchFamily="34" charset="0"/>
                        <a:buChar char="•"/>
                      </a:pPr>
                      <a:r>
                        <a:rPr lang="fr-CA" sz="1000" i="0" dirty="0">
                          <a:latin typeface="Calibri" panose="020F0502020204030204" pitchFamily="34" charset="0"/>
                          <a:ea typeface="Times New Roman"/>
                          <a:cs typeface="Calibri" panose="020F0502020204030204" pitchFamily="34" charset="0"/>
                        </a:rPr>
                        <a:t>Se régule pendant sa démarche (actif).</a:t>
                      </a:r>
                    </a:p>
                    <a:p>
                      <a:pPr algn="l">
                        <a:spcAft>
                          <a:spcPts val="0"/>
                        </a:spcAft>
                        <a:buFont typeface="Arial" pitchFamily="34" charset="0"/>
                        <a:buChar char="•"/>
                      </a:pPr>
                      <a:endParaRPr lang="fr-CA" sz="1000" i="0" dirty="0">
                        <a:latin typeface="Calibri" panose="020F0502020204030204" pitchFamily="34" charset="0"/>
                        <a:ea typeface="Times New Roman"/>
                        <a:cs typeface="Calibri" panose="020F0502020204030204" pitchFamily="34" charset="0"/>
                      </a:endParaRPr>
                    </a:p>
                    <a:p>
                      <a:pPr algn="l">
                        <a:spcAft>
                          <a:spcPts val="0"/>
                        </a:spcAft>
                        <a:buFont typeface="Arial" pitchFamily="34" charset="0"/>
                        <a:buChar char="•"/>
                      </a:pPr>
                      <a:endParaRPr lang="fr-CA" sz="1000" i="0" dirty="0">
                        <a:latin typeface="Calibri" panose="020F0502020204030204" pitchFamily="34" charset="0"/>
                        <a:ea typeface="Times New Roman"/>
                        <a:cs typeface="Calibri" panose="020F0502020204030204" pitchFamily="34" charset="0"/>
                      </a:endParaRP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CA" sz="1000" i="0" dirty="0">
                          <a:latin typeface="Calibri" panose="020F0502020204030204" pitchFamily="34" charset="0"/>
                          <a:ea typeface="Times New Roman"/>
                          <a:cs typeface="Calibri" panose="020F0502020204030204" pitchFamily="34" charset="0"/>
                        </a:rPr>
                        <a:t>Réalise une expérience avec un</a:t>
                      </a:r>
                      <a:r>
                        <a:rPr lang="fr-CA" sz="1000" i="0" baseline="0" dirty="0">
                          <a:latin typeface="Calibri" panose="020F0502020204030204" pitchFamily="34" charset="0"/>
                          <a:ea typeface="Times New Roman"/>
                          <a:cs typeface="Calibri" panose="020F0502020204030204" pitchFamily="34" charset="0"/>
                        </a:rPr>
                        <a:t> manque de minutie et une faible organisation</a:t>
                      </a:r>
                      <a:r>
                        <a:rPr lang="fr-CA" sz="1000" i="0" dirty="0">
                          <a:latin typeface="Calibri" panose="020F0502020204030204" pitchFamily="34" charset="0"/>
                          <a:ea typeface="Times New Roman"/>
                          <a:cs typeface="Calibri" panose="020F050202020403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fr-CA" sz="1000" i="0" baseline="30000" dirty="0">
                        <a:latin typeface="Calibri" panose="020F0502020204030204" pitchFamily="34" charset="0"/>
                        <a:ea typeface="Times New Roman"/>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sz="1000" i="0" baseline="30000" dirty="0">
                        <a:latin typeface="Calibri" panose="020F0502020204030204" pitchFamily="34" charset="0"/>
                        <a:ea typeface="Times New Roman"/>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sz="1000" i="0" baseline="30000" dirty="0">
                        <a:latin typeface="Calibri" panose="020F0502020204030204" pitchFamily="34" charset="0"/>
                        <a:ea typeface="Times New Roman"/>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sz="1000" i="0" baseline="30000" dirty="0">
                        <a:latin typeface="Calibri" panose="020F0502020204030204" pitchFamily="34" charset="0"/>
                        <a:ea typeface="Times New Roman"/>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CA" sz="1000" i="0" baseline="0" dirty="0">
                          <a:latin typeface="Calibri" panose="020F0502020204030204" pitchFamily="34" charset="0"/>
                          <a:ea typeface="Times New Roman"/>
                          <a:cs typeface="Calibri" panose="020F0502020204030204" pitchFamily="34" charset="0"/>
                        </a:rPr>
                        <a:t>L’élève ne sait pas comment dessiner le squelette, mais il essaie quelque chose d’erroné.</a:t>
                      </a:r>
                      <a:endParaRPr lang="fr-CA" sz="1000" i="0" baseline="30000" dirty="0">
                        <a:latin typeface="Calibri" panose="020F0502020204030204" pitchFamily="34" charset="0"/>
                        <a:ea typeface="Times New Roman"/>
                        <a:cs typeface="Calibri" panose="020F0502020204030204" pitchFamily="34" charset="0"/>
                      </a:endParaRPr>
                    </a:p>
                    <a:p>
                      <a:pPr algn="l">
                        <a:spcAft>
                          <a:spcPts val="0"/>
                        </a:spcAft>
                      </a:pPr>
                      <a:endParaRPr lang="fr-CA" sz="1600" i="0" baseline="30000" dirty="0">
                        <a:latin typeface="Calibri" panose="020F0502020204030204" pitchFamily="34" charset="0"/>
                        <a:ea typeface="Times New Roman"/>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CA" sz="1000" i="0" dirty="0">
                          <a:latin typeface="Calibri" panose="020F0502020204030204" pitchFamily="34" charset="0"/>
                          <a:ea typeface="Times New Roman"/>
                          <a:cs typeface="Calibri" panose="020F0502020204030204" pitchFamily="34" charset="0"/>
                        </a:rPr>
                        <a:t>S’engage de manière passive.</a:t>
                      </a:r>
                    </a:p>
                    <a:p>
                      <a:pPr algn="l">
                        <a:spcAft>
                          <a:spcPts val="0"/>
                        </a:spcAft>
                      </a:pPr>
                      <a:endParaRPr lang="fr-CA" sz="1000" i="0" baseline="30000" dirty="0">
                        <a:latin typeface="Calibri" panose="020F0502020204030204" pitchFamily="34" charset="0"/>
                        <a:ea typeface="Times New Roman"/>
                        <a:cs typeface="Calibri" panose="020F0502020204030204" pitchFamily="34" charset="0"/>
                      </a:endParaRPr>
                    </a:p>
                    <a:p>
                      <a:pPr algn="l">
                        <a:spcAft>
                          <a:spcPts val="0"/>
                        </a:spcAft>
                      </a:pPr>
                      <a:endParaRPr lang="fr-CA" sz="1000" i="0" baseline="30000" dirty="0">
                        <a:latin typeface="Calibri" panose="020F0502020204030204" pitchFamily="34" charset="0"/>
                        <a:ea typeface="Times New Roman"/>
                        <a:cs typeface="Calibri" panose="020F0502020204030204" pitchFamily="34" charset="0"/>
                      </a:endParaRPr>
                    </a:p>
                    <a:p>
                      <a:pPr algn="l">
                        <a:spcAft>
                          <a:spcPts val="0"/>
                        </a:spcAft>
                      </a:pPr>
                      <a:endParaRPr lang="fr-CA" sz="1000" i="0" baseline="30000" dirty="0">
                        <a:latin typeface="Calibri" panose="020F0502020204030204" pitchFamily="34" charset="0"/>
                        <a:ea typeface="Times New Roman"/>
                        <a:cs typeface="Calibri" panose="020F0502020204030204" pitchFamily="34" charset="0"/>
                      </a:endParaRP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CA" sz="1000" i="0" kern="1200" dirty="0">
                          <a:solidFill>
                            <a:schemeClr val="tx1"/>
                          </a:solidFill>
                          <a:latin typeface="Calibri" panose="020F0502020204030204" pitchFamily="34" charset="0"/>
                          <a:ea typeface="Times New Roman"/>
                          <a:cs typeface="Calibri" panose="020F0502020204030204" pitchFamily="34" charset="0"/>
                        </a:rPr>
                        <a:t>Réalise une expérience de manière désorganisée et bâclée.</a:t>
                      </a:r>
                    </a:p>
                    <a:p>
                      <a:pPr algn="l">
                        <a:spcAft>
                          <a:spcPts val="0"/>
                        </a:spcAft>
                      </a:pPr>
                      <a:endParaRPr lang="fr-CA" sz="1000" i="0" dirty="0">
                        <a:latin typeface="Calibri" panose="020F0502020204030204" pitchFamily="34" charset="0"/>
                        <a:ea typeface="Times New Roman"/>
                        <a:cs typeface="Calibri" panose="020F0502020204030204" pitchFamily="34" charset="0"/>
                      </a:endParaRPr>
                    </a:p>
                    <a:p>
                      <a:pPr algn="l">
                        <a:spcAft>
                          <a:spcPts val="0"/>
                        </a:spcAft>
                      </a:pPr>
                      <a:endParaRPr lang="fr-CA" sz="1600" i="0" dirty="0">
                        <a:latin typeface="Calibri" panose="020F0502020204030204" pitchFamily="34" charset="0"/>
                        <a:ea typeface="Times New Roman"/>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CA" sz="1000" i="0" baseline="0" dirty="0">
                          <a:latin typeface="Calibri" panose="020F0502020204030204" pitchFamily="34" charset="0"/>
                          <a:ea typeface="Times New Roman"/>
                          <a:cs typeface="Calibri" panose="020F0502020204030204" pitchFamily="34" charset="0"/>
                        </a:rPr>
                        <a:t>L’élève ne dessine pratiquement rien.</a:t>
                      </a:r>
                    </a:p>
                    <a:p>
                      <a:pPr algn="l">
                        <a:spcAft>
                          <a:spcPts val="0"/>
                        </a:spcAft>
                      </a:pPr>
                      <a:endParaRPr lang="fr-CA" sz="1000" i="0" dirty="0">
                        <a:latin typeface="Calibri" panose="020F0502020204030204" pitchFamily="34" charset="0"/>
                        <a:ea typeface="Times New Roman"/>
                        <a:cs typeface="Calibri" panose="020F0502020204030204" pitchFamily="34" charset="0"/>
                      </a:endParaRPr>
                    </a:p>
                    <a:p>
                      <a:pPr algn="l">
                        <a:spcAft>
                          <a:spcPts val="0"/>
                        </a:spcAft>
                      </a:pPr>
                      <a:endParaRPr lang="fr-CA" sz="1000" i="0" dirty="0">
                        <a:latin typeface="Calibri" panose="020F0502020204030204" pitchFamily="34" charset="0"/>
                        <a:ea typeface="Times New Roman"/>
                        <a:cs typeface="Calibri" panose="020F0502020204030204" pitchFamily="34" charset="0"/>
                      </a:endParaRPr>
                    </a:p>
                    <a:p>
                      <a:pPr algn="l">
                        <a:spcAft>
                          <a:spcPts val="0"/>
                        </a:spcAft>
                      </a:pPr>
                      <a:endParaRPr lang="fr-CA" sz="1000" i="0" dirty="0">
                        <a:latin typeface="Calibri" panose="020F0502020204030204" pitchFamily="34" charset="0"/>
                        <a:ea typeface="Times New Roman"/>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CA" sz="1000" i="0" baseline="0" dirty="0">
                          <a:latin typeface="Calibri" panose="020F0502020204030204" pitchFamily="34" charset="0"/>
                          <a:ea typeface="Times New Roman"/>
                          <a:cs typeface="Calibri" panose="020F0502020204030204" pitchFamily="34" charset="0"/>
                        </a:rPr>
                        <a:t>Est désengagé</a:t>
                      </a:r>
                    </a:p>
                    <a:p>
                      <a:pPr algn="l">
                        <a:spcAft>
                          <a:spcPts val="0"/>
                        </a:spcAft>
                      </a:pPr>
                      <a:endParaRPr lang="fr-CA" sz="1000" i="0" dirty="0">
                        <a:latin typeface="Calibri" panose="020F0502020204030204" pitchFamily="34" charset="0"/>
                        <a:ea typeface="Times New Roman"/>
                        <a:cs typeface="Calibri" panose="020F0502020204030204" pitchFamily="34" charset="0"/>
                      </a:endParaRPr>
                    </a:p>
                    <a:p>
                      <a:pPr algn="l">
                        <a:spcAft>
                          <a:spcPts val="0"/>
                        </a:spcAft>
                      </a:pPr>
                      <a:endParaRPr lang="fr-CA" sz="1400" i="0" dirty="0">
                        <a:latin typeface="Calibri" panose="020F0502020204030204" pitchFamily="34" charset="0"/>
                        <a:ea typeface="Times New Roman"/>
                        <a:cs typeface="Calibri" panose="020F0502020204030204" pitchFamily="34" charset="0"/>
                      </a:endParaRPr>
                    </a:p>
                    <a:p>
                      <a:pPr algn="l">
                        <a:spcAft>
                          <a:spcPts val="0"/>
                        </a:spcAft>
                      </a:pPr>
                      <a:endParaRPr lang="fr-CA" sz="1000" i="0" dirty="0">
                        <a:latin typeface="Calibri" panose="020F0502020204030204" pitchFamily="34" charset="0"/>
                        <a:ea typeface="Times New Roman"/>
                        <a:cs typeface="Calibri" panose="020F0502020204030204" pitchFamily="34" charset="0"/>
                      </a:endParaRP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xmlns="" val="10005"/>
                  </a:ext>
                </a:extLst>
              </a:tr>
              <a:tr h="1685925">
                <a:tc>
                  <a:txBody>
                    <a:bodyPr/>
                    <a:lstStyle/>
                    <a:p>
                      <a:pPr algn="l">
                        <a:spcAft>
                          <a:spcPts val="0"/>
                        </a:spcAft>
                      </a:pPr>
                      <a:r>
                        <a:rPr lang="fr-CA" sz="1000" b="1" dirty="0">
                          <a:latin typeface="Calibri" panose="020F0502020204030204" pitchFamily="34" charset="0"/>
                          <a:ea typeface="Times New Roman"/>
                          <a:cs typeface="Calibri" panose="020F0502020204030204" pitchFamily="34" charset="0"/>
                        </a:rPr>
                        <a:t>Critère 3</a:t>
                      </a:r>
                    </a:p>
                    <a:p>
                      <a:pPr algn="l">
                        <a:spcAft>
                          <a:spcPts val="0"/>
                        </a:spcAft>
                      </a:pPr>
                      <a:r>
                        <a:rPr lang="fr-CA" sz="1000" dirty="0">
                          <a:latin typeface="Calibri" panose="020F0502020204030204" pitchFamily="34" charset="0"/>
                          <a:ea typeface="Times New Roman"/>
                          <a:cs typeface="Calibri" panose="020F0502020204030204" pitchFamily="34" charset="0"/>
                        </a:rPr>
                        <a:t>Utilisation  appropriée   d’instruments, d’outils ou de techniques</a:t>
                      </a: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l">
                        <a:spcAft>
                          <a:spcPts val="0"/>
                        </a:spcAft>
                      </a:pPr>
                      <a:r>
                        <a:rPr lang="fr-CA" sz="1000" b="1" baseline="0" dirty="0" err="1">
                          <a:latin typeface="Calibri" panose="020F0502020204030204" pitchFamily="34" charset="0"/>
                          <a:ea typeface="Times New Roman"/>
                          <a:cs typeface="Calibri" panose="020F0502020204030204" pitchFamily="34" charset="0"/>
                        </a:rPr>
                        <a:t>Act</a:t>
                      </a:r>
                      <a:r>
                        <a:rPr lang="fr-CA" sz="1000" b="1" baseline="0" dirty="0">
                          <a:latin typeface="Calibri" panose="020F0502020204030204" pitchFamily="34" charset="0"/>
                          <a:ea typeface="Times New Roman"/>
                          <a:cs typeface="Calibri" panose="020F0502020204030204" pitchFamily="34" charset="0"/>
                        </a:rPr>
                        <a:t>. 1, 2, 6</a:t>
                      </a:r>
                      <a:endParaRPr lang="fr-CA" sz="1000" baseline="0" dirty="0">
                        <a:latin typeface="Calibri" panose="020F0502020204030204" pitchFamily="34" charset="0"/>
                        <a:ea typeface="Times New Roman"/>
                        <a:cs typeface="Calibri" panose="020F0502020204030204" pitchFamily="34" charset="0"/>
                      </a:endParaRPr>
                    </a:p>
                    <a:p>
                      <a:pPr algn="l">
                        <a:spcAft>
                          <a:spcPts val="0"/>
                        </a:spcAft>
                      </a:pPr>
                      <a:endParaRPr lang="fr-CA" sz="1000" baseline="0" dirty="0">
                        <a:latin typeface="Calibri" panose="020F0502020204030204" pitchFamily="34" charset="0"/>
                        <a:ea typeface="Times New Roman"/>
                        <a:cs typeface="Calibri" panose="020F0502020204030204" pitchFamily="34" charset="0"/>
                      </a:endParaRPr>
                    </a:p>
                    <a:p>
                      <a:pPr algn="l">
                        <a:spcAft>
                          <a:spcPts val="0"/>
                        </a:spcAft>
                      </a:pPr>
                      <a:r>
                        <a:rPr lang="fr-CA" sz="1000" baseline="0" dirty="0">
                          <a:latin typeface="Calibri" panose="020F0502020204030204" pitchFamily="34" charset="0"/>
                          <a:ea typeface="Times New Roman"/>
                          <a:cs typeface="Calibri" panose="020F0502020204030204" pitchFamily="34" charset="0"/>
                        </a:rPr>
                        <a:t>MO</a:t>
                      </a: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spcAft>
                          <a:spcPts val="0"/>
                        </a:spcAft>
                        <a:buFont typeface="Symbol" pitchFamily="18" charset="2"/>
                        <a:buChar char="·"/>
                      </a:pPr>
                      <a:r>
                        <a:rPr lang="fr-CA" sz="1000" i="0" dirty="0">
                          <a:latin typeface="Calibri" panose="020F0502020204030204" pitchFamily="34" charset="0"/>
                          <a:ea typeface="Times New Roman"/>
                          <a:cs typeface="Calibri" panose="020F0502020204030204" pitchFamily="34" charset="0"/>
                        </a:rPr>
                        <a:t>Utilise de manière minutieuse et sécuritaire les objets, les outils, les instruments ou les techniques. </a:t>
                      </a:r>
                    </a:p>
                    <a:p>
                      <a:pPr algn="l">
                        <a:spcAft>
                          <a:spcPts val="0"/>
                        </a:spcAft>
                        <a:buFont typeface="Symbol" pitchFamily="18" charset="2"/>
                        <a:buChar char="·"/>
                      </a:pPr>
                      <a:endParaRPr lang="fr-CA" sz="1000" i="0" dirty="0">
                        <a:latin typeface="Calibri" panose="020F0502020204030204" pitchFamily="34" charset="0"/>
                        <a:ea typeface="Times New Roman"/>
                        <a:cs typeface="Calibri" panose="020F0502020204030204" pitchFamily="34" charset="0"/>
                      </a:endParaRPr>
                    </a:p>
                    <a:p>
                      <a:pPr algn="l">
                        <a:spcAft>
                          <a:spcPts val="0"/>
                        </a:spcAft>
                        <a:buFont typeface="Symbol" pitchFamily="18" charset="2"/>
                        <a:buChar char="·"/>
                      </a:pPr>
                      <a:endParaRPr lang="fr-CA" sz="1000" i="0" dirty="0">
                        <a:latin typeface="Calibri" panose="020F0502020204030204" pitchFamily="34" charset="0"/>
                        <a:ea typeface="Times New Roman"/>
                        <a:cs typeface="Calibri" panose="020F0502020204030204" pitchFamily="34" charset="0"/>
                      </a:endParaRPr>
                    </a:p>
                    <a:p>
                      <a:pPr algn="l">
                        <a:spcAft>
                          <a:spcPts val="0"/>
                        </a:spcAft>
                        <a:buFont typeface="Symbol" pitchFamily="18" charset="2"/>
                        <a:buChar char="·"/>
                      </a:pPr>
                      <a:endParaRPr lang="fr-CA" sz="1000" i="0" dirty="0">
                        <a:latin typeface="Calibri" panose="020F0502020204030204" pitchFamily="34" charset="0"/>
                        <a:ea typeface="Times New Roman"/>
                        <a:cs typeface="Calibri" panose="020F0502020204030204" pitchFamily="34" charset="0"/>
                      </a:endParaRPr>
                    </a:p>
                    <a:p>
                      <a:pPr algn="l">
                        <a:spcAft>
                          <a:spcPts val="0"/>
                        </a:spcAft>
                        <a:buFont typeface="Symbol" pitchFamily="18" charset="2"/>
                        <a:buChar char="·"/>
                      </a:pPr>
                      <a:endParaRPr lang="fr-CA" sz="1000" i="0" dirty="0">
                        <a:latin typeface="Calibri" panose="020F0502020204030204" pitchFamily="34" charset="0"/>
                        <a:ea typeface="Times New Roman"/>
                        <a:cs typeface="Calibri" panose="020F0502020204030204" pitchFamily="34" charset="0"/>
                      </a:endParaRPr>
                    </a:p>
                    <a:p>
                      <a:pPr algn="l">
                        <a:spcAft>
                          <a:spcPts val="0"/>
                        </a:spcAft>
                        <a:buFont typeface="Symbol" pitchFamily="18" charset="2"/>
                        <a:buChar char="·"/>
                      </a:pPr>
                      <a:r>
                        <a:rPr lang="fr-CA" sz="1000" i="0" dirty="0">
                          <a:latin typeface="Calibri" panose="020F0502020204030204" pitchFamily="34" charset="0"/>
                          <a:ea typeface="Times New Roman"/>
                          <a:cs typeface="Calibri" panose="020F0502020204030204" pitchFamily="34" charset="0"/>
                        </a:rPr>
                        <a:t>Manipule minutieusement la</a:t>
                      </a:r>
                      <a:r>
                        <a:rPr lang="fr-CA" sz="1000" i="0" baseline="0" dirty="0">
                          <a:latin typeface="Calibri" panose="020F0502020204030204" pitchFamily="34" charset="0"/>
                          <a:ea typeface="Times New Roman"/>
                          <a:cs typeface="Calibri" panose="020F0502020204030204" pitchFamily="34" charset="0"/>
                        </a:rPr>
                        <a:t> pelote de réjection à l’aide de la pince et de la loupe. Classe les os avec minutie.</a:t>
                      </a:r>
                      <a:endParaRPr lang="fr-CA" sz="1000" i="0" dirty="0">
                        <a:latin typeface="Calibri" panose="020F0502020204030204" pitchFamily="34" charset="0"/>
                        <a:ea typeface="Times New Roman"/>
                        <a:cs typeface="Calibri" panose="020F0502020204030204" pitchFamily="34" charset="0"/>
                      </a:endParaRPr>
                    </a:p>
                    <a:p>
                      <a:pPr algn="l">
                        <a:spcAft>
                          <a:spcPts val="0"/>
                        </a:spcAft>
                        <a:buFont typeface="Symbol" pitchFamily="18" charset="2"/>
                        <a:buNone/>
                      </a:pPr>
                      <a:endParaRPr lang="fr-CA" sz="1000" i="0" dirty="0">
                        <a:latin typeface="Calibri" panose="020F0502020204030204" pitchFamily="34" charset="0"/>
                        <a:ea typeface="Times New Roman"/>
                        <a:cs typeface="Calibri" panose="020F0502020204030204" pitchFamily="34" charset="0"/>
                      </a:endParaRP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hMerge="1">
                  <a:txBody>
                    <a:bodyPr/>
                    <a:lstStyle/>
                    <a:p>
                      <a:endParaRPr lang="fr-CA"/>
                    </a:p>
                  </a:txBody>
                  <a:tcPr/>
                </a:tc>
                <a:tc>
                  <a:txBody>
                    <a:bodyPr/>
                    <a:lstStyle/>
                    <a:p>
                      <a:pPr marL="0" marR="0" indent="0" algn="l" defTabSz="914400" rtl="0" eaLnBrk="1" fontAlgn="auto" latinLnBrk="0" hangingPunct="1">
                        <a:lnSpc>
                          <a:spcPct val="100000"/>
                        </a:lnSpc>
                        <a:spcBef>
                          <a:spcPts val="0"/>
                        </a:spcBef>
                        <a:spcAft>
                          <a:spcPts val="0"/>
                        </a:spcAft>
                        <a:buClrTx/>
                        <a:buSzTx/>
                        <a:buFont typeface="Symbol" pitchFamily="18" charset="2"/>
                        <a:buChar char="·"/>
                        <a:tabLst/>
                        <a:defRPr/>
                      </a:pPr>
                      <a:r>
                        <a:rPr lang="fr-CA" sz="1000" i="0" dirty="0">
                          <a:latin typeface="Calibri" panose="020F0502020204030204" pitchFamily="34" charset="0"/>
                          <a:ea typeface="Times New Roman"/>
                          <a:cs typeface="Calibri" panose="020F0502020204030204" pitchFamily="34" charset="0"/>
                        </a:rPr>
                        <a:t>Utilise de manière approximative, mais sécuritaire les objets, les outils, les instruments ou les techniques. </a:t>
                      </a:r>
                    </a:p>
                    <a:p>
                      <a:pPr algn="l">
                        <a:spcAft>
                          <a:spcPts val="0"/>
                        </a:spcAft>
                        <a:buFont typeface="Symbol" pitchFamily="18" charset="2"/>
                        <a:buChar char="·"/>
                      </a:pPr>
                      <a:endParaRPr lang="fr-CA" sz="1000" i="0" dirty="0">
                        <a:latin typeface="Calibri" panose="020F0502020204030204" pitchFamily="34" charset="0"/>
                        <a:ea typeface="Times New Roman"/>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 typeface="Symbol" pitchFamily="18" charset="2"/>
                        <a:buChar char="·"/>
                        <a:tabLst/>
                        <a:defRPr/>
                      </a:pPr>
                      <a:r>
                        <a:rPr lang="fr-CA" sz="1000" i="0" dirty="0">
                          <a:latin typeface="Calibri" panose="020F0502020204030204" pitchFamily="34" charset="0"/>
                          <a:ea typeface="Times New Roman"/>
                          <a:cs typeface="Calibri" panose="020F0502020204030204" pitchFamily="34" charset="0"/>
                        </a:rPr>
                        <a:t>Manque</a:t>
                      </a:r>
                      <a:r>
                        <a:rPr lang="fr-CA" sz="1000" i="0" baseline="0" dirty="0">
                          <a:latin typeface="Calibri" panose="020F0502020204030204" pitchFamily="34" charset="0"/>
                          <a:ea typeface="Times New Roman"/>
                          <a:cs typeface="Calibri" panose="020F0502020204030204" pitchFamily="34" charset="0"/>
                        </a:rPr>
                        <a:t> de minutie dans sa manipulation.</a:t>
                      </a:r>
                      <a:endParaRPr lang="fr-CA" sz="1000" i="0" dirty="0">
                        <a:latin typeface="Calibri" panose="020F0502020204030204" pitchFamily="34" charset="0"/>
                        <a:ea typeface="Times New Roman"/>
                        <a:cs typeface="Calibri" panose="020F0502020204030204" pitchFamily="34" charset="0"/>
                      </a:endParaRPr>
                    </a:p>
                    <a:p>
                      <a:pPr algn="l">
                        <a:spcAft>
                          <a:spcPts val="0"/>
                        </a:spcAft>
                        <a:buFont typeface="Symbol" pitchFamily="18" charset="2"/>
                        <a:buNone/>
                      </a:pPr>
                      <a:endParaRPr lang="fr-CA" sz="1000" i="0" dirty="0">
                        <a:latin typeface="Calibri" panose="020F0502020204030204" pitchFamily="34" charset="0"/>
                        <a:ea typeface="Times New Roman"/>
                        <a:cs typeface="Calibri" panose="020F0502020204030204" pitchFamily="34" charset="0"/>
                      </a:endParaRPr>
                    </a:p>
                    <a:p>
                      <a:pPr algn="l">
                        <a:spcAft>
                          <a:spcPts val="0"/>
                        </a:spcAft>
                        <a:buFont typeface="Symbol" pitchFamily="18" charset="2"/>
                        <a:buNone/>
                      </a:pPr>
                      <a:endParaRPr lang="fr-CA" sz="1000" i="0" dirty="0">
                        <a:latin typeface="Calibri" panose="020F0502020204030204" pitchFamily="34" charset="0"/>
                        <a:ea typeface="Times New Roman"/>
                        <a:cs typeface="Calibri" panose="020F0502020204030204" pitchFamily="34" charset="0"/>
                      </a:endParaRP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 typeface="Symbol" pitchFamily="18" charset="2"/>
                        <a:buChar char="·"/>
                        <a:tabLst/>
                        <a:defRPr/>
                      </a:pPr>
                      <a:r>
                        <a:rPr lang="fr-CA" sz="1000" i="0" dirty="0">
                          <a:latin typeface="Calibri" panose="020F0502020204030204" pitchFamily="34" charset="0"/>
                          <a:ea typeface="Times New Roman"/>
                          <a:cs typeface="Calibri" panose="020F0502020204030204" pitchFamily="34" charset="0"/>
                        </a:rPr>
                        <a:t>N’utilise pas de façon sécuritaire les objets, les outils, les instruments ou les techniques. </a:t>
                      </a:r>
                    </a:p>
                    <a:p>
                      <a:pPr algn="l">
                        <a:spcAft>
                          <a:spcPts val="0"/>
                        </a:spcAft>
                        <a:buFont typeface="Symbol" pitchFamily="18" charset="2"/>
                        <a:buChar char="·"/>
                      </a:pPr>
                      <a:endParaRPr lang="fr-CA" sz="1000" i="0" dirty="0">
                        <a:latin typeface="Calibri" panose="020F0502020204030204" pitchFamily="34" charset="0"/>
                        <a:ea typeface="Times New Roman"/>
                        <a:cs typeface="Calibri" panose="020F0502020204030204" pitchFamily="34" charset="0"/>
                      </a:endParaRPr>
                    </a:p>
                    <a:p>
                      <a:pPr algn="l">
                        <a:spcAft>
                          <a:spcPts val="0"/>
                        </a:spcAft>
                        <a:buFont typeface="Symbol" pitchFamily="18" charset="2"/>
                        <a:buChar char="·"/>
                      </a:pPr>
                      <a:endParaRPr lang="fr-CA" sz="1000" i="0" dirty="0">
                        <a:latin typeface="Calibri" panose="020F0502020204030204" pitchFamily="34" charset="0"/>
                        <a:ea typeface="Times New Roman"/>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 typeface="Symbol" pitchFamily="18" charset="2"/>
                        <a:buChar char="·"/>
                        <a:tabLst/>
                        <a:defRPr/>
                      </a:pPr>
                      <a:r>
                        <a:rPr lang="fr-CA" sz="1000" i="0" baseline="0" dirty="0">
                          <a:latin typeface="Calibri" panose="020F0502020204030204" pitchFamily="34" charset="0"/>
                          <a:ea typeface="Times New Roman"/>
                          <a:cs typeface="Calibri" panose="020F0502020204030204" pitchFamily="34" charset="0"/>
                        </a:rPr>
                        <a:t>N’est pas rigoureux et minutieux dans sa manipulation.</a:t>
                      </a:r>
                      <a:endParaRPr lang="fr-CA" sz="1000" i="0" dirty="0">
                        <a:latin typeface="Calibri" panose="020F0502020204030204" pitchFamily="34" charset="0"/>
                        <a:ea typeface="Times New Roman"/>
                        <a:cs typeface="Calibri" panose="020F0502020204030204" pitchFamily="34" charset="0"/>
                      </a:endParaRP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xmlns="" val="10003"/>
                  </a:ext>
                </a:extLst>
              </a:tr>
              <a:tr h="1303151">
                <a:tc>
                  <a:txBody>
                    <a:bodyPr/>
                    <a:lstStyle/>
                    <a:p>
                      <a:pPr algn="l">
                        <a:spcAft>
                          <a:spcPts val="0"/>
                        </a:spcAft>
                      </a:pPr>
                      <a:r>
                        <a:rPr lang="fr-CA" sz="1000" b="1" kern="1200" dirty="0">
                          <a:solidFill>
                            <a:schemeClr val="tx1"/>
                          </a:solidFill>
                          <a:effectLst/>
                          <a:latin typeface="Calibri" panose="020F0502020204030204" pitchFamily="34" charset="0"/>
                          <a:ea typeface="+mn-ea"/>
                          <a:cs typeface="Calibri" panose="020F0502020204030204" pitchFamily="34" charset="0"/>
                        </a:rPr>
                        <a:t>Critère 4</a:t>
                      </a:r>
                    </a:p>
                    <a:p>
                      <a:pPr algn="l">
                        <a:spcAft>
                          <a:spcPts val="0"/>
                        </a:spcAft>
                      </a:pPr>
                      <a:r>
                        <a:rPr lang="fr-CA" sz="1000" kern="1200" dirty="0">
                          <a:solidFill>
                            <a:schemeClr val="tx1"/>
                          </a:solidFill>
                          <a:effectLst/>
                          <a:latin typeface="Calibri" panose="020F0502020204030204" pitchFamily="34" charset="0"/>
                          <a:ea typeface="+mn-ea"/>
                          <a:cs typeface="Calibri" panose="020F0502020204030204" pitchFamily="34" charset="0"/>
                        </a:rPr>
                        <a:t>Utilisation/     maitrise appropriée des connaissances scientifiques et techniques</a:t>
                      </a:r>
                      <a:endParaRPr lang="fr-CA" sz="1000" dirty="0">
                        <a:latin typeface="Calibri" panose="020F0502020204030204" pitchFamily="34" charset="0"/>
                        <a:ea typeface="Times New Roman"/>
                        <a:cs typeface="Calibri" panose="020F0502020204030204" pitchFamily="34" charset="0"/>
                      </a:endParaRP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fr-CA" sz="1000" b="1" baseline="0" dirty="0" err="1">
                          <a:latin typeface="Calibri" panose="020F0502020204030204" pitchFamily="34" charset="0"/>
                          <a:ea typeface="Times New Roman"/>
                          <a:cs typeface="Calibri" panose="020F0502020204030204" pitchFamily="34" charset="0"/>
                        </a:rPr>
                        <a:t>Act</a:t>
                      </a:r>
                      <a:r>
                        <a:rPr lang="fr-CA" sz="1000" b="1" baseline="0" dirty="0">
                          <a:latin typeface="Calibri" panose="020F0502020204030204" pitchFamily="34" charset="0"/>
                          <a:ea typeface="Times New Roman"/>
                          <a:cs typeface="Calibri" panose="020F0502020204030204" pitchFamily="34" charset="0"/>
                        </a:rPr>
                        <a:t>. 1, 2,3 4, 5, 6</a:t>
                      </a:r>
                      <a:endParaRPr lang="fr-CA" sz="1000" baseline="0" dirty="0">
                        <a:latin typeface="Calibri" panose="020F0502020204030204" pitchFamily="34" charset="0"/>
                        <a:ea typeface="Times New Roman"/>
                        <a:cs typeface="Calibri" panose="020F0502020204030204" pitchFamily="34" charset="0"/>
                      </a:endParaRP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buFont typeface="Symbol" pitchFamily="18" charset="2"/>
                        <a:buChar char="·"/>
                      </a:pPr>
                      <a:r>
                        <a:rPr lang="fr-CA" sz="1000" i="0" dirty="0">
                          <a:latin typeface="Calibri" panose="020F0502020204030204" pitchFamily="34" charset="0"/>
                          <a:ea typeface="Times New Roman"/>
                          <a:cs typeface="Calibri" panose="020F0502020204030204" pitchFamily="34" charset="0"/>
                        </a:rPr>
                        <a:t>L’interprétation est</a:t>
                      </a:r>
                      <a:r>
                        <a:rPr lang="fr-CA" sz="1000" i="0" baseline="0" dirty="0">
                          <a:latin typeface="Calibri" panose="020F0502020204030204" pitchFamily="34" charset="0"/>
                          <a:ea typeface="Times New Roman"/>
                          <a:cs typeface="Calibri" panose="020F0502020204030204" pitchFamily="34" charset="0"/>
                        </a:rPr>
                        <a:t> justifiée et en lien avec l’observation.</a:t>
                      </a:r>
                    </a:p>
                    <a:p>
                      <a:pPr algn="l">
                        <a:spcAft>
                          <a:spcPts val="0"/>
                        </a:spcAft>
                        <a:buFont typeface="Symbol" pitchFamily="18" charset="2"/>
                        <a:buNone/>
                      </a:pPr>
                      <a:r>
                        <a:rPr lang="fr-CA" sz="1000" i="0" baseline="0" dirty="0">
                          <a:latin typeface="Calibri" panose="020F0502020204030204" pitchFamily="34" charset="0"/>
                          <a:ea typeface="Times New Roman"/>
                          <a:cs typeface="Calibri" panose="020F0502020204030204" pitchFamily="34" charset="0"/>
                        </a:rPr>
                        <a:t>(quelles conditions sont idéales pour la germination)</a:t>
                      </a:r>
                    </a:p>
                    <a:p>
                      <a:pPr algn="l">
                        <a:spcAft>
                          <a:spcPts val="0"/>
                        </a:spcAft>
                        <a:buFont typeface="Symbol" pitchFamily="18" charset="2"/>
                        <a:buNone/>
                      </a:pPr>
                      <a:endParaRPr lang="fr-CA" sz="1000" i="0" baseline="0" dirty="0">
                        <a:latin typeface="Calibri" panose="020F0502020204030204" pitchFamily="34" charset="0"/>
                        <a:ea typeface="Times New Roman"/>
                        <a:cs typeface="Calibri" panose="020F0502020204030204" pitchFamily="34" charset="0"/>
                      </a:endParaRP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CA" sz="1000" i="0" dirty="0">
                          <a:latin typeface="Calibri" panose="020F0502020204030204" pitchFamily="34" charset="0"/>
                          <a:ea typeface="Times New Roman"/>
                          <a:cs typeface="Calibri" panose="020F0502020204030204" pitchFamily="34" charset="0"/>
                        </a:rPr>
                        <a:t>L’interprétation est</a:t>
                      </a:r>
                      <a:r>
                        <a:rPr lang="fr-CA" sz="1000" i="0" baseline="0" dirty="0">
                          <a:latin typeface="Calibri" panose="020F0502020204030204" pitchFamily="34" charset="0"/>
                          <a:ea typeface="Times New Roman"/>
                          <a:cs typeface="Calibri" panose="020F0502020204030204" pitchFamily="34" charset="0"/>
                        </a:rPr>
                        <a:t> souvent justifiée et en lien avec l’observation.</a:t>
                      </a:r>
                    </a:p>
                    <a:p>
                      <a:pPr marL="0" marR="0" indent="0" algn="l" defTabSz="914400" rtl="0" eaLnBrk="1" fontAlgn="auto" latinLnBrk="0" hangingPunct="1">
                        <a:lnSpc>
                          <a:spcPct val="100000"/>
                        </a:lnSpc>
                        <a:spcBef>
                          <a:spcPts val="0"/>
                        </a:spcBef>
                        <a:spcAft>
                          <a:spcPts val="0"/>
                        </a:spcAft>
                        <a:buClrTx/>
                        <a:buSzTx/>
                        <a:buFontTx/>
                        <a:buNone/>
                        <a:tabLst/>
                        <a:defRPr/>
                      </a:pPr>
                      <a:endParaRPr lang="fr-CA" sz="1000" i="0" dirty="0">
                        <a:latin typeface="Calibri" panose="020F0502020204030204" pitchFamily="34" charset="0"/>
                        <a:ea typeface="Times New Roman"/>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sz="1000" i="0" dirty="0">
                        <a:latin typeface="Calibri" panose="020F0502020204030204" pitchFamily="34" charset="0"/>
                        <a:ea typeface="Times New Roman"/>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sz="1000" i="0" dirty="0">
                        <a:latin typeface="Calibri" panose="020F0502020204030204" pitchFamily="34" charset="0"/>
                        <a:ea typeface="Times New Roman"/>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sz="1000" i="0" dirty="0">
                        <a:latin typeface="Calibri" panose="020F0502020204030204" pitchFamily="34" charset="0"/>
                        <a:ea typeface="Times New Roman"/>
                        <a:cs typeface="Calibri" panose="020F0502020204030204" pitchFamily="34" charset="0"/>
                      </a:endParaRP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CA" sz="1000" i="0" dirty="0">
                          <a:latin typeface="Calibri" panose="020F0502020204030204" pitchFamily="34" charset="0"/>
                          <a:ea typeface="Times New Roman"/>
                          <a:cs typeface="Calibri" panose="020F0502020204030204" pitchFamily="34" charset="0"/>
                        </a:rPr>
                        <a:t>L’interprétation est</a:t>
                      </a:r>
                      <a:r>
                        <a:rPr lang="fr-CA" sz="1000" i="0" baseline="0" dirty="0">
                          <a:latin typeface="Calibri" panose="020F0502020204030204" pitchFamily="34" charset="0"/>
                          <a:ea typeface="Times New Roman"/>
                          <a:cs typeface="Calibri" panose="020F0502020204030204" pitchFamily="34" charset="0"/>
                        </a:rPr>
                        <a:t> souvent justifiée et en lien avec l’observation.</a:t>
                      </a:r>
                    </a:p>
                    <a:p>
                      <a:pPr marL="0" marR="0" indent="0" algn="l" defTabSz="914400" rtl="0" eaLnBrk="1" fontAlgn="auto" latinLnBrk="0" hangingPunct="1">
                        <a:lnSpc>
                          <a:spcPct val="100000"/>
                        </a:lnSpc>
                        <a:spcBef>
                          <a:spcPts val="0"/>
                        </a:spcBef>
                        <a:spcAft>
                          <a:spcPts val="0"/>
                        </a:spcAft>
                        <a:buClrTx/>
                        <a:buSzTx/>
                        <a:buFontTx/>
                        <a:buNone/>
                        <a:tabLst/>
                        <a:defRPr/>
                      </a:pPr>
                      <a:endParaRPr lang="fr-CA" sz="1000" i="0" dirty="0">
                        <a:latin typeface="Calibri" panose="020F0502020204030204" pitchFamily="34" charset="0"/>
                        <a:ea typeface="Times New Roman"/>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sz="1000" i="0" dirty="0">
                        <a:latin typeface="Calibri" panose="020F0502020204030204" pitchFamily="34" charset="0"/>
                        <a:ea typeface="Times New Roman"/>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sz="1000" i="0" dirty="0">
                        <a:latin typeface="Calibri" panose="020F0502020204030204" pitchFamily="34" charset="0"/>
                        <a:ea typeface="Times New Roman"/>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sz="1000" i="0" dirty="0">
                        <a:latin typeface="Calibri" panose="020F0502020204030204" pitchFamily="34" charset="0"/>
                        <a:ea typeface="Times New Roman"/>
                        <a:cs typeface="Calibri" panose="020F0502020204030204" pitchFamily="34" charset="0"/>
                      </a:endParaRP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CA" sz="1000" i="0" dirty="0">
                          <a:latin typeface="Calibri" panose="020F0502020204030204" pitchFamily="34" charset="0"/>
                          <a:ea typeface="Times New Roman"/>
                          <a:cs typeface="Calibri" panose="020F0502020204030204" pitchFamily="34" charset="0"/>
                        </a:rPr>
                        <a:t>L’interprétation est</a:t>
                      </a:r>
                      <a:r>
                        <a:rPr lang="fr-CA" sz="1000" i="0" baseline="0" dirty="0">
                          <a:latin typeface="Calibri" panose="020F0502020204030204" pitchFamily="34" charset="0"/>
                          <a:ea typeface="Times New Roman"/>
                          <a:cs typeface="Calibri" panose="020F0502020204030204" pitchFamily="34" charset="0"/>
                        </a:rPr>
                        <a:t> souvent justifiée et en lien avec l’observation.</a:t>
                      </a:r>
                    </a:p>
                    <a:p>
                      <a:pPr marL="0" marR="0" indent="0" algn="l" defTabSz="914400" rtl="0" eaLnBrk="1" fontAlgn="auto" latinLnBrk="0" hangingPunct="1">
                        <a:lnSpc>
                          <a:spcPct val="100000"/>
                        </a:lnSpc>
                        <a:spcBef>
                          <a:spcPts val="0"/>
                        </a:spcBef>
                        <a:spcAft>
                          <a:spcPts val="0"/>
                        </a:spcAft>
                        <a:buClrTx/>
                        <a:buSzTx/>
                        <a:buFont typeface="Symbol" pitchFamily="18" charset="2"/>
                        <a:buNone/>
                        <a:tabLst/>
                        <a:defRPr/>
                      </a:pPr>
                      <a:endParaRPr lang="fr-CA" sz="1000" i="0" baseline="0" dirty="0">
                        <a:latin typeface="Calibri" panose="020F0502020204030204" pitchFamily="34" charset="0"/>
                        <a:ea typeface="Times New Roman"/>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 typeface="Symbol" pitchFamily="18" charset="2"/>
                        <a:buNone/>
                        <a:tabLst/>
                        <a:defRPr/>
                      </a:pPr>
                      <a:endParaRPr lang="fr-CA" sz="1000" i="0" baseline="0" dirty="0">
                        <a:latin typeface="Calibri" panose="020F0502020204030204" pitchFamily="34" charset="0"/>
                        <a:ea typeface="Times New Roman"/>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 typeface="Symbol" pitchFamily="18" charset="2"/>
                        <a:buNone/>
                        <a:tabLst/>
                        <a:defRPr/>
                      </a:pPr>
                      <a:endParaRPr lang="fr-CA" sz="1000" i="0" baseline="0" dirty="0">
                        <a:latin typeface="Calibri" panose="020F0502020204030204" pitchFamily="34" charset="0"/>
                        <a:ea typeface="Times New Roman"/>
                        <a:cs typeface="Calibri" panose="020F0502020204030204" pitchFamily="34" charset="0"/>
                      </a:endParaRPr>
                    </a:p>
                    <a:p>
                      <a:pPr algn="l">
                        <a:spcAft>
                          <a:spcPts val="0"/>
                        </a:spcAft>
                        <a:buFont typeface="Symbol" pitchFamily="18" charset="2"/>
                        <a:buNone/>
                      </a:pPr>
                      <a:endParaRPr lang="fr-CA" sz="1000" i="0" baseline="0" dirty="0">
                        <a:latin typeface="Calibri" panose="020F0502020204030204" pitchFamily="34" charset="0"/>
                        <a:ea typeface="Times New Roman"/>
                        <a:cs typeface="Calibri" panose="020F0502020204030204" pitchFamily="34" charset="0"/>
                      </a:endParaRPr>
                    </a:p>
                  </a:txBody>
                  <a:tcPr marL="32625" marR="326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6" name="Title 3"/>
          <p:cNvSpPr txBox="1">
            <a:spLocks/>
          </p:cNvSpPr>
          <p:nvPr>
            <p:custDataLst>
              <p:tags r:id="rId4"/>
            </p:custDataLst>
          </p:nvPr>
        </p:nvSpPr>
        <p:spPr>
          <a:xfrm>
            <a:off x="66676" y="133350"/>
            <a:ext cx="4476750" cy="800100"/>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900" dirty="0">
                <a:latin typeface="Calibri" panose="020F0502020204030204" pitchFamily="34" charset="0"/>
                <a:ea typeface="+mj-ea"/>
                <a:cs typeface="Calibri" panose="020F0502020204030204" pitchFamily="34" charset="0"/>
              </a:rPr>
              <a:t>Grille </a:t>
            </a:r>
            <a:r>
              <a:rPr lang="en-US" sz="2900" dirty="0" err="1">
                <a:latin typeface="Calibri" panose="020F0502020204030204" pitchFamily="34" charset="0"/>
                <a:ea typeface="+mj-ea"/>
                <a:cs typeface="Calibri" panose="020F0502020204030204" pitchFamily="34" charset="0"/>
              </a:rPr>
              <a:t>d’évaluation</a:t>
            </a:r>
            <a:r>
              <a:rPr lang="en-US" sz="2900" dirty="0">
                <a:latin typeface="Calibri" panose="020F0502020204030204" pitchFamily="34" charset="0"/>
                <a:ea typeface="+mj-ea"/>
                <a:cs typeface="Calibri" panose="020F0502020204030204" pitchFamily="34" charset="0"/>
              </a:rPr>
              <a:t> </a:t>
            </a:r>
            <a:r>
              <a:rPr lang="en-US" sz="2900" dirty="0" err="1">
                <a:latin typeface="Calibri" panose="020F0502020204030204" pitchFamily="34" charset="0"/>
                <a:ea typeface="+mj-ea"/>
                <a:cs typeface="Calibri" panose="020F0502020204030204" pitchFamily="34" charset="0"/>
              </a:rPr>
              <a:t>générale</a:t>
            </a:r>
            <a:endParaRPr lang="en-US" sz="2900" dirty="0">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xmlns="" val="3164716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8"/>
          <p:cNvSpPr>
            <a:spLocks noGrp="1"/>
          </p:cNvSpPr>
          <p:nvPr>
            <p:ph type="sldNum" sz="quarter" idx="12"/>
            <p:custDataLst>
              <p:tags r:id="rId1"/>
            </p:custDataLst>
          </p:nvPr>
        </p:nvSpPr>
        <p:spPr>
          <a:xfrm>
            <a:off x="5347504" y="7301463"/>
            <a:ext cx="1405829" cy="1135797"/>
          </a:xfrm>
        </p:spPr>
        <p:txBody>
          <a:bodyPr/>
          <a:lstStyle/>
          <a:p>
            <a:fld id="{027FB875-5C85-AB42-9DC5-178568A424B8}" type="slidenum">
              <a:rPr lang="fr-CA" smtClean="0">
                <a:gradFill>
                  <a:gsLst>
                    <a:gs pos="0">
                      <a:prstClr val="black">
                        <a:alpha val="10000"/>
                      </a:prstClr>
                    </a:gs>
                    <a:gs pos="100000">
                      <a:prstClr val="black">
                        <a:alpha val="10000"/>
                      </a:prstClr>
                    </a:gs>
                  </a:gsLst>
                  <a:lin ang="5400000" scaled="0"/>
                </a:gradFill>
              </a:rPr>
              <a:pPr/>
              <a:t>28</a:t>
            </a:fld>
            <a:endParaRPr lang="fr-CA">
              <a:gradFill>
                <a:gsLst>
                  <a:gs pos="0">
                    <a:prstClr val="black">
                      <a:alpha val="10000"/>
                    </a:prstClr>
                  </a:gs>
                  <a:gs pos="100000">
                    <a:prstClr val="black">
                      <a:alpha val="10000"/>
                    </a:prstClr>
                  </a:gs>
                </a:gsLst>
                <a:lin ang="5400000" scaled="0"/>
              </a:gradFill>
            </a:endParaRPr>
          </a:p>
        </p:txBody>
      </p:sp>
      <p:sp>
        <p:nvSpPr>
          <p:cNvPr id="2" name="Titre 1"/>
          <p:cNvSpPr>
            <a:spLocks noGrp="1"/>
          </p:cNvSpPr>
          <p:nvPr>
            <p:ph type="title"/>
            <p:custDataLst>
              <p:tags r:id="rId2"/>
            </p:custDataLst>
          </p:nvPr>
        </p:nvSpPr>
        <p:spPr/>
        <p:txBody>
          <a:bodyPr/>
          <a:lstStyle/>
          <a:p>
            <a:endParaRPr lang="fr-CA"/>
          </a:p>
        </p:txBody>
      </p:sp>
      <p:graphicFrame>
        <p:nvGraphicFramePr>
          <p:cNvPr id="8" name="Tableau 7"/>
          <p:cNvGraphicFramePr>
            <a:graphicFrameLocks noGrp="1"/>
          </p:cNvGraphicFramePr>
          <p:nvPr>
            <p:custDataLst>
              <p:tags r:id="rId3"/>
            </p:custDataLst>
            <p:extLst>
              <p:ext uri="{D42A27DB-BD31-4B8C-83A1-F6EECF244321}">
                <p14:modId xmlns:p14="http://schemas.microsoft.com/office/powerpoint/2010/main" xmlns="" val="2104000167"/>
              </p:ext>
            </p:extLst>
          </p:nvPr>
        </p:nvGraphicFramePr>
        <p:xfrm>
          <a:off x="-4" y="-7"/>
          <a:ext cx="6858004" cy="9139519"/>
        </p:xfrm>
        <a:graphic>
          <a:graphicData uri="http://schemas.openxmlformats.org/drawingml/2006/table">
            <a:tbl>
              <a:tblPr firstRow="1" firstCol="1" bandRow="1">
                <a:tableStyleId>{D7AC3CCA-C797-4891-BE02-D94E43425B78}</a:tableStyleId>
              </a:tblPr>
              <a:tblGrid>
                <a:gridCol w="298255">
                  <a:extLst>
                    <a:ext uri="{9D8B030D-6E8A-4147-A177-3AD203B41FA5}">
                      <a16:colId xmlns:a16="http://schemas.microsoft.com/office/drawing/2014/main" xmlns="" val="20000"/>
                    </a:ext>
                  </a:extLst>
                </a:gridCol>
                <a:gridCol w="1073349">
                  <a:extLst>
                    <a:ext uri="{9D8B030D-6E8A-4147-A177-3AD203B41FA5}">
                      <a16:colId xmlns:a16="http://schemas.microsoft.com/office/drawing/2014/main" xmlns="" val="20001"/>
                    </a:ext>
                  </a:extLst>
                </a:gridCol>
                <a:gridCol w="664029">
                  <a:extLst>
                    <a:ext uri="{9D8B030D-6E8A-4147-A177-3AD203B41FA5}">
                      <a16:colId xmlns:a16="http://schemas.microsoft.com/office/drawing/2014/main" xmlns="" val="20002"/>
                    </a:ext>
                  </a:extLst>
                </a:gridCol>
                <a:gridCol w="391885">
                  <a:extLst>
                    <a:ext uri="{9D8B030D-6E8A-4147-A177-3AD203B41FA5}">
                      <a16:colId xmlns:a16="http://schemas.microsoft.com/office/drawing/2014/main" xmlns="" val="20003"/>
                    </a:ext>
                  </a:extLst>
                </a:gridCol>
                <a:gridCol w="348343">
                  <a:extLst>
                    <a:ext uri="{9D8B030D-6E8A-4147-A177-3AD203B41FA5}">
                      <a16:colId xmlns:a16="http://schemas.microsoft.com/office/drawing/2014/main" xmlns="" val="20004"/>
                    </a:ext>
                  </a:extLst>
                </a:gridCol>
                <a:gridCol w="696686">
                  <a:extLst>
                    <a:ext uri="{9D8B030D-6E8A-4147-A177-3AD203B41FA5}">
                      <a16:colId xmlns:a16="http://schemas.microsoft.com/office/drawing/2014/main" xmlns="" val="20007"/>
                    </a:ext>
                  </a:extLst>
                </a:gridCol>
                <a:gridCol w="304800">
                  <a:extLst>
                    <a:ext uri="{9D8B030D-6E8A-4147-A177-3AD203B41FA5}">
                      <a16:colId xmlns:a16="http://schemas.microsoft.com/office/drawing/2014/main" xmlns="" val="20005"/>
                    </a:ext>
                  </a:extLst>
                </a:gridCol>
                <a:gridCol w="337457">
                  <a:extLst>
                    <a:ext uri="{9D8B030D-6E8A-4147-A177-3AD203B41FA5}">
                      <a16:colId xmlns:a16="http://schemas.microsoft.com/office/drawing/2014/main" xmlns="" val="20008"/>
                    </a:ext>
                  </a:extLst>
                </a:gridCol>
                <a:gridCol w="685800">
                  <a:extLst>
                    <a:ext uri="{9D8B030D-6E8A-4147-A177-3AD203B41FA5}">
                      <a16:colId xmlns:a16="http://schemas.microsoft.com/office/drawing/2014/main" xmlns="" val="20006"/>
                    </a:ext>
                  </a:extLst>
                </a:gridCol>
                <a:gridCol w="293914">
                  <a:extLst>
                    <a:ext uri="{9D8B030D-6E8A-4147-A177-3AD203B41FA5}">
                      <a16:colId xmlns:a16="http://schemas.microsoft.com/office/drawing/2014/main" xmlns="" val="20009"/>
                    </a:ext>
                  </a:extLst>
                </a:gridCol>
                <a:gridCol w="315686">
                  <a:extLst>
                    <a:ext uri="{9D8B030D-6E8A-4147-A177-3AD203B41FA5}">
                      <a16:colId xmlns:a16="http://schemas.microsoft.com/office/drawing/2014/main" xmlns="" val="20010"/>
                    </a:ext>
                  </a:extLst>
                </a:gridCol>
                <a:gridCol w="674914">
                  <a:extLst>
                    <a:ext uri="{9D8B030D-6E8A-4147-A177-3AD203B41FA5}">
                      <a16:colId xmlns:a16="http://schemas.microsoft.com/office/drawing/2014/main" xmlns="" val="20011"/>
                    </a:ext>
                  </a:extLst>
                </a:gridCol>
                <a:gridCol w="370116">
                  <a:extLst>
                    <a:ext uri="{9D8B030D-6E8A-4147-A177-3AD203B41FA5}">
                      <a16:colId xmlns:a16="http://schemas.microsoft.com/office/drawing/2014/main" xmlns="" val="20012"/>
                    </a:ext>
                  </a:extLst>
                </a:gridCol>
                <a:gridCol w="402770">
                  <a:extLst>
                    <a:ext uri="{9D8B030D-6E8A-4147-A177-3AD203B41FA5}">
                      <a16:colId xmlns:a16="http://schemas.microsoft.com/office/drawing/2014/main" xmlns="" val="20013"/>
                    </a:ext>
                  </a:extLst>
                </a:gridCol>
              </a:tblGrid>
              <a:tr h="312490">
                <a:tc gridSpan="14">
                  <a:txBody>
                    <a:bodyPr/>
                    <a:lstStyle/>
                    <a:p>
                      <a:pPr indent="89535" algn="ctr">
                        <a:lnSpc>
                          <a:spcPct val="115000"/>
                        </a:lnSpc>
                        <a:spcAft>
                          <a:spcPts val="0"/>
                        </a:spcAft>
                      </a:pPr>
                      <a:r>
                        <a:rPr lang="fr-CA" sz="1600" dirty="0">
                          <a:effectLst/>
                          <a:latin typeface="Calibri" panose="020F0502020204030204" pitchFamily="34" charset="0"/>
                          <a:ea typeface="Calibri" panose="020F0502020204030204" pitchFamily="34" charset="0"/>
                          <a:cs typeface="Times New Roman" panose="02020603050405020304" pitchFamily="18" charset="0"/>
                        </a:rPr>
                        <a:t>Grille</a:t>
                      </a:r>
                      <a:r>
                        <a:rPr lang="fr-CA" sz="1600" baseline="0" dirty="0">
                          <a:effectLst/>
                          <a:latin typeface="Calibri" panose="020F0502020204030204" pitchFamily="34" charset="0"/>
                          <a:ea typeface="Calibri" panose="020F0502020204030204" pitchFamily="34" charset="0"/>
                          <a:cs typeface="Times New Roman" panose="02020603050405020304" pitchFamily="18" charset="0"/>
                        </a:rPr>
                        <a:t> synthèse d’évaluation de l’activité</a:t>
                      </a:r>
                      <a:endParaRPr lang="fr-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9570" marR="39570" marT="0" marB="0">
                    <a:solidFill>
                      <a:schemeClr val="bg1"/>
                    </a:solidFill>
                  </a:tcPr>
                </a:tc>
                <a:tc hMerge="1">
                  <a:txBody>
                    <a:bodyPr/>
                    <a:lstStyle/>
                    <a:p>
                      <a:endParaRPr lang="fr-CA"/>
                    </a:p>
                  </a:txBody>
                  <a:tcPr/>
                </a:tc>
                <a:tc hMerge="1">
                  <a:txBody>
                    <a:bodyPr/>
                    <a:lstStyle/>
                    <a:p>
                      <a:pPr algn="ctr">
                        <a:lnSpc>
                          <a:spcPct val="115000"/>
                        </a:lnSpc>
                        <a:spcAft>
                          <a:spcPts val="0"/>
                        </a:spcAft>
                      </a:pP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570" marR="39570" marT="0" marB="0">
                    <a:solidFill>
                      <a:schemeClr val="bg1"/>
                    </a:solidFill>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pPr algn="ctr">
                        <a:lnSpc>
                          <a:spcPct val="115000"/>
                        </a:lnSpc>
                        <a:spcAft>
                          <a:spcPts val="0"/>
                        </a:spcAft>
                      </a:pP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570" marR="39570" marT="0" marB="0">
                    <a:solidFill>
                      <a:schemeClr val="bg1"/>
                    </a:solidFill>
                  </a:tcPr>
                </a:tc>
                <a:tc hMerge="1">
                  <a:txBody>
                    <a:bodyPr/>
                    <a:lstStyle/>
                    <a:p>
                      <a:endParaRPr lang="fr-CA"/>
                    </a:p>
                  </a:txBody>
                  <a:tcPr/>
                </a:tc>
                <a:tc hMerge="1">
                  <a:txBody>
                    <a:bodyPr/>
                    <a:lstStyle/>
                    <a:p>
                      <a:endParaRPr lang="fr-CA"/>
                    </a:p>
                  </a:txBody>
                  <a:tcPr/>
                </a:tc>
                <a:tc hMerge="1">
                  <a:txBody>
                    <a:bodyPr/>
                    <a:lstStyle/>
                    <a:p>
                      <a:pPr algn="ctr">
                        <a:lnSpc>
                          <a:spcPct val="115000"/>
                        </a:lnSpc>
                        <a:spcAft>
                          <a:spcPts val="0"/>
                        </a:spcAft>
                      </a:pP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570" marR="39570" marT="0" marB="0">
                    <a:solidFill>
                      <a:schemeClr val="bg1"/>
                    </a:solidFill>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xmlns="" val="10000"/>
                  </a:ext>
                </a:extLst>
              </a:tr>
              <a:tr h="308003">
                <a:tc gridSpan="2">
                  <a:txBody>
                    <a:bodyPr/>
                    <a:lstStyle/>
                    <a:p>
                      <a:pPr indent="89535" algn="ctr">
                        <a:lnSpc>
                          <a:spcPct val="115000"/>
                        </a:lnSpc>
                        <a:spcAft>
                          <a:spcPts val="0"/>
                        </a:spcAft>
                      </a:pPr>
                      <a:r>
                        <a:rPr lang="fr-CA" sz="1400" b="1" dirty="0">
                          <a:effectLst/>
                          <a:latin typeface="Calibri" panose="020F0502020204030204" pitchFamily="34" charset="0"/>
                          <a:cs typeface="Calibri" panose="020F0502020204030204" pitchFamily="34" charset="0"/>
                        </a:rPr>
                        <a:t> Nom de l’élève</a:t>
                      </a:r>
                      <a:endParaRPr lang="fr-CA" sz="1400" b="1"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hMerge="1">
                  <a:txBody>
                    <a:bodyPr/>
                    <a:lstStyle/>
                    <a:p>
                      <a:endParaRPr lang="fr-CA"/>
                    </a:p>
                  </a:txBody>
                  <a:tcPr/>
                </a:tc>
                <a:tc gridSpan="3">
                  <a:txBody>
                    <a:bodyPr/>
                    <a:lstStyle/>
                    <a:p>
                      <a:pPr algn="ctr">
                        <a:lnSpc>
                          <a:spcPct val="115000"/>
                        </a:lnSpc>
                        <a:spcAft>
                          <a:spcPts val="0"/>
                        </a:spcAft>
                      </a:pPr>
                      <a:r>
                        <a:rPr lang="fr-CA" sz="1400" b="1" dirty="0">
                          <a:effectLst/>
                          <a:latin typeface="Calibri" panose="020F0502020204030204" pitchFamily="34" charset="0"/>
                          <a:ea typeface="Calibri" panose="020F0502020204030204" pitchFamily="34" charset="0"/>
                          <a:cs typeface="Calibri" panose="020F0502020204030204" pitchFamily="34" charset="0"/>
                        </a:rPr>
                        <a:t>Critère</a:t>
                      </a:r>
                      <a:r>
                        <a:rPr lang="fr-CA" sz="1400" b="1" baseline="0" dirty="0">
                          <a:effectLst/>
                          <a:latin typeface="Calibri" panose="020F0502020204030204" pitchFamily="34" charset="0"/>
                          <a:ea typeface="Calibri" panose="020F0502020204030204" pitchFamily="34" charset="0"/>
                          <a:cs typeface="Calibri" panose="020F0502020204030204" pitchFamily="34" charset="0"/>
                        </a:rPr>
                        <a:t> 1</a:t>
                      </a:r>
                      <a:endParaRPr lang="fr-CA" sz="1400" b="1"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hMerge="1">
                  <a:txBody>
                    <a:bodyPr/>
                    <a:lstStyle/>
                    <a:p>
                      <a:endParaRPr lang="fr-CA"/>
                    </a:p>
                  </a:txBody>
                  <a:tcPr/>
                </a:tc>
                <a:tc hMerge="1">
                  <a:txBody>
                    <a:bodyPr/>
                    <a:lstStyle/>
                    <a:p>
                      <a:endParaRPr lang="fr-CA"/>
                    </a:p>
                  </a:txBody>
                  <a:tcPr/>
                </a:tc>
                <a:tc gridSpan="3">
                  <a:txBody>
                    <a:bodyPr/>
                    <a:lstStyle/>
                    <a:p>
                      <a:pPr algn="ctr">
                        <a:lnSpc>
                          <a:spcPct val="115000"/>
                        </a:lnSpc>
                        <a:spcAft>
                          <a:spcPts val="0"/>
                        </a:spcAft>
                      </a:pPr>
                      <a:r>
                        <a:rPr lang="fr-CA" sz="1400" b="1" dirty="0">
                          <a:effectLst/>
                          <a:latin typeface="Calibri" panose="020F0502020204030204" pitchFamily="34" charset="0"/>
                          <a:ea typeface="Calibri" panose="020F0502020204030204" pitchFamily="34" charset="0"/>
                          <a:cs typeface="Calibri" panose="020F0502020204030204" pitchFamily="34" charset="0"/>
                        </a:rPr>
                        <a:t>Critère 2</a:t>
                      </a:r>
                    </a:p>
                  </a:txBody>
                  <a:tcPr marL="39570" marR="39570" marT="0" marB="0">
                    <a:solidFill>
                      <a:schemeClr val="bg1"/>
                    </a:solidFill>
                  </a:tcPr>
                </a:tc>
                <a:tc hMerge="1">
                  <a:txBody>
                    <a:bodyPr/>
                    <a:lstStyle/>
                    <a:p>
                      <a:endParaRPr lang="fr-CA"/>
                    </a:p>
                  </a:txBody>
                  <a:tcPr/>
                </a:tc>
                <a:tc hMerge="1">
                  <a:txBody>
                    <a:bodyPr/>
                    <a:lstStyle/>
                    <a:p>
                      <a:endParaRPr lang="fr-CA"/>
                    </a:p>
                  </a:txBody>
                  <a:tcPr/>
                </a:tc>
                <a:tc gridSpan="3">
                  <a:txBody>
                    <a:bodyPr/>
                    <a:lstStyle/>
                    <a:p>
                      <a:pPr algn="ctr">
                        <a:lnSpc>
                          <a:spcPct val="115000"/>
                        </a:lnSpc>
                        <a:spcAft>
                          <a:spcPts val="0"/>
                        </a:spcAft>
                      </a:pPr>
                      <a:r>
                        <a:rPr lang="fr-CA" sz="1400" b="1" dirty="0">
                          <a:effectLst/>
                          <a:latin typeface="Calibri" panose="020F0502020204030204" pitchFamily="34" charset="0"/>
                          <a:ea typeface="Calibri" panose="020F0502020204030204" pitchFamily="34" charset="0"/>
                          <a:cs typeface="Calibri" panose="020F0502020204030204" pitchFamily="34" charset="0"/>
                        </a:rPr>
                        <a:t>Critère 3</a:t>
                      </a:r>
                    </a:p>
                  </a:txBody>
                  <a:tcPr marL="39570" marR="39570" marT="0" marB="0">
                    <a:solidFill>
                      <a:schemeClr val="bg1"/>
                    </a:solidFill>
                  </a:tcPr>
                </a:tc>
                <a:tc hMerge="1">
                  <a:txBody>
                    <a:bodyPr/>
                    <a:lstStyle/>
                    <a:p>
                      <a:endParaRPr lang="fr-CA"/>
                    </a:p>
                  </a:txBody>
                  <a:tcPr/>
                </a:tc>
                <a:tc hMerge="1">
                  <a:txBody>
                    <a:bodyPr/>
                    <a:lstStyle/>
                    <a:p>
                      <a:endParaRPr lang="fr-CA"/>
                    </a:p>
                  </a:txBody>
                  <a:tcPr/>
                </a:tc>
                <a:tc gridSpan="3">
                  <a:txBody>
                    <a:bodyPr/>
                    <a:lstStyle/>
                    <a:p>
                      <a:pPr algn="ctr">
                        <a:lnSpc>
                          <a:spcPct val="115000"/>
                        </a:lnSpc>
                        <a:spcAft>
                          <a:spcPts val="0"/>
                        </a:spcAft>
                      </a:pPr>
                      <a:r>
                        <a:rPr lang="fr-CA" sz="1400" b="1" dirty="0">
                          <a:effectLst/>
                          <a:latin typeface="Calibri" panose="020F0502020204030204" pitchFamily="34" charset="0"/>
                          <a:ea typeface="Calibri" panose="020F0502020204030204" pitchFamily="34" charset="0"/>
                          <a:cs typeface="Calibri" panose="020F0502020204030204" pitchFamily="34" charset="0"/>
                        </a:rPr>
                        <a:t>Critère 4</a:t>
                      </a:r>
                    </a:p>
                  </a:txBody>
                  <a:tcPr marL="39570" marR="39570" marT="0" marB="0">
                    <a:solidFill>
                      <a:schemeClr val="bg1"/>
                    </a:solidFill>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xmlns="" val="10001"/>
                  </a:ext>
                </a:extLst>
              </a:tr>
              <a:tr h="1083266">
                <a:tc gridSpan="2">
                  <a:txBody>
                    <a:bodyPr/>
                    <a:lstStyle/>
                    <a:p>
                      <a:pPr algn="r">
                        <a:lnSpc>
                          <a:spcPct val="115000"/>
                        </a:lnSpc>
                        <a:spcAft>
                          <a:spcPts val="0"/>
                        </a:spcAft>
                      </a:pPr>
                      <a:r>
                        <a:rPr lang="fr-CA" sz="1400" b="1" dirty="0">
                          <a:effectLst/>
                          <a:latin typeface="Calibri" panose="020F0502020204030204" pitchFamily="34" charset="0"/>
                          <a:cs typeface="Calibri" panose="020F0502020204030204" pitchFamily="34" charset="0"/>
                        </a:rPr>
                        <a:t>Provenance des observations  </a:t>
                      </a:r>
                      <a:endParaRPr lang="fr-CA" sz="1400" b="1"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hMerge="1">
                  <a:txBody>
                    <a:bodyPr/>
                    <a:lstStyle/>
                    <a:p>
                      <a:pPr algn="r">
                        <a:lnSpc>
                          <a:spcPct val="115000"/>
                        </a:lnSpc>
                        <a:spcAft>
                          <a:spcPts val="0"/>
                        </a:spcAft>
                      </a:pP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l">
                        <a:lnSpc>
                          <a:spcPct val="115000"/>
                        </a:lnSpc>
                        <a:spcAft>
                          <a:spcPts val="0"/>
                        </a:spcAft>
                      </a:pPr>
                      <a:r>
                        <a:rPr lang="fr-CA" sz="1600" dirty="0">
                          <a:effectLst/>
                          <a:latin typeface="Calibri" panose="020F0502020204030204" pitchFamily="34" charset="0"/>
                          <a:ea typeface="Calibri" panose="020F0502020204030204" pitchFamily="34" charset="0"/>
                          <a:cs typeface="Calibri" panose="020F0502020204030204" pitchFamily="34" charset="0"/>
                        </a:rPr>
                        <a:t> Écrits</a:t>
                      </a:r>
                    </a:p>
                    <a:p>
                      <a:pPr algn="l">
                        <a:lnSpc>
                          <a:spcPct val="115000"/>
                        </a:lnSpc>
                        <a:spcAft>
                          <a:spcPts val="0"/>
                        </a:spcAft>
                      </a:pPr>
                      <a:r>
                        <a:rPr lang="fr-CA" sz="1600" dirty="0">
                          <a:effectLst/>
                          <a:latin typeface="Calibri" panose="020F0502020204030204" pitchFamily="34" charset="0"/>
                          <a:ea typeface="Calibri" panose="020F0502020204030204" pitchFamily="34" charset="0"/>
                          <a:cs typeface="Calibri" panose="020F0502020204030204" pitchFamily="34" charset="0"/>
                        </a:rPr>
                        <a:t> </a:t>
                      </a:r>
                      <a:r>
                        <a:rPr lang="fr-CA" sz="1200" dirty="0">
                          <a:effectLst/>
                          <a:latin typeface="Calibri" panose="020F0502020204030204" pitchFamily="34" charset="0"/>
                          <a:ea typeface="Calibri" panose="020F0502020204030204" pitchFamily="34" charset="0"/>
                          <a:cs typeface="Calibri" panose="020F0502020204030204" pitchFamily="34" charset="0"/>
                        </a:rPr>
                        <a:t>page(s)</a:t>
                      </a:r>
                      <a:r>
                        <a:rPr lang="fr-CA" sz="1200" baseline="0" dirty="0">
                          <a:effectLst/>
                          <a:latin typeface="Calibri" panose="020F0502020204030204" pitchFamily="34" charset="0"/>
                          <a:ea typeface="Calibri" panose="020F0502020204030204" pitchFamily="34" charset="0"/>
                          <a:cs typeface="Calibri" panose="020F0502020204030204" pitchFamily="34" charset="0"/>
                        </a:rPr>
                        <a:t> :</a:t>
                      </a:r>
                      <a:r>
                        <a:rPr lang="fr-CA" sz="1600" baseline="0" dirty="0">
                          <a:effectLst/>
                          <a:latin typeface="Calibri" panose="020F0502020204030204" pitchFamily="34" charset="0"/>
                          <a:ea typeface="Calibri" panose="020F0502020204030204" pitchFamily="34" charset="0"/>
                          <a:cs typeface="Calibri" panose="020F0502020204030204" pitchFamily="34" charset="0"/>
                        </a:rPr>
                        <a:t> </a:t>
                      </a:r>
                      <a:r>
                        <a:rPr lang="fr-CA" sz="1600" dirty="0">
                          <a:effectLst/>
                          <a:latin typeface="Calibri" panose="020F0502020204030204" pitchFamily="34" charset="0"/>
                          <a:ea typeface="Calibri" panose="020F0502020204030204" pitchFamily="34" charset="0"/>
                          <a:cs typeface="Calibri" panose="020F0502020204030204" pitchFamily="34" charset="0"/>
                        </a:rPr>
                        <a:t> </a:t>
                      </a:r>
                    </a:p>
                  </a:txBody>
                  <a:tcPr marL="39570" marR="39570" marT="0" marB="0" vert="vert">
                    <a:solidFill>
                      <a:schemeClr val="bg1"/>
                    </a:solidFill>
                  </a:tcPr>
                </a:tc>
                <a:tc>
                  <a:txBody>
                    <a:bodyPr/>
                    <a:lstStyle/>
                    <a:p>
                      <a:pPr algn="l">
                        <a:lnSpc>
                          <a:spcPct val="115000"/>
                        </a:lnSpc>
                        <a:spcAft>
                          <a:spcPts val="0"/>
                        </a:spcAft>
                      </a:pPr>
                      <a:r>
                        <a:rPr lang="fr-CA" sz="1600" dirty="0">
                          <a:effectLst/>
                          <a:latin typeface="Calibri" panose="020F0502020204030204" pitchFamily="34" charset="0"/>
                          <a:cs typeface="Calibri" panose="020F0502020204030204" pitchFamily="34" charset="0"/>
                        </a:rPr>
                        <a:t> Manif. obs. </a:t>
                      </a:r>
                      <a:endParaRPr lang="fr-CA" sz="16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vert="vert">
                    <a:solidFill>
                      <a:schemeClr val="bg1"/>
                    </a:solidFill>
                  </a:tcPr>
                </a:tc>
                <a:tc>
                  <a:txBody>
                    <a:bodyPr/>
                    <a:lstStyle/>
                    <a:p>
                      <a:pPr algn="l">
                        <a:lnSpc>
                          <a:spcPct val="115000"/>
                        </a:lnSpc>
                        <a:spcAft>
                          <a:spcPts val="0"/>
                        </a:spcAft>
                      </a:pPr>
                      <a:r>
                        <a:rPr lang="fr-CA" sz="1600" dirty="0">
                          <a:effectLst/>
                          <a:latin typeface="Calibri" panose="020F0502020204030204" pitchFamily="34" charset="0"/>
                          <a:ea typeface="Calibri" panose="020F0502020204030204" pitchFamily="34" charset="0"/>
                          <a:cs typeface="Calibri" panose="020F0502020204030204" pitchFamily="34" charset="0"/>
                        </a:rPr>
                        <a:t> </a:t>
                      </a:r>
                      <a:r>
                        <a:rPr lang="fr-CA" sz="1400" dirty="0">
                          <a:effectLst/>
                          <a:latin typeface="Calibri" panose="020F0502020204030204" pitchFamily="34" charset="0"/>
                          <a:ea typeface="Calibri" panose="020F0502020204030204" pitchFamily="34" charset="0"/>
                          <a:cs typeface="Calibri" panose="020F0502020204030204" pitchFamily="34" charset="0"/>
                        </a:rPr>
                        <a:t>Note ou Cote</a:t>
                      </a:r>
                    </a:p>
                  </a:txBody>
                  <a:tcPr marL="39570" marR="39570" marT="0" marB="0" vert="vert">
                    <a:solidFill>
                      <a:schemeClr val="bg1">
                        <a:lumMod val="85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CA" sz="1600" dirty="0">
                          <a:effectLst/>
                          <a:latin typeface="Calibri" panose="020F0502020204030204" pitchFamily="34" charset="0"/>
                          <a:ea typeface="Calibri" panose="020F0502020204030204" pitchFamily="34" charset="0"/>
                          <a:cs typeface="Calibri" panose="020F0502020204030204" pitchFamily="34" charset="0"/>
                        </a:rPr>
                        <a:t> Écrits</a:t>
                      </a:r>
                    </a:p>
                    <a:p>
                      <a:pPr marL="0" marR="0" indent="0" algn="l" defTabSz="914400" rtl="0" eaLnBrk="1" fontAlgn="auto" latinLnBrk="0" hangingPunct="1">
                        <a:lnSpc>
                          <a:spcPct val="115000"/>
                        </a:lnSpc>
                        <a:spcBef>
                          <a:spcPts val="0"/>
                        </a:spcBef>
                        <a:spcAft>
                          <a:spcPts val="0"/>
                        </a:spcAft>
                        <a:buClrTx/>
                        <a:buSzTx/>
                        <a:buFontTx/>
                        <a:buNone/>
                        <a:tabLst/>
                        <a:defRPr/>
                      </a:pPr>
                      <a:r>
                        <a:rPr lang="fr-CA" sz="1200" dirty="0">
                          <a:effectLst/>
                          <a:latin typeface="Calibri" panose="020F0502020204030204" pitchFamily="34" charset="0"/>
                          <a:ea typeface="Calibri" panose="020F0502020204030204" pitchFamily="34" charset="0"/>
                          <a:cs typeface="Calibri" panose="020F0502020204030204" pitchFamily="34" charset="0"/>
                        </a:rPr>
                        <a:t> page(s)</a:t>
                      </a:r>
                      <a:r>
                        <a:rPr lang="fr-CA" sz="1200" baseline="0" dirty="0">
                          <a:effectLst/>
                          <a:latin typeface="Calibri" panose="020F0502020204030204" pitchFamily="34" charset="0"/>
                          <a:ea typeface="Calibri" panose="020F0502020204030204" pitchFamily="34" charset="0"/>
                          <a:cs typeface="Calibri" panose="020F0502020204030204" pitchFamily="34" charset="0"/>
                        </a:rPr>
                        <a:t> : </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vert="vert">
                    <a:solidFill>
                      <a:schemeClr val="bg1"/>
                    </a:solidFill>
                  </a:tcPr>
                </a:tc>
                <a:tc>
                  <a:txBody>
                    <a:bodyPr/>
                    <a:lstStyle/>
                    <a:p>
                      <a:pPr algn="l">
                        <a:lnSpc>
                          <a:spcPct val="115000"/>
                        </a:lnSpc>
                        <a:spcAft>
                          <a:spcPts val="0"/>
                        </a:spcAft>
                      </a:pPr>
                      <a:r>
                        <a:rPr lang="fr-CA" sz="1400" dirty="0">
                          <a:effectLst/>
                          <a:latin typeface="Calibri" panose="020F0502020204030204" pitchFamily="34" charset="0"/>
                          <a:cs typeface="Calibri" panose="020F0502020204030204" pitchFamily="34" charset="0"/>
                        </a:rPr>
                        <a:t> Manif. obs. </a:t>
                      </a:r>
                      <a:endParaRPr lang="fr-CA" sz="14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vert="vert">
                    <a:solidFill>
                      <a:schemeClr val="bg1"/>
                    </a:solidFill>
                  </a:tcPr>
                </a:tc>
                <a:tc>
                  <a:txBody>
                    <a:bodyPr/>
                    <a:lstStyle/>
                    <a:p>
                      <a:pPr algn="l">
                        <a:lnSpc>
                          <a:spcPct val="115000"/>
                        </a:lnSpc>
                        <a:spcAft>
                          <a:spcPts val="0"/>
                        </a:spcAft>
                      </a:pPr>
                      <a:r>
                        <a:rPr lang="fr-CA" sz="1400" dirty="0">
                          <a:effectLst/>
                          <a:latin typeface="Calibri" panose="020F0502020204030204" pitchFamily="34" charset="0"/>
                          <a:ea typeface="Calibri" panose="020F0502020204030204" pitchFamily="34" charset="0"/>
                          <a:cs typeface="Calibri" panose="020F0502020204030204" pitchFamily="34" charset="0"/>
                        </a:rPr>
                        <a:t> Note ou Cote</a:t>
                      </a:r>
                    </a:p>
                  </a:txBody>
                  <a:tcPr marL="39570" marR="39570" marT="0" marB="0" vert="vert">
                    <a:solidFill>
                      <a:schemeClr val="bg1">
                        <a:lumMod val="85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CA" sz="1600" dirty="0">
                          <a:effectLst/>
                          <a:latin typeface="Calibri" panose="020F0502020204030204" pitchFamily="34" charset="0"/>
                          <a:ea typeface="Calibri" panose="020F0502020204030204" pitchFamily="34" charset="0"/>
                          <a:cs typeface="Calibri" panose="020F0502020204030204" pitchFamily="34" charset="0"/>
                        </a:rPr>
                        <a:t> Écrits</a:t>
                      </a:r>
                    </a:p>
                    <a:p>
                      <a:pPr marL="0" marR="0" indent="0" algn="l" defTabSz="914400" rtl="0" eaLnBrk="1" fontAlgn="auto" latinLnBrk="0" hangingPunct="1">
                        <a:lnSpc>
                          <a:spcPct val="115000"/>
                        </a:lnSpc>
                        <a:spcBef>
                          <a:spcPts val="0"/>
                        </a:spcBef>
                        <a:spcAft>
                          <a:spcPts val="0"/>
                        </a:spcAft>
                        <a:buClrTx/>
                        <a:buSzTx/>
                        <a:buFontTx/>
                        <a:buNone/>
                        <a:tabLst/>
                        <a:defRPr/>
                      </a:pPr>
                      <a:r>
                        <a:rPr lang="fr-CA" sz="1200" dirty="0">
                          <a:effectLst/>
                          <a:latin typeface="Calibri" panose="020F0502020204030204" pitchFamily="34" charset="0"/>
                          <a:ea typeface="Calibri" panose="020F0502020204030204" pitchFamily="34" charset="0"/>
                          <a:cs typeface="Calibri" panose="020F0502020204030204" pitchFamily="34" charset="0"/>
                        </a:rPr>
                        <a:t> page(s)</a:t>
                      </a:r>
                      <a:r>
                        <a:rPr lang="fr-CA" sz="1200" baseline="0" dirty="0">
                          <a:effectLst/>
                          <a:latin typeface="Calibri" panose="020F0502020204030204" pitchFamily="34" charset="0"/>
                          <a:ea typeface="Calibri" panose="020F0502020204030204" pitchFamily="34" charset="0"/>
                          <a:cs typeface="Calibri" panose="020F0502020204030204" pitchFamily="34" charset="0"/>
                        </a:rPr>
                        <a:t> :  </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vert="vert">
                    <a:solidFill>
                      <a:schemeClr val="bg1"/>
                    </a:solidFill>
                  </a:tcPr>
                </a:tc>
                <a:tc>
                  <a:txBody>
                    <a:bodyPr/>
                    <a:lstStyle/>
                    <a:p>
                      <a:pPr algn="l">
                        <a:lnSpc>
                          <a:spcPct val="115000"/>
                        </a:lnSpc>
                        <a:spcAft>
                          <a:spcPts val="0"/>
                        </a:spcAft>
                      </a:pPr>
                      <a:r>
                        <a:rPr lang="fr-CA" sz="1400" dirty="0">
                          <a:effectLst/>
                          <a:latin typeface="Calibri" panose="020F0502020204030204" pitchFamily="34" charset="0"/>
                          <a:cs typeface="Calibri" panose="020F0502020204030204" pitchFamily="34" charset="0"/>
                        </a:rPr>
                        <a:t> Manif. obs.</a:t>
                      </a:r>
                      <a:endParaRPr lang="fr-CA" sz="14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vert="vert">
                    <a:solidFill>
                      <a:schemeClr val="bg1"/>
                    </a:solidFill>
                  </a:tcPr>
                </a:tc>
                <a:tc>
                  <a:txBody>
                    <a:bodyPr/>
                    <a:lstStyle/>
                    <a:p>
                      <a:pPr algn="l">
                        <a:lnSpc>
                          <a:spcPct val="115000"/>
                        </a:lnSpc>
                        <a:spcAft>
                          <a:spcPts val="0"/>
                        </a:spcAft>
                      </a:pPr>
                      <a:r>
                        <a:rPr lang="fr-CA" sz="1400" dirty="0">
                          <a:effectLst/>
                          <a:latin typeface="Calibri" panose="020F0502020204030204" pitchFamily="34" charset="0"/>
                          <a:ea typeface="Calibri" panose="020F0502020204030204" pitchFamily="34" charset="0"/>
                          <a:cs typeface="Calibri" panose="020F0502020204030204" pitchFamily="34" charset="0"/>
                        </a:rPr>
                        <a:t> Note ou Cote</a:t>
                      </a:r>
                    </a:p>
                  </a:txBody>
                  <a:tcPr marL="39570" marR="39570" marT="0" marB="0" vert="vert">
                    <a:solidFill>
                      <a:schemeClr val="bg1">
                        <a:lumMod val="85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CA" sz="1600" dirty="0">
                          <a:effectLst/>
                          <a:latin typeface="Calibri" panose="020F0502020204030204" pitchFamily="34" charset="0"/>
                          <a:ea typeface="Calibri" panose="020F0502020204030204" pitchFamily="34" charset="0"/>
                          <a:cs typeface="Calibri" panose="020F0502020204030204" pitchFamily="34" charset="0"/>
                        </a:rPr>
                        <a:t> Écrits</a:t>
                      </a:r>
                    </a:p>
                    <a:p>
                      <a:pPr marL="0" marR="0" indent="0" algn="l" defTabSz="914400" rtl="0" eaLnBrk="1" fontAlgn="auto" latinLnBrk="0" hangingPunct="1">
                        <a:lnSpc>
                          <a:spcPct val="115000"/>
                        </a:lnSpc>
                        <a:spcBef>
                          <a:spcPts val="0"/>
                        </a:spcBef>
                        <a:spcAft>
                          <a:spcPts val="0"/>
                        </a:spcAft>
                        <a:buClrTx/>
                        <a:buSzTx/>
                        <a:buFontTx/>
                        <a:buNone/>
                        <a:tabLst/>
                        <a:defRPr/>
                      </a:pPr>
                      <a:r>
                        <a:rPr lang="fr-CA" sz="1200" dirty="0">
                          <a:effectLst/>
                          <a:latin typeface="Calibri" panose="020F0502020204030204" pitchFamily="34" charset="0"/>
                          <a:ea typeface="Calibri" panose="020F0502020204030204" pitchFamily="34" charset="0"/>
                          <a:cs typeface="Calibri" panose="020F0502020204030204" pitchFamily="34" charset="0"/>
                        </a:rPr>
                        <a:t> page(s)</a:t>
                      </a:r>
                      <a:r>
                        <a:rPr lang="fr-CA" sz="1200" baseline="0" dirty="0">
                          <a:effectLst/>
                          <a:latin typeface="Calibri" panose="020F0502020204030204" pitchFamily="34" charset="0"/>
                          <a:ea typeface="Calibri" panose="020F0502020204030204" pitchFamily="34" charset="0"/>
                          <a:cs typeface="Calibri" panose="020F0502020204030204" pitchFamily="34" charset="0"/>
                        </a:rPr>
                        <a:t> : </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15000"/>
                        </a:lnSpc>
                        <a:spcAft>
                          <a:spcPts val="0"/>
                        </a:spcAft>
                      </a:pPr>
                      <a:r>
                        <a:rPr lang="fr-CA" sz="1600" dirty="0">
                          <a:effectLst/>
                          <a:latin typeface="Calibri" panose="020F0502020204030204" pitchFamily="34" charset="0"/>
                          <a:cs typeface="Calibri" panose="020F0502020204030204" pitchFamily="34" charset="0"/>
                        </a:rPr>
                        <a:t> </a:t>
                      </a:r>
                      <a:endParaRPr lang="fr-CA" sz="16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vert="vert">
                    <a:solidFill>
                      <a:schemeClr val="bg1"/>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CA" sz="1600" dirty="0">
                          <a:effectLst/>
                          <a:latin typeface="Calibri" panose="020F0502020204030204" pitchFamily="34" charset="0"/>
                          <a:cs typeface="Calibri" panose="020F0502020204030204" pitchFamily="34" charset="0"/>
                        </a:rPr>
                        <a:t> Manif. obs. </a:t>
                      </a:r>
                      <a:endParaRPr lang="fr-CA" sz="16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vert="vert">
                    <a:solidFill>
                      <a:schemeClr val="bg1"/>
                    </a:solidFill>
                  </a:tcPr>
                </a:tc>
                <a:tc>
                  <a:txBody>
                    <a:bodyPr/>
                    <a:lstStyle/>
                    <a:p>
                      <a:pPr algn="l">
                        <a:lnSpc>
                          <a:spcPct val="115000"/>
                        </a:lnSpc>
                        <a:spcAft>
                          <a:spcPts val="0"/>
                        </a:spcAft>
                      </a:pPr>
                      <a:r>
                        <a:rPr lang="fr-CA" sz="1600" dirty="0">
                          <a:effectLst/>
                          <a:latin typeface="Calibri" panose="020F0502020204030204" pitchFamily="34" charset="0"/>
                          <a:ea typeface="Calibri" panose="020F0502020204030204" pitchFamily="34" charset="0"/>
                          <a:cs typeface="Calibri" panose="020F0502020204030204" pitchFamily="34" charset="0"/>
                        </a:rPr>
                        <a:t> </a:t>
                      </a:r>
                      <a:r>
                        <a:rPr lang="fr-CA" sz="1400" dirty="0">
                          <a:effectLst/>
                          <a:latin typeface="Calibri" panose="020F0502020204030204" pitchFamily="34" charset="0"/>
                          <a:ea typeface="Calibri" panose="020F0502020204030204" pitchFamily="34" charset="0"/>
                          <a:cs typeface="Calibri" panose="020F0502020204030204" pitchFamily="34" charset="0"/>
                        </a:rPr>
                        <a:t>Note ou Cote</a:t>
                      </a:r>
                    </a:p>
                  </a:txBody>
                  <a:tcPr marL="39570" marR="39570" marT="0" marB="0" vert="vert">
                    <a:solidFill>
                      <a:schemeClr val="bg1">
                        <a:lumMod val="85000"/>
                      </a:schemeClr>
                    </a:solidFill>
                  </a:tcPr>
                </a:tc>
                <a:extLst>
                  <a:ext uri="{0D108BD9-81ED-4DB2-BD59-A6C34878D82A}">
                    <a16:rowId xmlns:a16="http://schemas.microsoft.com/office/drawing/2014/main" xmlns="" val="10003"/>
                  </a:ext>
                </a:extLst>
              </a:tr>
              <a:tr h="371788">
                <a:tc>
                  <a:txBody>
                    <a:bodyPr/>
                    <a:lstStyle/>
                    <a:p>
                      <a:pPr algn="r">
                        <a:lnSpc>
                          <a:spcPct val="115000"/>
                        </a:lnSpc>
                        <a:spcAft>
                          <a:spcPts val="0"/>
                        </a:spcAft>
                      </a:pPr>
                      <a:r>
                        <a:rPr lang="fr-CA" sz="1200" dirty="0">
                          <a:effectLst/>
                          <a:latin typeface="Calibri" panose="020F0502020204030204" pitchFamily="34" charset="0"/>
                          <a:ea typeface="Calibri" panose="020F0502020204030204" pitchFamily="34" charset="0"/>
                          <a:cs typeface="Calibri" panose="020F0502020204030204" pitchFamily="34" charset="0"/>
                        </a:rPr>
                        <a:t>1</a:t>
                      </a: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ea typeface="Calibri" panose="020F0502020204030204" pitchFamily="34" charset="0"/>
                          <a:cs typeface="Calibri" panose="020F0502020204030204" pitchFamily="34" charset="0"/>
                        </a:rPr>
                        <a:t>   </a:t>
                      </a: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a16="http://schemas.microsoft.com/office/drawing/2014/main" xmlns="" val="10023"/>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2</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a16="http://schemas.microsoft.com/office/drawing/2014/main" xmlns="" val="10004"/>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3</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a16="http://schemas.microsoft.com/office/drawing/2014/main" xmlns="" val="10005"/>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4</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a16="http://schemas.microsoft.com/office/drawing/2014/main" xmlns="" val="10006"/>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5</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a16="http://schemas.microsoft.com/office/drawing/2014/main" xmlns="" val="10007"/>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6</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a16="http://schemas.microsoft.com/office/drawing/2014/main" xmlns="" val="10008"/>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7</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a16="http://schemas.microsoft.com/office/drawing/2014/main" xmlns="" val="10009"/>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8</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a16="http://schemas.microsoft.com/office/drawing/2014/main" xmlns="" val="10010"/>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9</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a16="http://schemas.microsoft.com/office/drawing/2014/main" xmlns="" val="10011"/>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10</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a16="http://schemas.microsoft.com/office/drawing/2014/main" xmlns="" val="10012"/>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11</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a16="http://schemas.microsoft.com/office/drawing/2014/main" xmlns="" val="10013"/>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12</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a16="http://schemas.microsoft.com/office/drawing/2014/main" xmlns="" val="10014"/>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13</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a16="http://schemas.microsoft.com/office/drawing/2014/main" xmlns="" val="10015"/>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14</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a16="http://schemas.microsoft.com/office/drawing/2014/main" xmlns="" val="10016"/>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15</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a16="http://schemas.microsoft.com/office/drawing/2014/main" xmlns="" val="10017"/>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16</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a16="http://schemas.microsoft.com/office/drawing/2014/main" xmlns="" val="10018"/>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17</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a:effectLst/>
                          <a:latin typeface="Calibri" panose="020F0502020204030204" pitchFamily="34" charset="0"/>
                          <a:cs typeface="Calibri" panose="020F0502020204030204" pitchFamily="34" charset="0"/>
                        </a:rPr>
                        <a:t> </a:t>
                      </a: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a16="http://schemas.microsoft.com/office/drawing/2014/main" xmlns="" val="10019"/>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18</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a16="http://schemas.microsoft.com/office/drawing/2014/main" xmlns="" val="10020"/>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19</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a16="http://schemas.microsoft.com/office/drawing/2014/main" xmlns="" val="10021"/>
                  </a:ext>
                </a:extLst>
              </a:tr>
              <a:tr h="371788">
                <a:tc>
                  <a:txBody>
                    <a:bodyPr/>
                    <a:lstStyle/>
                    <a:p>
                      <a:pPr algn="r">
                        <a:lnSpc>
                          <a:spcPct val="115000"/>
                        </a:lnSpc>
                        <a:spcAft>
                          <a:spcPts val="0"/>
                        </a:spcAft>
                      </a:pPr>
                      <a:r>
                        <a:rPr lang="fr-CA" sz="1200" dirty="0">
                          <a:effectLst/>
                          <a:latin typeface="Calibri" panose="020F0502020204030204" pitchFamily="34" charset="0"/>
                          <a:cs typeface="Calibri" panose="020F0502020204030204" pitchFamily="34" charset="0"/>
                        </a:rPr>
                        <a:t>20</a:t>
                      </a:r>
                      <a:endParaRPr lang="fr-CA" sz="12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l">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tc>
                  <a:txBody>
                    <a:bodyPr/>
                    <a:lstStyle/>
                    <a:p>
                      <a:pPr algn="r">
                        <a:lnSpc>
                          <a:spcPct val="115000"/>
                        </a:lnSpc>
                        <a:spcAft>
                          <a:spcPts val="0"/>
                        </a:spcAft>
                      </a:pPr>
                      <a:r>
                        <a:rPr lang="fr-CA" sz="1900" dirty="0">
                          <a:effectLst/>
                          <a:latin typeface="Calibri" panose="020F0502020204030204" pitchFamily="34" charset="0"/>
                          <a:cs typeface="Calibri" panose="020F0502020204030204" pitchFamily="34" charset="0"/>
                        </a:rPr>
                        <a:t> </a:t>
                      </a: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solidFill>
                  </a:tcPr>
                </a:tc>
                <a:tc>
                  <a:txBody>
                    <a:bodyPr/>
                    <a:lstStyle/>
                    <a:p>
                      <a:pPr algn="r">
                        <a:lnSpc>
                          <a:spcPct val="115000"/>
                        </a:lnSpc>
                        <a:spcAft>
                          <a:spcPts val="0"/>
                        </a:spcAft>
                      </a:pPr>
                      <a:endParaRPr lang="fr-CA" sz="1900" dirty="0">
                        <a:effectLst/>
                        <a:latin typeface="Calibri" panose="020F0502020204030204" pitchFamily="34" charset="0"/>
                        <a:ea typeface="Calibri" panose="020F0502020204030204" pitchFamily="34" charset="0"/>
                        <a:cs typeface="Calibri" panose="020F0502020204030204" pitchFamily="34" charset="0"/>
                      </a:endParaRPr>
                    </a:p>
                  </a:txBody>
                  <a:tcPr marL="39570" marR="39570" marT="0" marB="0">
                    <a:solidFill>
                      <a:schemeClr val="bg1">
                        <a:lumMod val="85000"/>
                      </a:schemeClr>
                    </a:solidFill>
                  </a:tcPr>
                </a:tc>
                <a:extLst>
                  <a:ext uri="{0D108BD9-81ED-4DB2-BD59-A6C34878D82A}">
                    <a16:rowId xmlns:a16="http://schemas.microsoft.com/office/drawing/2014/main" xmlns="" val="10022"/>
                  </a:ext>
                </a:extLst>
              </a:tr>
            </a:tbl>
          </a:graphicData>
        </a:graphic>
      </p:graphicFrame>
    </p:spTree>
    <p:extLst>
      <p:ext uri="{BB962C8B-B14F-4D97-AF65-F5344CB8AC3E}">
        <p14:creationId xmlns:p14="http://schemas.microsoft.com/office/powerpoint/2010/main" xmlns="" val="24349869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1299092" y="1554479"/>
            <a:ext cx="4274057" cy="738499"/>
          </a:xfrm>
          <a:solidFill>
            <a:schemeClr val="bg1"/>
          </a:solidFill>
        </p:spPr>
        <p:txBody>
          <a:bodyPr/>
          <a:lstStyle/>
          <a:p>
            <a:r>
              <a:rPr lang="en-US" sz="3000" dirty="0">
                <a:latin typeface="Calibri" panose="020F0502020204030204" pitchFamily="34" charset="0"/>
                <a:cs typeface="Calibri" panose="020F0502020204030204" pitchFamily="34" charset="0"/>
              </a:rPr>
              <a:t>Fiches TNI</a:t>
            </a:r>
          </a:p>
        </p:txBody>
      </p:sp>
      <p:graphicFrame>
        <p:nvGraphicFramePr>
          <p:cNvPr id="5" name="Tableau 4"/>
          <p:cNvGraphicFramePr>
            <a:graphicFrameLocks noGrp="1"/>
          </p:cNvGraphicFramePr>
          <p:nvPr>
            <p:custDataLst>
              <p:tags r:id="rId2"/>
            </p:custDataLst>
            <p:extLst>
              <p:ext uri="{D42A27DB-BD31-4B8C-83A1-F6EECF244321}">
                <p14:modId xmlns:p14="http://schemas.microsoft.com/office/powerpoint/2010/main" xmlns="" val="858506704"/>
              </p:ext>
            </p:extLst>
          </p:nvPr>
        </p:nvGraphicFramePr>
        <p:xfrm>
          <a:off x="806288" y="2758440"/>
          <a:ext cx="5374793" cy="2365409"/>
        </p:xfrm>
        <a:graphic>
          <a:graphicData uri="http://schemas.openxmlformats.org/drawingml/2006/table">
            <a:tbl>
              <a:tblPr firstRow="1" bandRow="1">
                <a:tableStyleId>{5C22544A-7EE6-4342-B048-85BDC9FD1C3A}</a:tableStyleId>
              </a:tblPr>
              <a:tblGrid>
                <a:gridCol w="1281445">
                  <a:extLst>
                    <a:ext uri="{9D8B030D-6E8A-4147-A177-3AD203B41FA5}">
                      <a16:colId xmlns:a16="http://schemas.microsoft.com/office/drawing/2014/main" xmlns="" val="20000"/>
                    </a:ext>
                  </a:extLst>
                </a:gridCol>
                <a:gridCol w="3227217">
                  <a:extLst>
                    <a:ext uri="{9D8B030D-6E8A-4147-A177-3AD203B41FA5}">
                      <a16:colId xmlns:a16="http://schemas.microsoft.com/office/drawing/2014/main" xmlns="" val="20001"/>
                    </a:ext>
                  </a:extLst>
                </a:gridCol>
                <a:gridCol w="866131">
                  <a:extLst>
                    <a:ext uri="{9D8B030D-6E8A-4147-A177-3AD203B41FA5}">
                      <a16:colId xmlns:a16="http://schemas.microsoft.com/office/drawing/2014/main" xmlns="" val="20002"/>
                    </a:ext>
                  </a:extLst>
                </a:gridCol>
              </a:tblGrid>
              <a:tr h="511209">
                <a:tc>
                  <a:txBody>
                    <a:bodyPr/>
                    <a:lstStyle/>
                    <a:p>
                      <a:pPr algn="ctr"/>
                      <a:r>
                        <a:rPr lang="fr-FR" sz="1400" baseline="0" dirty="0">
                          <a:latin typeface="Calibri" panose="020F0502020204030204" pitchFamily="34" charset="0"/>
                          <a:cs typeface="Calibri" panose="020F0502020204030204" pitchFamily="34" charset="0"/>
                        </a:rPr>
                        <a:t>Identification</a:t>
                      </a:r>
                      <a:endParaRPr lang="fr-FR" sz="1400" dirty="0">
                        <a:latin typeface="Calibri" panose="020F0502020204030204" pitchFamily="34" charset="0"/>
                        <a:cs typeface="Calibri" panose="020F0502020204030204" pitchFamily="34" charset="0"/>
                      </a:endParaRPr>
                    </a:p>
                  </a:txBody>
                  <a:tcPr anchor="ctr"/>
                </a:tc>
                <a:tc>
                  <a:txBody>
                    <a:bodyPr/>
                    <a:lstStyle/>
                    <a:p>
                      <a:pPr algn="ctr"/>
                      <a:r>
                        <a:rPr lang="fr-FR" sz="1400" dirty="0">
                          <a:latin typeface="Calibri" panose="020F0502020204030204" pitchFamily="34" charset="0"/>
                          <a:cs typeface="Calibri" panose="020F0502020204030204" pitchFamily="34" charset="0"/>
                        </a:rPr>
                        <a:t>Nom de la fiche</a:t>
                      </a:r>
                    </a:p>
                  </a:txBody>
                  <a:tcPr anchor="ctr"/>
                </a:tc>
                <a:tc>
                  <a:txBody>
                    <a:bodyPr/>
                    <a:lstStyle/>
                    <a:p>
                      <a:pPr algn="ctr"/>
                      <a:r>
                        <a:rPr lang="fr-FR" sz="1400" dirty="0">
                          <a:latin typeface="Calibri" panose="020F0502020204030204" pitchFamily="34" charset="0"/>
                          <a:cs typeface="Calibri" panose="020F0502020204030204" pitchFamily="34" charset="0"/>
                        </a:rPr>
                        <a:t>Pages</a:t>
                      </a:r>
                    </a:p>
                  </a:txBody>
                  <a:tcPr anchor="ctr"/>
                </a:tc>
                <a:extLst>
                  <a:ext uri="{0D108BD9-81ED-4DB2-BD59-A6C34878D82A}">
                    <a16:rowId xmlns:a16="http://schemas.microsoft.com/office/drawing/2014/main" xmlns="" val="10000"/>
                  </a:ext>
                </a:extLst>
              </a:tr>
              <a:tr h="370840">
                <a:tc>
                  <a:txBody>
                    <a:bodyPr/>
                    <a:lstStyle/>
                    <a:p>
                      <a:pPr algn="ctr"/>
                      <a:r>
                        <a:rPr lang="fr-CA" sz="1200" dirty="0">
                          <a:latin typeface="Calibri" panose="020F0502020204030204" pitchFamily="34" charset="0"/>
                          <a:cs typeface="Calibri" panose="020F0502020204030204" pitchFamily="34" charset="0"/>
                        </a:rPr>
                        <a:t>1</a:t>
                      </a:r>
                      <a:endParaRPr lang="fr-FR" sz="1200" dirty="0">
                        <a:latin typeface="Calibri" panose="020F0502020204030204" pitchFamily="34" charset="0"/>
                        <a:cs typeface="Calibri" panose="020F0502020204030204" pitchFamily="34" charset="0"/>
                      </a:endParaRPr>
                    </a:p>
                  </a:txBody>
                  <a:tcPr anchor="ctr"/>
                </a:tc>
                <a:tc>
                  <a:txBody>
                    <a:bodyPr/>
                    <a:lstStyle/>
                    <a:p>
                      <a:r>
                        <a:rPr lang="fr-FR" sz="1200" dirty="0">
                          <a:latin typeface="Calibri" panose="020F0502020204030204" pitchFamily="34" charset="0"/>
                          <a:cs typeface="Calibri" panose="020F0502020204030204" pitchFamily="34" charset="0"/>
                        </a:rPr>
                        <a:t>Les principaux os du squelette humain</a:t>
                      </a:r>
                    </a:p>
                  </a:txBody>
                  <a:tcPr anchor="ctr"/>
                </a:tc>
                <a:tc>
                  <a:txBody>
                    <a:bodyPr/>
                    <a:lstStyle/>
                    <a:p>
                      <a:pPr algn="ctr"/>
                      <a:r>
                        <a:rPr lang="fr-CA" sz="1200" dirty="0">
                          <a:latin typeface="Calibri" panose="020F0502020204030204" pitchFamily="34" charset="0"/>
                          <a:cs typeface="Calibri" panose="020F0502020204030204" pitchFamily="34" charset="0"/>
                        </a:rPr>
                        <a:t>30</a:t>
                      </a: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xmlns="" val="10001"/>
                  </a:ext>
                </a:extLst>
              </a:tr>
              <a:tr h="370840">
                <a:tc>
                  <a:txBody>
                    <a:bodyPr/>
                    <a:lstStyle/>
                    <a:p>
                      <a:pPr algn="ctr"/>
                      <a:r>
                        <a:rPr lang="fr-CA" sz="1200" dirty="0">
                          <a:latin typeface="Calibri" panose="020F0502020204030204" pitchFamily="34" charset="0"/>
                          <a:cs typeface="Calibri" panose="020F0502020204030204" pitchFamily="34" charset="0"/>
                        </a:rPr>
                        <a:t>2</a:t>
                      </a:r>
                      <a:endParaRPr lang="fr-FR" sz="1200" dirty="0">
                        <a:latin typeface="Calibri" panose="020F0502020204030204" pitchFamily="34" charset="0"/>
                        <a:cs typeface="Calibri" panose="020F0502020204030204" pitchFamily="34" charset="0"/>
                      </a:endParaRPr>
                    </a:p>
                  </a:txBody>
                  <a:tcPr anchor="ctr"/>
                </a:tc>
                <a:tc>
                  <a:txBody>
                    <a:bodyPr/>
                    <a:lstStyle/>
                    <a:p>
                      <a:r>
                        <a:rPr lang="fr-FR" sz="1200" dirty="0">
                          <a:latin typeface="Calibri" panose="020F0502020204030204" pitchFamily="34" charset="0"/>
                          <a:cs typeface="Calibri" panose="020F0502020204030204" pitchFamily="34" charset="0"/>
                        </a:rPr>
                        <a:t>Les dents et la mâchoire humaine</a:t>
                      </a:r>
                    </a:p>
                  </a:txBody>
                  <a:tcPr anchor="ctr"/>
                </a:tc>
                <a:tc>
                  <a:txBody>
                    <a:bodyPr/>
                    <a:lstStyle/>
                    <a:p>
                      <a:pPr algn="ctr"/>
                      <a:r>
                        <a:rPr lang="fr-CA" sz="1200" dirty="0">
                          <a:latin typeface="Calibri" panose="020F0502020204030204" pitchFamily="34" charset="0"/>
                          <a:cs typeface="Calibri" panose="020F0502020204030204" pitchFamily="34" charset="0"/>
                        </a:rPr>
                        <a:t>31</a:t>
                      </a: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xmlns="" val="10002"/>
                  </a:ext>
                </a:extLst>
              </a:tr>
              <a:tr h="370840">
                <a:tc>
                  <a:txBody>
                    <a:bodyPr/>
                    <a:lstStyle/>
                    <a:p>
                      <a:pPr algn="ctr"/>
                      <a:r>
                        <a:rPr lang="fr-CA" sz="1200" dirty="0">
                          <a:latin typeface="Calibri" panose="020F0502020204030204" pitchFamily="34" charset="0"/>
                          <a:cs typeface="Calibri" panose="020F0502020204030204" pitchFamily="34" charset="0"/>
                        </a:rPr>
                        <a:t>3</a:t>
                      </a:r>
                      <a:endParaRPr lang="fr-FR" sz="1200" dirty="0">
                        <a:latin typeface="Calibri" panose="020F0502020204030204" pitchFamily="34" charset="0"/>
                        <a:cs typeface="Calibri" panose="020F0502020204030204" pitchFamily="34" charset="0"/>
                      </a:endParaRPr>
                    </a:p>
                  </a:txBody>
                  <a:tcPr anchor="ctr"/>
                </a:tc>
                <a:tc>
                  <a:txBody>
                    <a:bodyPr/>
                    <a:lstStyle/>
                    <a:p>
                      <a:r>
                        <a:rPr lang="fr-FR" sz="1200" dirty="0">
                          <a:latin typeface="Calibri" panose="020F0502020204030204" pitchFamily="34" charset="0"/>
                          <a:cs typeface="Calibri" panose="020F0502020204030204" pitchFamily="34" charset="0"/>
                        </a:rPr>
                        <a:t>Dentition</a:t>
                      </a:r>
                      <a:r>
                        <a:rPr lang="fr-FR" sz="1200" baseline="0" dirty="0">
                          <a:latin typeface="Calibri" panose="020F0502020204030204" pitchFamily="34" charset="0"/>
                          <a:cs typeface="Calibri" panose="020F0502020204030204" pitchFamily="34" charset="0"/>
                        </a:rPr>
                        <a:t> du chien</a:t>
                      </a:r>
                      <a:endParaRPr lang="fr-FR" sz="1200" dirty="0">
                        <a:latin typeface="Calibri" panose="020F0502020204030204" pitchFamily="34" charset="0"/>
                        <a:cs typeface="Calibri" panose="020F0502020204030204" pitchFamily="34" charset="0"/>
                      </a:endParaRPr>
                    </a:p>
                  </a:txBody>
                  <a:tcPr anchor="ctr"/>
                </a:tc>
                <a:tc>
                  <a:txBody>
                    <a:bodyPr/>
                    <a:lstStyle/>
                    <a:p>
                      <a:pPr algn="ctr"/>
                      <a:r>
                        <a:rPr lang="fr-FR" sz="1200" dirty="0">
                          <a:latin typeface="Calibri" panose="020F0502020204030204" pitchFamily="34" charset="0"/>
                          <a:cs typeface="Calibri" panose="020F0502020204030204" pitchFamily="34" charset="0"/>
                        </a:rPr>
                        <a:t>32</a:t>
                      </a:r>
                    </a:p>
                  </a:txBody>
                  <a:tcPr anchor="ctr"/>
                </a:tc>
                <a:extLst>
                  <a:ext uri="{0D108BD9-81ED-4DB2-BD59-A6C34878D82A}">
                    <a16:rowId xmlns:a16="http://schemas.microsoft.com/office/drawing/2014/main" xmlns="" val="10003"/>
                  </a:ext>
                </a:extLst>
              </a:tr>
              <a:tr h="370840">
                <a:tc>
                  <a:txBody>
                    <a:bodyPr/>
                    <a:lstStyle/>
                    <a:p>
                      <a:pPr algn="ctr"/>
                      <a:r>
                        <a:rPr lang="fr-CA" sz="1200" dirty="0">
                          <a:latin typeface="Calibri" panose="020F0502020204030204" pitchFamily="34" charset="0"/>
                          <a:cs typeface="Calibri" panose="020F0502020204030204" pitchFamily="34" charset="0"/>
                        </a:rPr>
                        <a:t>4</a:t>
                      </a:r>
                      <a:endParaRPr lang="fr-FR" sz="1200" dirty="0">
                        <a:latin typeface="Calibri" panose="020F0502020204030204" pitchFamily="34" charset="0"/>
                        <a:cs typeface="Calibri" panose="020F0502020204030204" pitchFamily="34" charset="0"/>
                      </a:endParaRPr>
                    </a:p>
                  </a:txBody>
                  <a:tcPr anchor="ctr"/>
                </a:tc>
                <a:tc>
                  <a:txBody>
                    <a:bodyPr/>
                    <a:lstStyle/>
                    <a:p>
                      <a:r>
                        <a:rPr lang="fr-FR" sz="1200" dirty="0">
                          <a:latin typeface="Calibri" panose="020F0502020204030204" pitchFamily="34" charset="0"/>
                          <a:cs typeface="Calibri" panose="020F0502020204030204" pitchFamily="34" charset="0"/>
                        </a:rPr>
                        <a:t>Activité sur les dents</a:t>
                      </a:r>
                    </a:p>
                  </a:txBody>
                  <a:tcPr anchor="ctr"/>
                </a:tc>
                <a:tc>
                  <a:txBody>
                    <a:bodyPr/>
                    <a:lstStyle/>
                    <a:p>
                      <a:pPr algn="ctr"/>
                      <a:r>
                        <a:rPr lang="fr-CA" sz="1200" dirty="0">
                          <a:latin typeface="Calibri" panose="020F0502020204030204" pitchFamily="34" charset="0"/>
                          <a:cs typeface="Calibri" panose="020F0502020204030204" pitchFamily="34" charset="0"/>
                        </a:rPr>
                        <a:t>33</a:t>
                      </a:r>
                      <a:endParaRPr lang="fr-FR" sz="12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xmlns="" val="10004"/>
                  </a:ext>
                </a:extLst>
              </a:tr>
              <a:tr h="370840">
                <a:tc>
                  <a:txBody>
                    <a:bodyPr/>
                    <a:lstStyle/>
                    <a:p>
                      <a:pPr algn="ctr"/>
                      <a:r>
                        <a:rPr lang="fr-CA" sz="1200" dirty="0">
                          <a:latin typeface="Calibri" panose="020F0502020204030204" pitchFamily="34" charset="0"/>
                          <a:cs typeface="Calibri" panose="020F0502020204030204" pitchFamily="34" charset="0"/>
                        </a:rPr>
                        <a:t>5</a:t>
                      </a:r>
                      <a:endParaRPr lang="fr-FR" sz="1200" dirty="0">
                        <a:latin typeface="Calibri" panose="020F0502020204030204" pitchFamily="34" charset="0"/>
                        <a:cs typeface="Calibri" panose="020F0502020204030204" pitchFamily="34" charset="0"/>
                      </a:endParaRPr>
                    </a:p>
                  </a:txBody>
                  <a:tcPr anchor="ctr"/>
                </a:tc>
                <a:tc>
                  <a:txBody>
                    <a:bodyPr/>
                    <a:lstStyle/>
                    <a:p>
                      <a:r>
                        <a:rPr lang="fr-FR" sz="1200" dirty="0">
                          <a:latin typeface="Calibri" pitchFamily="34" charset="0"/>
                          <a:cs typeface="Calibri" pitchFamily="34" charset="0"/>
                        </a:rPr>
                        <a:t>Identification des os</a:t>
                      </a:r>
                    </a:p>
                  </a:txBody>
                  <a:tcPr anchor="ctr"/>
                </a:tc>
                <a:tc>
                  <a:txBody>
                    <a:bodyPr/>
                    <a:lstStyle/>
                    <a:p>
                      <a:pPr algn="ctr"/>
                      <a:r>
                        <a:rPr lang="fr-CA" sz="1200" dirty="0" smtClean="0">
                          <a:latin typeface="Calibri" pitchFamily="34" charset="0"/>
                          <a:cs typeface="Calibri" pitchFamily="34" charset="0"/>
                        </a:rPr>
                        <a:t>34</a:t>
                      </a:r>
                      <a:endParaRPr lang="fr-FR" sz="1200" dirty="0">
                        <a:latin typeface="Calibri" pitchFamily="34" charset="0"/>
                        <a:cs typeface="Calibri" pitchFamily="34" charset="0"/>
                      </a:endParaRPr>
                    </a:p>
                  </a:txBody>
                  <a:tcPr anchor="ctr"/>
                </a:tc>
                <a:extLst>
                  <a:ext uri="{0D108BD9-81ED-4DB2-BD59-A6C34878D82A}">
                    <a16:rowId xmlns:a16="http://schemas.microsoft.com/office/drawing/2014/main" xmlns="" val="10005"/>
                  </a:ext>
                </a:extLst>
              </a:tr>
            </a:tbl>
          </a:graphicData>
        </a:graphic>
      </p:graphicFrame>
      <p:sp>
        <p:nvSpPr>
          <p:cNvPr id="6" name="Espace réservé du numéro de diapositive 1"/>
          <p:cNvSpPr>
            <a:spLocks noGrp="1"/>
          </p:cNvSpPr>
          <p:nvPr>
            <p:ph type="sldNum" sz="quarter" idx="12"/>
            <p:custDataLst>
              <p:tags r:id="rId3"/>
            </p:custDataLst>
          </p:nvPr>
        </p:nvSpPr>
        <p:spPr>
          <a:xfrm>
            <a:off x="5466370" y="7862297"/>
            <a:ext cx="1363264" cy="1234203"/>
          </a:xfrm>
        </p:spPr>
        <p:txBody>
          <a:bodyPr/>
          <a:lstStyle/>
          <a:p>
            <a:fld id="{027FB875-5C85-AB42-9DC5-178568A424B8}" type="slidenum">
              <a:rPr lang="en-US" sz="8000" smtClean="0">
                <a:gradFill>
                  <a:gsLst>
                    <a:gs pos="0">
                      <a:prstClr val="black">
                        <a:alpha val="10000"/>
                      </a:prstClr>
                    </a:gs>
                    <a:gs pos="100000">
                      <a:prstClr val="black">
                        <a:alpha val="10000"/>
                      </a:prstClr>
                    </a:gs>
                  </a:gsLst>
                  <a:lin ang="5400000" scaled="0"/>
                </a:gradFill>
              </a:rPr>
              <a:pPr/>
              <a:t>29</a:t>
            </a:fld>
            <a:endParaRPr lang="en-US" sz="8000" dirty="0">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17263655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175260" y="489585"/>
            <a:ext cx="7178040" cy="648830"/>
          </a:xfrm>
        </p:spPr>
        <p:txBody>
          <a:bodyPr/>
          <a:lstStyle/>
          <a:p>
            <a:r>
              <a:rPr lang="en-US" sz="3000" dirty="0" err="1">
                <a:latin typeface="Calibri" pitchFamily="34" charset="0"/>
                <a:cs typeface="Calibri" pitchFamily="34" charset="0"/>
              </a:rPr>
              <a:t>Présentation</a:t>
            </a:r>
            <a:r>
              <a:rPr lang="en-US" sz="3000" dirty="0">
                <a:latin typeface="Calibri" pitchFamily="34" charset="0"/>
                <a:cs typeface="Calibri" pitchFamily="34" charset="0"/>
              </a:rPr>
              <a:t> de la situation </a:t>
            </a:r>
            <a:r>
              <a:rPr lang="en-US" sz="3000" dirty="0" err="1">
                <a:latin typeface="Calibri" pitchFamily="34" charset="0"/>
                <a:cs typeface="Calibri" pitchFamily="34" charset="0"/>
              </a:rPr>
              <a:t>d’apprentissage</a:t>
            </a:r>
            <a:endParaRPr lang="en-US" sz="3000" dirty="0">
              <a:latin typeface="Calibri" pitchFamily="34" charset="0"/>
              <a:cs typeface="Calibri" pitchFamily="34" charset="0"/>
            </a:endParaRPr>
          </a:p>
        </p:txBody>
      </p:sp>
      <p:sp>
        <p:nvSpPr>
          <p:cNvPr id="2" name="Espace réservé du numéro de diapositive 1"/>
          <p:cNvSpPr>
            <a:spLocks noGrp="1"/>
          </p:cNvSpPr>
          <p:nvPr>
            <p:ph type="sldNum" sz="quarter" idx="12"/>
            <p:custDataLst>
              <p:tags r:id="rId2"/>
            </p:custDataLst>
          </p:nvPr>
        </p:nvSpPr>
        <p:spPr>
          <a:xfrm>
            <a:off x="5745708" y="8008203"/>
            <a:ext cx="1112292" cy="1135797"/>
          </a:xfrm>
        </p:spPr>
        <p:txBody>
          <a:bodyPr/>
          <a:lstStyle/>
          <a:p>
            <a:fld id="{027FB875-5C85-AB42-9DC5-178568A424B8}" type="slidenum">
              <a:rPr lang="en-US" smtClean="0"/>
              <a:pPr/>
              <a:t>3</a:t>
            </a:fld>
            <a:endParaRPr lang="en-US" dirty="0"/>
          </a:p>
        </p:txBody>
      </p:sp>
      <p:sp>
        <p:nvSpPr>
          <p:cNvPr id="16" name="Content Placeholder 4"/>
          <p:cNvSpPr>
            <a:spLocks noGrp="1"/>
          </p:cNvSpPr>
          <p:nvPr>
            <p:ph sz="half" idx="1"/>
            <p:custDataLst>
              <p:tags r:id="rId3"/>
            </p:custDataLst>
          </p:nvPr>
        </p:nvSpPr>
        <p:spPr>
          <a:xfrm>
            <a:off x="66917" y="1789925"/>
            <a:ext cx="6705466" cy="1371600"/>
          </a:xfrm>
          <a:ln>
            <a:noFill/>
          </a:ln>
        </p:spPr>
        <p:txBody>
          <a:bodyPr>
            <a:normAutofit/>
          </a:bodyPr>
          <a:lstStyle/>
          <a:p>
            <a:pPr marL="0" indent="0">
              <a:lnSpc>
                <a:spcPct val="120000"/>
              </a:lnSpc>
              <a:spcBef>
                <a:spcPts val="0"/>
              </a:spcBef>
              <a:buNone/>
            </a:pPr>
            <a:endParaRPr lang="en-US" sz="1200" dirty="0"/>
          </a:p>
          <a:p>
            <a:pPr marL="0" indent="0">
              <a:lnSpc>
                <a:spcPct val="120000"/>
              </a:lnSpc>
              <a:spcBef>
                <a:spcPts val="0"/>
              </a:spcBef>
              <a:buNone/>
            </a:pPr>
            <a:endParaRPr lang="en-US" sz="1200" dirty="0"/>
          </a:p>
          <a:p>
            <a:pPr marL="0" indent="0">
              <a:lnSpc>
                <a:spcPct val="120000"/>
              </a:lnSpc>
              <a:spcBef>
                <a:spcPts val="0"/>
              </a:spcBef>
              <a:buFontTx/>
              <a:buChar char="-"/>
            </a:pPr>
            <a:endParaRPr lang="en-US" sz="1200" dirty="0">
              <a:cs typeface="Times New Roman" panose="02020603050405020304" pitchFamily="18" charset="0"/>
            </a:endParaRPr>
          </a:p>
          <a:p>
            <a:pPr marL="0" indent="0">
              <a:lnSpc>
                <a:spcPct val="110000"/>
              </a:lnSpc>
              <a:spcBef>
                <a:spcPts val="0"/>
              </a:spcBef>
              <a:buNone/>
            </a:pPr>
            <a:endParaRPr lang="en-US" sz="1200" dirty="0">
              <a:solidFill>
                <a:schemeClr val="lt1"/>
              </a:solidFill>
              <a:cs typeface="Times New Roman" panose="02020603050405020304" pitchFamily="18" charset="0"/>
            </a:endParaRPr>
          </a:p>
          <a:p>
            <a:pPr marL="0" indent="0">
              <a:lnSpc>
                <a:spcPct val="120000"/>
              </a:lnSpc>
              <a:spcBef>
                <a:spcPts val="0"/>
              </a:spcBef>
              <a:buFontTx/>
              <a:buChar char="-"/>
            </a:pPr>
            <a:endParaRPr lang="fr-FR" sz="1100" dirty="0">
              <a:cs typeface="Times New Roman" panose="02020603050405020304" pitchFamily="18" charset="0"/>
            </a:endParaRPr>
          </a:p>
          <a:p>
            <a:pPr marL="0" indent="0">
              <a:spcBef>
                <a:spcPts val="0"/>
              </a:spcBef>
              <a:buNone/>
            </a:pPr>
            <a:endParaRPr lang="en-CA" sz="1100" dirty="0">
              <a:solidFill>
                <a:srgbClr val="00B0F0"/>
              </a:solidFill>
            </a:endParaRPr>
          </a:p>
          <a:p>
            <a:pPr marL="0" indent="0">
              <a:spcBef>
                <a:spcPts val="0"/>
              </a:spcBef>
              <a:buNone/>
            </a:pPr>
            <a:endParaRPr lang="fr-CA" sz="1100" dirty="0">
              <a:solidFill>
                <a:srgbClr val="00B0F0"/>
              </a:solidFill>
              <a:cs typeface="Times New Roman" panose="02020603050405020304" pitchFamily="18" charset="0"/>
            </a:endParaRPr>
          </a:p>
          <a:p>
            <a:pPr marL="0" indent="0">
              <a:spcBef>
                <a:spcPts val="0"/>
              </a:spcBef>
              <a:buNone/>
            </a:pPr>
            <a:endParaRPr lang="en-US" sz="1100" dirty="0">
              <a:solidFill>
                <a:srgbClr val="00B0F0"/>
              </a:solidFill>
              <a:cs typeface="Times New Roman" panose="02020603050405020304" pitchFamily="18" charset="0"/>
            </a:endParaRPr>
          </a:p>
        </p:txBody>
      </p:sp>
      <p:graphicFrame>
        <p:nvGraphicFramePr>
          <p:cNvPr id="17" name="Tableau 16"/>
          <p:cNvGraphicFramePr>
            <a:graphicFrameLocks noGrp="1"/>
          </p:cNvGraphicFramePr>
          <p:nvPr>
            <p:custDataLst>
              <p:tags r:id="rId4"/>
            </p:custDataLst>
            <p:extLst>
              <p:ext uri="{D42A27DB-BD31-4B8C-83A1-F6EECF244321}">
                <p14:modId xmlns:p14="http://schemas.microsoft.com/office/powerpoint/2010/main" xmlns="" val="202759209"/>
              </p:ext>
            </p:extLst>
          </p:nvPr>
        </p:nvGraphicFramePr>
        <p:xfrm>
          <a:off x="180975" y="3879380"/>
          <a:ext cx="6524626" cy="2738741"/>
        </p:xfrm>
        <a:graphic>
          <a:graphicData uri="http://schemas.openxmlformats.org/drawingml/2006/table">
            <a:tbl>
              <a:tblPr firstRow="1" bandRow="1">
                <a:tableStyleId>{5C22544A-7EE6-4342-B048-85BDC9FD1C3A}</a:tableStyleId>
              </a:tblPr>
              <a:tblGrid>
                <a:gridCol w="1210860">
                  <a:extLst>
                    <a:ext uri="{9D8B030D-6E8A-4147-A177-3AD203B41FA5}">
                      <a16:colId xmlns:a16="http://schemas.microsoft.com/office/drawing/2014/main" xmlns="" val="20000"/>
                    </a:ext>
                  </a:extLst>
                </a:gridCol>
                <a:gridCol w="441575">
                  <a:extLst>
                    <a:ext uri="{9D8B030D-6E8A-4147-A177-3AD203B41FA5}">
                      <a16:colId xmlns:a16="http://schemas.microsoft.com/office/drawing/2014/main" xmlns="" val="20001"/>
                    </a:ext>
                  </a:extLst>
                </a:gridCol>
                <a:gridCol w="3555244">
                  <a:extLst>
                    <a:ext uri="{9D8B030D-6E8A-4147-A177-3AD203B41FA5}">
                      <a16:colId xmlns:a16="http://schemas.microsoft.com/office/drawing/2014/main" xmlns="" val="1162429543"/>
                    </a:ext>
                  </a:extLst>
                </a:gridCol>
                <a:gridCol w="1316947">
                  <a:extLst>
                    <a:ext uri="{9D8B030D-6E8A-4147-A177-3AD203B41FA5}">
                      <a16:colId xmlns:a16="http://schemas.microsoft.com/office/drawing/2014/main" xmlns="" val="1422053919"/>
                    </a:ext>
                  </a:extLst>
                </a:gridCol>
              </a:tblGrid>
              <a:tr h="333378">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kern="1200" dirty="0">
                          <a:latin typeface="Calibri" panose="020F0502020204030204" pitchFamily="34" charset="0"/>
                          <a:cs typeface="Calibri" panose="020F0502020204030204" pitchFamily="34" charset="0"/>
                        </a:rPr>
                        <a:t>Références à la PDA sciences</a:t>
                      </a:r>
                      <a:endParaRPr lang="fr-CA" sz="1400" b="1" kern="1200" dirty="0">
                        <a:solidFill>
                          <a:schemeClr val="lt1"/>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CA"/>
                    </a:p>
                  </a:txBody>
                  <a:tcPr/>
                </a:tc>
                <a:tc hMerge="1">
                  <a:txBody>
                    <a:bodyPr/>
                    <a:lstStyle/>
                    <a:p>
                      <a:endParaRPr lang="fr-CA" sz="1200" dirty="0"/>
                    </a:p>
                  </a:txBody>
                  <a:tcPr/>
                </a:tc>
                <a:tc>
                  <a:txBody>
                    <a:bodyPr/>
                    <a:lstStyle/>
                    <a:p>
                      <a:pPr algn="ctr"/>
                      <a:r>
                        <a:rPr lang="fr-CA" sz="1400" kern="1200" dirty="0">
                          <a:latin typeface="Calibri" panose="020F0502020204030204" pitchFamily="34" charset="0"/>
                          <a:cs typeface="Calibri" panose="020F0502020204030204" pitchFamily="34" charset="0"/>
                        </a:rPr>
                        <a:t>Ac</a:t>
                      </a:r>
                      <a:r>
                        <a:rPr lang="fr-CA" sz="1400" dirty="0">
                          <a:latin typeface="Calibri" panose="020F0502020204030204" pitchFamily="34" charset="0"/>
                          <a:cs typeface="Calibri" panose="020F0502020204030204" pitchFamily="34" charset="0"/>
                        </a:rPr>
                        <a:t>tivités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96572545"/>
                  </a:ext>
                </a:extLst>
              </a:tr>
              <a:tr h="1005037">
                <a:tc>
                  <a:txBody>
                    <a:bodyPr/>
                    <a:lstStyle/>
                    <a:p>
                      <a:pPr algn="ctr"/>
                      <a:r>
                        <a:rPr lang="fr-CA" sz="1200" b="1" dirty="0">
                          <a:ln>
                            <a:noFill/>
                          </a:ln>
                          <a:solidFill>
                            <a:schemeClr val="bg1"/>
                          </a:solidFill>
                          <a:latin typeface="Calibri" panose="020F0502020204030204" pitchFamily="34" charset="0"/>
                          <a:cs typeface="Calibri" panose="020F0502020204030204" pitchFamily="34" charset="0"/>
                        </a:rPr>
                        <a:t>Univers vivant</a:t>
                      </a:r>
                    </a:p>
                    <a:p>
                      <a:pPr algn="ctr"/>
                      <a:r>
                        <a:rPr lang="fr-CA" sz="1200" b="1" dirty="0">
                          <a:ln>
                            <a:noFill/>
                          </a:ln>
                          <a:solidFill>
                            <a:schemeClr val="bg1"/>
                          </a:solidFill>
                          <a:latin typeface="Calibri" panose="020F0502020204030204" pitchFamily="34" charset="0"/>
                          <a:cs typeface="Calibri" panose="020F0502020204030204" pitchFamily="34" charset="0"/>
                        </a:rPr>
                        <a:t>Matière</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fr-CA" sz="1200" b="1" dirty="0">
                          <a:ln>
                            <a:noFill/>
                          </a:ln>
                          <a:solidFill>
                            <a:schemeClr val="bg1"/>
                          </a:solidFill>
                          <a:latin typeface="Calibri" panose="020F0502020204030204" pitchFamily="34" charset="0"/>
                          <a:cs typeface="Calibri" panose="020F0502020204030204" pitchFamily="34" charset="0"/>
                        </a:rPr>
                        <a:t>Cycle 2</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l"/>
                      <a:r>
                        <a:rPr lang="fr-CA" sz="1200" kern="1200" dirty="0">
                          <a:solidFill>
                            <a:prstClr val="black"/>
                          </a:solidFill>
                          <a:latin typeface="Calibri" panose="020F0502020204030204" pitchFamily="34" charset="0"/>
                          <a:ea typeface="+mn-ea"/>
                          <a:cs typeface="Calibri" panose="020F0502020204030204" pitchFamily="34" charset="0"/>
                        </a:rPr>
                        <a:t>Associer des parties et des systèmes de l’anatomie des animaux à leur fonction principale</a:t>
                      </a:r>
                      <a:r>
                        <a:rPr lang="fr-CA" sz="1200" b="1" kern="1200" dirty="0">
                          <a:solidFill>
                            <a:prstClr val="black"/>
                          </a:solidFill>
                          <a:latin typeface="Calibri" panose="020F0502020204030204" pitchFamily="34" charset="0"/>
                          <a:ea typeface="+mn-ea"/>
                          <a:cs typeface="Calibri" panose="020F0502020204030204" pitchFamily="34" charset="0"/>
                        </a:rPr>
                        <a:t>.</a:t>
                      </a:r>
                    </a:p>
                    <a:p>
                      <a:pPr algn="l"/>
                      <a:endParaRPr lang="fr-CA" sz="1200" b="1" kern="1200" dirty="0">
                        <a:solidFill>
                          <a:prstClr val="black"/>
                        </a:solidFill>
                        <a:latin typeface="Calibri" panose="020F0502020204030204" pitchFamily="34" charset="0"/>
                        <a:ea typeface="+mn-ea"/>
                        <a:cs typeface="Calibri" panose="020F0502020204030204" pitchFamily="34" charset="0"/>
                      </a:endParaRPr>
                    </a:p>
                    <a:p>
                      <a:pPr algn="l"/>
                      <a:r>
                        <a:rPr lang="fr-CA" sz="1200" b="0" kern="1200" dirty="0">
                          <a:solidFill>
                            <a:prstClr val="black"/>
                          </a:solidFill>
                          <a:latin typeface="Calibri" panose="020F0502020204030204" pitchFamily="34" charset="0"/>
                          <a:ea typeface="+mn-ea"/>
                          <a:cs typeface="Calibri" panose="020F0502020204030204" pitchFamily="34" charset="0"/>
                        </a:rPr>
                        <a:t>Associer des animaux familiers à leur régime alimentaire.</a:t>
                      </a:r>
                    </a:p>
                    <a:p>
                      <a:pPr algn="l"/>
                      <a:endParaRPr lang="fr-CA" sz="1200" b="0" kern="1200" dirty="0">
                        <a:solidFill>
                          <a:prstClr val="black"/>
                        </a:solidFill>
                        <a:latin typeface="Calibri" panose="020F0502020204030204" pitchFamily="34" charset="0"/>
                        <a:ea typeface="+mn-ea"/>
                        <a:cs typeface="Calibri" panose="020F0502020204030204" pitchFamily="34" charset="0"/>
                      </a:endParaRPr>
                    </a:p>
                    <a:p>
                      <a:pPr algn="l"/>
                      <a:r>
                        <a:rPr lang="fr-CA" sz="1200" b="0" kern="1200" dirty="0">
                          <a:solidFill>
                            <a:prstClr val="black"/>
                          </a:solidFill>
                          <a:latin typeface="Calibri" panose="020F0502020204030204" pitchFamily="34" charset="0"/>
                          <a:ea typeface="+mn-ea"/>
                          <a:cs typeface="Calibri" panose="020F0502020204030204" pitchFamily="34" charset="0"/>
                        </a:rPr>
                        <a:t>Répertorier les animaux selon leur classe.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1DAF1"/>
                    </a:solidFill>
                  </a:tcPr>
                </a:tc>
                <a:tc>
                  <a:txBody>
                    <a:bodyPr/>
                    <a:lstStyle/>
                    <a:p>
                      <a:pPr algn="just"/>
                      <a:r>
                        <a:rPr lang="fr-CA" sz="1200" dirty="0">
                          <a:latin typeface="Calibri" panose="020F0502020204030204" pitchFamily="34" charset="0"/>
                          <a:cs typeface="Calibri" panose="020F0502020204030204" pitchFamily="34" charset="0"/>
                        </a:rPr>
                        <a:t>3, 4, 5, 6</a:t>
                      </a:r>
                    </a:p>
                    <a:p>
                      <a:pPr algn="just"/>
                      <a:endParaRPr lang="fr-CA" sz="1200" dirty="0">
                        <a:latin typeface="Calibri" panose="020F0502020204030204" pitchFamily="34" charset="0"/>
                        <a:cs typeface="Calibri" panose="020F0502020204030204" pitchFamily="34" charset="0"/>
                      </a:endParaRPr>
                    </a:p>
                    <a:p>
                      <a:pPr algn="just"/>
                      <a:endParaRPr lang="fr-CA" sz="1200" dirty="0">
                        <a:latin typeface="Calibri" panose="020F0502020204030204" pitchFamily="34" charset="0"/>
                        <a:cs typeface="Calibri" panose="020F0502020204030204" pitchFamily="34" charset="0"/>
                      </a:endParaRPr>
                    </a:p>
                    <a:p>
                      <a:pPr algn="just"/>
                      <a:r>
                        <a:rPr lang="fr-CA" sz="1200" dirty="0">
                          <a:latin typeface="Calibri" panose="020F0502020204030204" pitchFamily="34" charset="0"/>
                          <a:cs typeface="Calibri" panose="020F0502020204030204" pitchFamily="34" charset="0"/>
                        </a:rPr>
                        <a:t>5</a:t>
                      </a:r>
                    </a:p>
                    <a:p>
                      <a:pPr algn="just"/>
                      <a:endParaRPr lang="fr-CA" sz="1200" dirty="0">
                        <a:latin typeface="Calibri" panose="020F0502020204030204" pitchFamily="34" charset="0"/>
                        <a:cs typeface="Calibri" panose="020F0502020204030204" pitchFamily="34" charset="0"/>
                      </a:endParaRPr>
                    </a:p>
                    <a:p>
                      <a:pPr algn="just"/>
                      <a:r>
                        <a:rPr lang="fr-CA" sz="1200" dirty="0">
                          <a:latin typeface="Calibri" panose="020F0502020204030204" pitchFamily="34" charset="0"/>
                          <a:cs typeface="Calibri" panose="020F050202020403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1DAF1"/>
                    </a:solidFill>
                  </a:tcPr>
                </a:tc>
                <a:extLst>
                  <a:ext uri="{0D108BD9-81ED-4DB2-BD59-A6C34878D82A}">
                    <a16:rowId xmlns:a16="http://schemas.microsoft.com/office/drawing/2014/main" xmlns="" val="10005"/>
                  </a:ext>
                </a:extLst>
              </a:tr>
              <a:tr h="1033763">
                <a:tc>
                  <a:txBody>
                    <a:bodyPr/>
                    <a:lstStyle/>
                    <a:p>
                      <a:pPr algn="ctr"/>
                      <a:r>
                        <a:rPr lang="fr-CA" sz="1200" b="1" dirty="0">
                          <a:ln>
                            <a:noFill/>
                          </a:ln>
                          <a:solidFill>
                            <a:schemeClr val="bg1"/>
                          </a:solidFill>
                          <a:latin typeface="Calibri" panose="020F0502020204030204" pitchFamily="34" charset="0"/>
                          <a:cs typeface="Calibri" panose="020F0502020204030204" pitchFamily="34" charset="0"/>
                        </a:rPr>
                        <a:t>Univers vivant</a:t>
                      </a:r>
                    </a:p>
                    <a:p>
                      <a:pPr algn="ctr"/>
                      <a:r>
                        <a:rPr lang="fr-CA" sz="1200" b="1" dirty="0">
                          <a:ln>
                            <a:noFill/>
                          </a:ln>
                          <a:solidFill>
                            <a:schemeClr val="bg1"/>
                          </a:solidFill>
                          <a:latin typeface="Calibri" panose="020F0502020204030204" pitchFamily="34" charset="0"/>
                          <a:cs typeface="Calibri" panose="020F0502020204030204" pitchFamily="34" charset="0"/>
                        </a:rPr>
                        <a:t>Technique et </a:t>
                      </a:r>
                      <a:r>
                        <a:rPr lang="fr-CA" sz="1200" b="1" dirty="0" err="1">
                          <a:ln>
                            <a:noFill/>
                          </a:ln>
                          <a:solidFill>
                            <a:schemeClr val="bg1"/>
                          </a:solidFill>
                          <a:latin typeface="Calibri" panose="020F0502020204030204" pitchFamily="34" charset="0"/>
                          <a:cs typeface="Calibri" panose="020F0502020204030204" pitchFamily="34" charset="0"/>
                        </a:rPr>
                        <a:t>instrumen-tation</a:t>
                      </a:r>
                      <a:endParaRPr lang="fr-CA" sz="1200" b="1" dirty="0">
                        <a:ln>
                          <a:noFill/>
                        </a:ln>
                        <a:solidFill>
                          <a:schemeClr val="bg1"/>
                        </a:solidFill>
                        <a:latin typeface="Calibri" panose="020F0502020204030204" pitchFamily="34" charset="0"/>
                        <a:cs typeface="Calibri" panose="020F0502020204030204" pitchFamily="34" charset="0"/>
                      </a:endParaRPr>
                    </a:p>
                    <a:p>
                      <a:pPr algn="ctr"/>
                      <a:endParaRPr lang="fr-CA" sz="1200" b="1" dirty="0">
                        <a:solidFill>
                          <a:schemeClr val="bg1"/>
                        </a:solidFill>
                        <a:latin typeface="Calibri" panose="020F0502020204030204" pitchFamily="34" charset="0"/>
                        <a:cs typeface="Calibri" panose="020F0502020204030204" pitchFamily="34" charset="0"/>
                      </a:endParaRPr>
                    </a:p>
                  </a:txBody>
                  <a:tcPr vert="vert2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1200" b="1" dirty="0">
                          <a:ln>
                            <a:noFill/>
                          </a:ln>
                          <a:solidFill>
                            <a:schemeClr val="bg1"/>
                          </a:solidFill>
                          <a:latin typeface="Calibri" panose="020F0502020204030204" pitchFamily="34" charset="0"/>
                          <a:cs typeface="Calibri" panose="020F0502020204030204" pitchFamily="34" charset="0"/>
                        </a:rPr>
                        <a:t>Cycle 3</a:t>
                      </a:r>
                    </a:p>
                  </a:txBody>
                  <a:tcPr vert="vert27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a:r>
                        <a:rPr lang="fr-CA" sz="1200" dirty="0">
                          <a:solidFill>
                            <a:prstClr val="black"/>
                          </a:solidFill>
                          <a:latin typeface="Calibri" panose="020F0502020204030204" pitchFamily="34" charset="0"/>
                          <a:cs typeface="Calibri" panose="020F0502020204030204" pitchFamily="34" charset="0"/>
                        </a:rPr>
                        <a:t>Utilisation d’instruments d’observation simples  (ex. : loupe,  binoculaire, jumelles, microscope).</a:t>
                      </a:r>
                    </a:p>
                    <a:p>
                      <a:pPr algn="l"/>
                      <a:endParaRPr lang="fr-CA" sz="1200" kern="1200" dirty="0">
                        <a:solidFill>
                          <a:prstClr val="black"/>
                        </a:solidFill>
                        <a:latin typeface="Calibri" panose="020F0502020204030204" pitchFamily="34" charset="0"/>
                        <a:ea typeface="+mn-ea"/>
                        <a:cs typeface="Calibri" panose="020F0502020204030204" pitchFamily="34" charset="0"/>
                      </a:endParaRPr>
                    </a:p>
                    <a:p>
                      <a:pPr algn="l"/>
                      <a:r>
                        <a:rPr lang="fr-CA" sz="1200" kern="1200" dirty="0">
                          <a:solidFill>
                            <a:prstClr val="black"/>
                          </a:solidFill>
                          <a:latin typeface="Calibri" panose="020F0502020204030204" pitchFamily="34" charset="0"/>
                          <a:ea typeface="+mn-ea"/>
                          <a:cs typeface="Calibri" panose="020F0502020204030204" pitchFamily="34" charset="0"/>
                        </a:rPr>
                        <a:t>Utiliser adéquatement la terminologie associée à l’univers du vivant.</a:t>
                      </a:r>
                      <a:endParaRPr lang="fr-CA" sz="1200" kern="1200" dirty="0">
                        <a:solidFill>
                          <a:schemeClr val="dk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1DAF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fr-CA" sz="1200" dirty="0">
                          <a:latin typeface="Calibri" panose="020F0502020204030204" pitchFamily="34" charset="0"/>
                          <a:cs typeface="Calibri" panose="020F0502020204030204" pitchFamily="34" charset="0"/>
                        </a:rPr>
                        <a:t>1, 2, 6</a:t>
                      </a:r>
                    </a:p>
                    <a:p>
                      <a:pPr marL="0" marR="0" indent="0" algn="just" defTabSz="914400" rtl="0" eaLnBrk="1" fontAlgn="auto" latinLnBrk="0" hangingPunct="1">
                        <a:lnSpc>
                          <a:spcPct val="100000"/>
                        </a:lnSpc>
                        <a:spcBef>
                          <a:spcPts val="0"/>
                        </a:spcBef>
                        <a:spcAft>
                          <a:spcPts val="0"/>
                        </a:spcAft>
                        <a:buClrTx/>
                        <a:buSzTx/>
                        <a:buFontTx/>
                        <a:buNone/>
                        <a:tabLst/>
                        <a:defRPr/>
                      </a:pPr>
                      <a:endParaRPr lang="fr-CA" sz="1200" dirty="0">
                        <a:latin typeface="Calibri" panose="020F0502020204030204" pitchFamily="34" charset="0"/>
                        <a:cs typeface="Calibri" panose="020F05020202040302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fr-CA" sz="1200" dirty="0">
                        <a:latin typeface="Calibri" panose="020F0502020204030204" pitchFamily="34" charset="0"/>
                        <a:cs typeface="Calibri" panose="020F05020202040302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fr-CA" sz="1200" dirty="0">
                          <a:latin typeface="Calibri" panose="020F0502020204030204" pitchFamily="34" charset="0"/>
                          <a:cs typeface="Calibri" panose="020F0502020204030204" pitchFamily="34" charset="0"/>
                        </a:rPr>
                        <a:t>1, 2, 3, 4, 5, 6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1DAF1"/>
                    </a:solidFill>
                  </a:tcPr>
                </a:tc>
                <a:extLst>
                  <a:ext uri="{0D108BD9-81ED-4DB2-BD59-A6C34878D82A}">
                    <a16:rowId xmlns:a16="http://schemas.microsoft.com/office/drawing/2014/main" xmlns="" val="10007"/>
                  </a:ext>
                </a:extLst>
              </a:tr>
            </a:tbl>
          </a:graphicData>
        </a:graphic>
      </p:graphicFrame>
      <p:graphicFrame>
        <p:nvGraphicFramePr>
          <p:cNvPr id="10" name="Tableau 9"/>
          <p:cNvGraphicFramePr>
            <a:graphicFrameLocks noGrp="1"/>
          </p:cNvGraphicFramePr>
          <p:nvPr>
            <p:custDataLst>
              <p:tags r:id="rId5"/>
            </p:custDataLst>
            <p:extLst>
              <p:ext uri="{D42A27DB-BD31-4B8C-83A1-F6EECF244321}">
                <p14:modId xmlns:p14="http://schemas.microsoft.com/office/powerpoint/2010/main" xmlns="" val="2671843273"/>
              </p:ext>
            </p:extLst>
          </p:nvPr>
        </p:nvGraphicFramePr>
        <p:xfrm>
          <a:off x="103005" y="1722120"/>
          <a:ext cx="6640695" cy="730250"/>
        </p:xfrm>
        <a:graphic>
          <a:graphicData uri="http://schemas.openxmlformats.org/drawingml/2006/table">
            <a:tbl>
              <a:tblPr firstRow="1" bandRow="1">
                <a:tableStyleId>{5C22544A-7EE6-4342-B048-85BDC9FD1C3A}</a:tableStyleId>
              </a:tblPr>
              <a:tblGrid>
                <a:gridCol w="6640695">
                  <a:extLst>
                    <a:ext uri="{9D8B030D-6E8A-4147-A177-3AD203B41FA5}">
                      <a16:colId xmlns:a16="http://schemas.microsoft.com/office/drawing/2014/main" xmlns="" val="20000"/>
                    </a:ext>
                  </a:extLst>
                </a:gridCol>
              </a:tblGrid>
              <a:tr h="2127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1" dirty="0">
                          <a:latin typeface="Calibri" panose="020F0502020204030204" pitchFamily="34" charset="0"/>
                          <a:cs typeface="Calibri" panose="020F0502020204030204" pitchFamily="34" charset="0"/>
                        </a:rPr>
                        <a:t>Intention pédagogique</a:t>
                      </a:r>
                    </a:p>
                  </a:txBody>
                  <a:tcPr/>
                </a:tc>
                <a:extLst>
                  <a:ext uri="{0D108BD9-81ED-4DB2-BD59-A6C34878D82A}">
                    <a16:rowId xmlns:a16="http://schemas.microsoft.com/office/drawing/2014/main" xmlns="" val="10000"/>
                  </a:ext>
                </a:extLst>
              </a:tr>
              <a:tr h="4254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dirty="0">
                          <a:latin typeface="Calibri" panose="020F0502020204030204" pitchFamily="34" charset="0"/>
                          <a:cs typeface="Calibri" panose="020F0502020204030204" pitchFamily="34" charset="0"/>
                        </a:rPr>
                        <a:t>Aborder les notions entourant les os, les squelettes et les membres composant la structure animale.</a:t>
                      </a:r>
                      <a:endParaRPr lang="en-US"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1"/>
                  </a:ext>
                </a:extLst>
              </a:tr>
            </a:tbl>
          </a:graphicData>
        </a:graphic>
      </p:graphicFrame>
      <p:graphicFrame>
        <p:nvGraphicFramePr>
          <p:cNvPr id="11" name="Tableau 10"/>
          <p:cNvGraphicFramePr>
            <a:graphicFrameLocks noGrp="1"/>
          </p:cNvGraphicFramePr>
          <p:nvPr>
            <p:custDataLst>
              <p:tags r:id="rId6"/>
            </p:custDataLst>
            <p:extLst>
              <p:ext uri="{D42A27DB-BD31-4B8C-83A1-F6EECF244321}">
                <p14:modId xmlns:p14="http://schemas.microsoft.com/office/powerpoint/2010/main" xmlns="" val="1845294124"/>
              </p:ext>
            </p:extLst>
          </p:nvPr>
        </p:nvGraphicFramePr>
        <p:xfrm>
          <a:off x="103005" y="2579370"/>
          <a:ext cx="6640695" cy="1054608"/>
        </p:xfrm>
        <a:graphic>
          <a:graphicData uri="http://schemas.openxmlformats.org/drawingml/2006/table">
            <a:tbl>
              <a:tblPr firstRow="1" bandRow="1">
                <a:tableStyleId>{5C22544A-7EE6-4342-B048-85BDC9FD1C3A}</a:tableStyleId>
              </a:tblPr>
              <a:tblGrid>
                <a:gridCol w="6640695">
                  <a:extLst>
                    <a:ext uri="{9D8B030D-6E8A-4147-A177-3AD203B41FA5}">
                      <a16:colId xmlns:a16="http://schemas.microsoft.com/office/drawing/2014/main" xmlns="" val="20000"/>
                    </a:ext>
                  </a:extLst>
                </a:gridCol>
              </a:tblGrid>
              <a:tr h="212725">
                <a:tc>
                  <a:txBody>
                    <a:bodyPr/>
                    <a:lstStyle/>
                    <a:p>
                      <a:r>
                        <a:rPr lang="fr-FR" sz="1400" b="1" dirty="0">
                          <a:latin typeface="Calibri" panose="020F0502020204030204" pitchFamily="34" charset="0"/>
                          <a:cs typeface="Calibri" panose="020F0502020204030204" pitchFamily="34" charset="0"/>
                        </a:rPr>
                        <a:t>Objectif(s)</a:t>
                      </a:r>
                    </a:p>
                  </a:txBody>
                  <a:tcPr/>
                </a:tc>
                <a:extLst>
                  <a:ext uri="{0D108BD9-81ED-4DB2-BD59-A6C34878D82A}">
                    <a16:rowId xmlns:a16="http://schemas.microsoft.com/office/drawing/2014/main" xmlns="" val="10000"/>
                  </a:ext>
                </a:extLst>
              </a:tr>
              <a:tr h="425450">
                <a:tc>
                  <a:txBody>
                    <a:bodyPr/>
                    <a:lstStyle/>
                    <a:p>
                      <a:pPr marL="0" indent="0">
                        <a:lnSpc>
                          <a:spcPct val="120000"/>
                        </a:lnSpc>
                        <a:spcBef>
                          <a:spcPts val="0"/>
                        </a:spcBef>
                        <a:buNone/>
                      </a:pPr>
                      <a:r>
                        <a:rPr lang="en-US" sz="1200" kern="1200" dirty="0">
                          <a:solidFill>
                            <a:schemeClr val="dk1"/>
                          </a:solidFill>
                          <a:latin typeface="Calibri" panose="020F0502020204030204" pitchFamily="34" charset="0"/>
                          <a:ea typeface="+mn-ea"/>
                          <a:cs typeface="Calibri" panose="020F0502020204030204" pitchFamily="34" charset="0"/>
                        </a:rPr>
                        <a:t>- </a:t>
                      </a:r>
                      <a:r>
                        <a:rPr lang="en-US" sz="1200" kern="1200" dirty="0" err="1">
                          <a:solidFill>
                            <a:schemeClr val="dk1"/>
                          </a:solidFill>
                          <a:latin typeface="Calibri" panose="020F0502020204030204" pitchFamily="34" charset="0"/>
                          <a:ea typeface="+mn-ea"/>
                          <a:cs typeface="Calibri" panose="020F0502020204030204" pitchFamily="34" charset="0"/>
                        </a:rPr>
                        <a:t>Découvrir</a:t>
                      </a:r>
                      <a:r>
                        <a:rPr lang="en-US" sz="1200" kern="1200" dirty="0">
                          <a:solidFill>
                            <a:schemeClr val="dk1"/>
                          </a:solidFill>
                          <a:latin typeface="Calibri" panose="020F0502020204030204" pitchFamily="34" charset="0"/>
                          <a:ea typeface="+mn-ea"/>
                          <a:cs typeface="Calibri" panose="020F0502020204030204" pitchFamily="34" charset="0"/>
                        </a:rPr>
                        <a:t> et </a:t>
                      </a:r>
                      <a:r>
                        <a:rPr lang="en-US" sz="1200" kern="1200" dirty="0" err="1">
                          <a:solidFill>
                            <a:schemeClr val="dk1"/>
                          </a:solidFill>
                          <a:latin typeface="Calibri" panose="020F0502020204030204" pitchFamily="34" charset="0"/>
                          <a:ea typeface="+mn-ea"/>
                          <a:cs typeface="Calibri" panose="020F0502020204030204" pitchFamily="34" charset="0"/>
                        </a:rPr>
                        <a:t>nommer</a:t>
                      </a:r>
                      <a:r>
                        <a:rPr lang="en-US" sz="1200" kern="1200" dirty="0">
                          <a:solidFill>
                            <a:schemeClr val="dk1"/>
                          </a:solidFill>
                          <a:latin typeface="Calibri" panose="020F0502020204030204" pitchFamily="34" charset="0"/>
                          <a:ea typeface="+mn-ea"/>
                          <a:cs typeface="Calibri" panose="020F0502020204030204" pitchFamily="34" charset="0"/>
                        </a:rPr>
                        <a:t> </a:t>
                      </a:r>
                      <a:r>
                        <a:rPr lang="en-US" sz="1200" kern="1200" dirty="0" err="1">
                          <a:solidFill>
                            <a:schemeClr val="dk1"/>
                          </a:solidFill>
                          <a:latin typeface="Calibri" panose="020F0502020204030204" pitchFamily="34" charset="0"/>
                          <a:ea typeface="+mn-ea"/>
                          <a:cs typeface="Calibri" panose="020F0502020204030204" pitchFamily="34" charset="0"/>
                        </a:rPr>
                        <a:t>certains</a:t>
                      </a:r>
                      <a:r>
                        <a:rPr lang="en-US" sz="1200" kern="1200" dirty="0">
                          <a:solidFill>
                            <a:schemeClr val="dk1"/>
                          </a:solidFill>
                          <a:latin typeface="Calibri" panose="020F0502020204030204" pitchFamily="34" charset="0"/>
                          <a:ea typeface="+mn-ea"/>
                          <a:cs typeface="Calibri" panose="020F0502020204030204" pitchFamily="34" charset="0"/>
                        </a:rPr>
                        <a:t> </a:t>
                      </a:r>
                      <a:r>
                        <a:rPr lang="en-US" sz="1200" kern="1200" dirty="0" err="1">
                          <a:solidFill>
                            <a:schemeClr val="dk1"/>
                          </a:solidFill>
                          <a:latin typeface="Calibri" panose="020F0502020204030204" pitchFamily="34" charset="0"/>
                          <a:ea typeface="+mn-ea"/>
                          <a:cs typeface="Calibri" panose="020F0502020204030204" pitchFamily="34" charset="0"/>
                        </a:rPr>
                        <a:t>os</a:t>
                      </a:r>
                      <a:r>
                        <a:rPr lang="en-US" sz="1200" kern="1200" dirty="0">
                          <a:solidFill>
                            <a:schemeClr val="dk1"/>
                          </a:solidFill>
                          <a:latin typeface="Calibri" panose="020F0502020204030204" pitchFamily="34" charset="0"/>
                          <a:ea typeface="+mn-ea"/>
                          <a:cs typeface="Calibri" panose="020F0502020204030204" pitchFamily="34" charset="0"/>
                        </a:rPr>
                        <a:t> du corps </a:t>
                      </a:r>
                      <a:r>
                        <a:rPr lang="en-US" sz="1200" kern="1200" dirty="0" err="1">
                          <a:solidFill>
                            <a:schemeClr val="dk1"/>
                          </a:solidFill>
                          <a:latin typeface="Calibri" panose="020F0502020204030204" pitchFamily="34" charset="0"/>
                          <a:ea typeface="+mn-ea"/>
                          <a:cs typeface="Calibri" panose="020F0502020204030204" pitchFamily="34" charset="0"/>
                        </a:rPr>
                        <a:t>humain</a:t>
                      </a:r>
                      <a:r>
                        <a:rPr lang="en-US" sz="1200" kern="1200" dirty="0">
                          <a:solidFill>
                            <a:schemeClr val="dk1"/>
                          </a:solidFill>
                          <a:latin typeface="Calibri" panose="020F0502020204030204" pitchFamily="34" charset="0"/>
                          <a:ea typeface="+mn-ea"/>
                          <a:cs typeface="Calibri" panose="020F0502020204030204" pitchFamily="34" charset="0"/>
                        </a:rPr>
                        <a:t>.</a:t>
                      </a:r>
                    </a:p>
                    <a:p>
                      <a:pPr marL="0" indent="0">
                        <a:lnSpc>
                          <a:spcPct val="120000"/>
                        </a:lnSpc>
                        <a:spcBef>
                          <a:spcPts val="0"/>
                        </a:spcBef>
                        <a:buFontTx/>
                        <a:buChar char="-"/>
                      </a:pPr>
                      <a:r>
                        <a:rPr lang="en-US" sz="1200" kern="1200" dirty="0">
                          <a:solidFill>
                            <a:schemeClr val="dk1"/>
                          </a:solidFill>
                          <a:latin typeface="Calibri" panose="020F0502020204030204" pitchFamily="34" charset="0"/>
                          <a:ea typeface="+mn-ea"/>
                          <a:cs typeface="Calibri" panose="020F0502020204030204" pitchFamily="34" charset="0"/>
                        </a:rPr>
                        <a:t> </a:t>
                      </a:r>
                      <a:r>
                        <a:rPr lang="en-US" sz="1200" kern="1200" dirty="0" err="1">
                          <a:solidFill>
                            <a:schemeClr val="dk1"/>
                          </a:solidFill>
                          <a:latin typeface="Calibri" panose="020F0502020204030204" pitchFamily="34" charset="0"/>
                          <a:ea typeface="+mn-ea"/>
                          <a:cs typeface="Calibri" panose="020F0502020204030204" pitchFamily="34" charset="0"/>
                        </a:rPr>
                        <a:t>Regrouper</a:t>
                      </a:r>
                      <a:r>
                        <a:rPr lang="en-US" sz="1200" kern="1200" dirty="0">
                          <a:solidFill>
                            <a:schemeClr val="dk1"/>
                          </a:solidFill>
                          <a:latin typeface="Calibri" panose="020F0502020204030204" pitchFamily="34" charset="0"/>
                          <a:ea typeface="+mn-ea"/>
                          <a:cs typeface="Calibri" panose="020F0502020204030204" pitchFamily="34" charset="0"/>
                        </a:rPr>
                        <a:t> les </a:t>
                      </a:r>
                      <a:r>
                        <a:rPr lang="en-US" sz="1200" kern="1200" dirty="0" err="1">
                          <a:solidFill>
                            <a:schemeClr val="dk1"/>
                          </a:solidFill>
                          <a:latin typeface="Calibri" panose="020F0502020204030204" pitchFamily="34" charset="0"/>
                          <a:ea typeface="+mn-ea"/>
                          <a:cs typeface="Calibri" panose="020F0502020204030204" pitchFamily="34" charset="0"/>
                        </a:rPr>
                        <a:t>os</a:t>
                      </a:r>
                      <a:r>
                        <a:rPr lang="en-US" sz="1200" kern="1200" dirty="0">
                          <a:solidFill>
                            <a:schemeClr val="dk1"/>
                          </a:solidFill>
                          <a:latin typeface="Calibri" panose="020F0502020204030204" pitchFamily="34" charset="0"/>
                          <a:ea typeface="+mn-ea"/>
                          <a:cs typeface="Calibri" panose="020F0502020204030204" pitchFamily="34" charset="0"/>
                        </a:rPr>
                        <a:t> du corps </a:t>
                      </a:r>
                      <a:r>
                        <a:rPr lang="en-US" sz="1200" kern="1200" dirty="0" err="1">
                          <a:solidFill>
                            <a:schemeClr val="dk1"/>
                          </a:solidFill>
                          <a:latin typeface="Calibri" panose="020F0502020204030204" pitchFamily="34" charset="0"/>
                          <a:ea typeface="+mn-ea"/>
                          <a:cs typeface="Calibri" panose="020F0502020204030204" pitchFamily="34" charset="0"/>
                        </a:rPr>
                        <a:t>humain</a:t>
                      </a:r>
                      <a:r>
                        <a:rPr lang="en-US" sz="1200" kern="1200" dirty="0">
                          <a:solidFill>
                            <a:schemeClr val="dk1"/>
                          </a:solidFill>
                          <a:latin typeface="Calibri" panose="020F0502020204030204" pitchFamily="34" charset="0"/>
                          <a:ea typeface="+mn-ea"/>
                          <a:cs typeface="Calibri" panose="020F0502020204030204" pitchFamily="34" charset="0"/>
                        </a:rPr>
                        <a:t> </a:t>
                      </a:r>
                      <a:r>
                        <a:rPr lang="en-US" sz="1200" kern="1200" dirty="0" err="1">
                          <a:solidFill>
                            <a:schemeClr val="dk1"/>
                          </a:solidFill>
                          <a:latin typeface="Calibri" panose="020F0502020204030204" pitchFamily="34" charset="0"/>
                          <a:ea typeface="+mn-ea"/>
                          <a:cs typeface="Calibri" panose="020F0502020204030204" pitchFamily="34" charset="0"/>
                        </a:rPr>
                        <a:t>selon</a:t>
                      </a:r>
                      <a:r>
                        <a:rPr lang="en-US" sz="1200" kern="1200" dirty="0">
                          <a:solidFill>
                            <a:schemeClr val="dk1"/>
                          </a:solidFill>
                          <a:latin typeface="Calibri" panose="020F0502020204030204" pitchFamily="34" charset="0"/>
                          <a:ea typeface="+mn-ea"/>
                          <a:cs typeface="Calibri" panose="020F0502020204030204" pitchFamily="34" charset="0"/>
                        </a:rPr>
                        <a:t> </a:t>
                      </a:r>
                      <a:r>
                        <a:rPr lang="en-US" sz="1200" kern="1200" dirty="0" err="1">
                          <a:solidFill>
                            <a:schemeClr val="dk1"/>
                          </a:solidFill>
                          <a:latin typeface="Calibri" panose="020F0502020204030204" pitchFamily="34" charset="0"/>
                          <a:ea typeface="+mn-ea"/>
                          <a:cs typeface="Calibri" panose="020F0502020204030204" pitchFamily="34" charset="0"/>
                        </a:rPr>
                        <a:t>leur</a:t>
                      </a:r>
                      <a:r>
                        <a:rPr lang="en-US" sz="1200" kern="1200" dirty="0">
                          <a:solidFill>
                            <a:schemeClr val="dk1"/>
                          </a:solidFill>
                          <a:latin typeface="Calibri" panose="020F0502020204030204" pitchFamily="34" charset="0"/>
                          <a:ea typeface="+mn-ea"/>
                          <a:cs typeface="Calibri" panose="020F0502020204030204" pitchFamily="34" charset="0"/>
                        </a:rPr>
                        <a:t> </a:t>
                      </a:r>
                      <a:r>
                        <a:rPr lang="en-US" sz="1200" kern="1200" dirty="0" err="1">
                          <a:solidFill>
                            <a:schemeClr val="dk1"/>
                          </a:solidFill>
                          <a:latin typeface="Calibri" panose="020F0502020204030204" pitchFamily="34" charset="0"/>
                          <a:ea typeface="+mn-ea"/>
                          <a:cs typeface="Calibri" panose="020F0502020204030204" pitchFamily="34" charset="0"/>
                        </a:rPr>
                        <a:t>fonction</a:t>
                      </a:r>
                      <a:r>
                        <a:rPr lang="en-US" sz="1200" kern="1200" dirty="0">
                          <a:solidFill>
                            <a:schemeClr val="dk1"/>
                          </a:solidFill>
                          <a:latin typeface="Calibri" panose="020F0502020204030204" pitchFamily="34" charset="0"/>
                          <a:ea typeface="+mn-ea"/>
                          <a:cs typeface="Calibri" panose="020F0502020204030204" pitchFamily="34" charset="0"/>
                        </a:rPr>
                        <a:t>.</a:t>
                      </a:r>
                    </a:p>
                    <a:p>
                      <a:pPr marL="0" indent="0">
                        <a:lnSpc>
                          <a:spcPct val="120000"/>
                        </a:lnSpc>
                        <a:spcBef>
                          <a:spcPts val="0"/>
                        </a:spcBef>
                        <a:buFontTx/>
                        <a:buChar char="-"/>
                      </a:pPr>
                      <a:r>
                        <a:rPr lang="en-US" sz="1200" kern="1200" dirty="0">
                          <a:solidFill>
                            <a:schemeClr val="dk1"/>
                          </a:solidFill>
                          <a:latin typeface="Calibri" panose="020F0502020204030204" pitchFamily="34" charset="0"/>
                          <a:ea typeface="+mn-ea"/>
                          <a:cs typeface="Calibri" panose="020F0502020204030204" pitchFamily="34" charset="0"/>
                        </a:rPr>
                        <a:t> </a:t>
                      </a:r>
                      <a:r>
                        <a:rPr lang="en-US" sz="1200" kern="1200" dirty="0" err="1">
                          <a:solidFill>
                            <a:schemeClr val="dk1"/>
                          </a:solidFill>
                          <a:latin typeface="Calibri" panose="020F0502020204030204" pitchFamily="34" charset="0"/>
                          <a:ea typeface="+mn-ea"/>
                          <a:cs typeface="Calibri" panose="020F0502020204030204" pitchFamily="34" charset="0"/>
                        </a:rPr>
                        <a:t>Reconnaître</a:t>
                      </a:r>
                      <a:r>
                        <a:rPr lang="en-US" sz="1200" kern="1200" dirty="0">
                          <a:solidFill>
                            <a:schemeClr val="dk1"/>
                          </a:solidFill>
                          <a:latin typeface="Calibri" panose="020F0502020204030204" pitchFamily="34" charset="0"/>
                          <a:ea typeface="+mn-ea"/>
                          <a:cs typeface="Calibri" panose="020F0502020204030204" pitchFamily="34" charset="0"/>
                        </a:rPr>
                        <a:t> </a:t>
                      </a:r>
                      <a:r>
                        <a:rPr lang="en-US" sz="1200" kern="1200" dirty="0" err="1">
                          <a:solidFill>
                            <a:schemeClr val="dk1"/>
                          </a:solidFill>
                          <a:latin typeface="Calibri" panose="020F0502020204030204" pitchFamily="34" charset="0"/>
                          <a:ea typeface="+mn-ea"/>
                          <a:cs typeface="Calibri" panose="020F0502020204030204" pitchFamily="34" charset="0"/>
                        </a:rPr>
                        <a:t>l’alimentation</a:t>
                      </a:r>
                      <a:r>
                        <a:rPr lang="en-US" sz="1200" kern="1200" dirty="0">
                          <a:solidFill>
                            <a:schemeClr val="dk1"/>
                          </a:solidFill>
                          <a:latin typeface="Calibri" panose="020F0502020204030204" pitchFamily="34" charset="0"/>
                          <a:ea typeface="+mn-ea"/>
                          <a:cs typeface="Calibri" panose="020F0502020204030204" pitchFamily="34" charset="0"/>
                        </a:rPr>
                        <a:t> d’un animal en observant </a:t>
                      </a:r>
                      <a:r>
                        <a:rPr lang="en-US" sz="1200" kern="1200" dirty="0" err="1">
                          <a:solidFill>
                            <a:schemeClr val="dk1"/>
                          </a:solidFill>
                          <a:latin typeface="Calibri" panose="020F0502020204030204" pitchFamily="34" charset="0"/>
                          <a:ea typeface="+mn-ea"/>
                          <a:cs typeface="Calibri" panose="020F0502020204030204" pitchFamily="34" charset="0"/>
                        </a:rPr>
                        <a:t>sa</a:t>
                      </a:r>
                      <a:r>
                        <a:rPr lang="en-US" sz="1200" kern="1200" dirty="0">
                          <a:solidFill>
                            <a:schemeClr val="dk1"/>
                          </a:solidFill>
                          <a:latin typeface="Calibri" panose="020F0502020204030204" pitchFamily="34" charset="0"/>
                          <a:ea typeface="+mn-ea"/>
                          <a:cs typeface="Calibri" panose="020F0502020204030204" pitchFamily="34" charset="0"/>
                        </a:rPr>
                        <a:t> </a:t>
                      </a:r>
                      <a:r>
                        <a:rPr lang="en-US" sz="1200" kern="1200" dirty="0" err="1">
                          <a:solidFill>
                            <a:schemeClr val="dk1"/>
                          </a:solidFill>
                          <a:latin typeface="Calibri" panose="020F0502020204030204" pitchFamily="34" charset="0"/>
                          <a:ea typeface="+mn-ea"/>
                          <a:cs typeface="Calibri" panose="020F0502020204030204" pitchFamily="34" charset="0"/>
                        </a:rPr>
                        <a:t>mâchoire</a:t>
                      </a:r>
                      <a:r>
                        <a:rPr lang="en-US" sz="1200" kern="1200" dirty="0">
                          <a:solidFill>
                            <a:schemeClr val="dk1"/>
                          </a:solidFill>
                          <a:latin typeface="Calibri" panose="020F0502020204030204" pitchFamily="34" charset="0"/>
                          <a:ea typeface="+mn-ea"/>
                          <a:cs typeface="Calibri" panose="020F0502020204030204" pitchFamily="34" charset="0"/>
                        </a:rPr>
                        <a:t>. </a:t>
                      </a:r>
                    </a:p>
                  </a:txBody>
                  <a:tcPr/>
                </a:tc>
                <a:extLst>
                  <a:ext uri="{0D108BD9-81ED-4DB2-BD59-A6C34878D82A}">
                    <a16:rowId xmlns:a16="http://schemas.microsoft.com/office/drawing/2014/main" xmlns="" val="10001"/>
                  </a:ext>
                </a:extLst>
              </a:tr>
            </a:tbl>
          </a:graphicData>
        </a:graphic>
      </p:graphicFrame>
      <p:sp>
        <p:nvSpPr>
          <p:cNvPr id="9" name="Rectangle 8"/>
          <p:cNvSpPr/>
          <p:nvPr>
            <p:custDataLst>
              <p:tags r:id="rId7"/>
            </p:custDataLst>
          </p:nvPr>
        </p:nvSpPr>
        <p:spPr>
          <a:xfrm>
            <a:off x="142876" y="6618121"/>
            <a:ext cx="6562725" cy="461665"/>
          </a:xfrm>
          <a:prstGeom prst="rect">
            <a:avLst/>
          </a:prstGeom>
        </p:spPr>
        <p:txBody>
          <a:bodyPr wrap="square">
            <a:spAutoFit/>
          </a:bodyPr>
          <a:lstStyle/>
          <a:p>
            <a:r>
              <a:rPr lang="fr-CA" sz="1200" dirty="0">
                <a:solidFill>
                  <a:schemeClr val="dk1"/>
                </a:solidFill>
                <a:latin typeface="Calibri" pitchFamily="34" charset="0"/>
                <a:cs typeface="Calibri" pitchFamily="34" charset="0"/>
              </a:rPr>
              <a:t>Ceci est une interprétation de la PDA fournie à titre indicatif. Par ailleurs, l'</a:t>
            </a:r>
            <a:r>
              <a:rPr lang="fr-CA" sz="1200" dirty="0" err="1">
                <a:solidFill>
                  <a:schemeClr val="dk1"/>
                </a:solidFill>
                <a:latin typeface="Calibri" pitchFamily="34" charset="0"/>
                <a:cs typeface="Calibri" pitchFamily="34" charset="0"/>
              </a:rPr>
              <a:t>enseignant-e</a:t>
            </a:r>
            <a:r>
              <a:rPr lang="fr-CA" sz="1200" dirty="0">
                <a:solidFill>
                  <a:schemeClr val="dk1"/>
                </a:solidFill>
                <a:latin typeface="Calibri" pitchFamily="34" charset="0"/>
                <a:cs typeface="Calibri" pitchFamily="34" charset="0"/>
              </a:rPr>
              <a:t> est la personne la mieux placée pour connaître le niveau de maîtrise des contenus par son groupe</a:t>
            </a:r>
            <a:r>
              <a:rPr lang="fr-CA" sz="1200" dirty="0" smtClean="0">
                <a:solidFill>
                  <a:schemeClr val="dk1"/>
                </a:solidFill>
                <a:latin typeface="Calibri" pitchFamily="34" charset="0"/>
                <a:cs typeface="Calibri" pitchFamily="34" charset="0"/>
              </a:rPr>
              <a:t>.</a:t>
            </a:r>
            <a:endParaRPr lang="fr-CA" sz="1200" dirty="0">
              <a:solidFill>
                <a:schemeClr val="dk1"/>
              </a:solidFill>
              <a:latin typeface="Calibri" pitchFamily="34" charset="0"/>
              <a:cs typeface="Calibri" pitchFamily="34" charset="0"/>
            </a:endParaRPr>
          </a:p>
        </p:txBody>
      </p:sp>
      <p:graphicFrame>
        <p:nvGraphicFramePr>
          <p:cNvPr id="12" name="Tableau 11">
            <a:extLst>
              <a:ext uri="{FF2B5EF4-FFF2-40B4-BE49-F238E27FC236}">
                <a16:creationId xmlns:a16="http://schemas.microsoft.com/office/drawing/2014/main" xmlns="" id="{24656E8D-C431-4DA5-86C5-6A7D561FECBB}"/>
              </a:ext>
            </a:extLst>
          </p:cNvPr>
          <p:cNvGraphicFramePr>
            <a:graphicFrameLocks noGrp="1"/>
          </p:cNvGraphicFramePr>
          <p:nvPr>
            <p:custDataLst>
              <p:tags r:id="rId8"/>
            </p:custDataLst>
            <p:extLst>
              <p:ext uri="{D42A27DB-BD31-4B8C-83A1-F6EECF244321}">
                <p14:modId xmlns:p14="http://schemas.microsoft.com/office/powerpoint/2010/main" xmlns="" val="1710896901"/>
              </p:ext>
            </p:extLst>
          </p:nvPr>
        </p:nvGraphicFramePr>
        <p:xfrm>
          <a:off x="180975" y="7399018"/>
          <a:ext cx="6524624" cy="1127760"/>
        </p:xfrm>
        <a:graphic>
          <a:graphicData uri="http://schemas.openxmlformats.org/drawingml/2006/table">
            <a:tbl>
              <a:tblPr firstRow="1" bandRow="1">
                <a:tableStyleId>{5A111915-BE36-4E01-A7E5-04B1672EAD32}</a:tableStyleId>
              </a:tblPr>
              <a:tblGrid>
                <a:gridCol w="1631156">
                  <a:extLst>
                    <a:ext uri="{9D8B030D-6E8A-4147-A177-3AD203B41FA5}">
                      <a16:colId xmlns:a16="http://schemas.microsoft.com/office/drawing/2014/main" xmlns="" val="3363707056"/>
                    </a:ext>
                  </a:extLst>
                </a:gridCol>
                <a:gridCol w="1631156">
                  <a:extLst>
                    <a:ext uri="{9D8B030D-6E8A-4147-A177-3AD203B41FA5}">
                      <a16:colId xmlns:a16="http://schemas.microsoft.com/office/drawing/2014/main" xmlns="" val="20001"/>
                    </a:ext>
                  </a:extLst>
                </a:gridCol>
                <a:gridCol w="1631156">
                  <a:extLst>
                    <a:ext uri="{9D8B030D-6E8A-4147-A177-3AD203B41FA5}">
                      <a16:colId xmlns:a16="http://schemas.microsoft.com/office/drawing/2014/main" xmlns="" val="20002"/>
                    </a:ext>
                  </a:extLst>
                </a:gridCol>
                <a:gridCol w="1631156">
                  <a:extLst>
                    <a:ext uri="{9D8B030D-6E8A-4147-A177-3AD203B41FA5}">
                      <a16:colId xmlns:a16="http://schemas.microsoft.com/office/drawing/2014/main" xmlns="" val="20003"/>
                    </a:ext>
                  </a:extLst>
                </a:gridCol>
              </a:tblGrid>
              <a:tr h="230626">
                <a:tc gridSpan="4">
                  <a:txBody>
                    <a:bodyPr/>
                    <a:lstStyle/>
                    <a:p>
                      <a:pPr algn="ctr"/>
                      <a:r>
                        <a:rPr lang="fr-CA" sz="1400" dirty="0">
                          <a:latin typeface="Calibri" panose="020F0502020204030204" pitchFamily="34" charset="0"/>
                          <a:cs typeface="Calibri" panose="020F0502020204030204" pitchFamily="34" charset="0"/>
                        </a:rPr>
                        <a:t>Vocabulaire scientifique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lnB>
                    <a:lnTlToBr w="12700" cmpd="sng">
                      <a:noFill/>
                      <a:prstDash val="solid"/>
                    </a:lnTlToBr>
                    <a:lnBlToTr w="12700" cmpd="sng">
                      <a:noFill/>
                      <a:prstDash val="solid"/>
                    </a:lnBlToTr>
                    <a:solidFill>
                      <a:schemeClr val="accent1"/>
                    </a:solidFill>
                  </a:tcPr>
                </a:tc>
                <a:tc hMerge="1">
                  <a:txBody>
                    <a:bodyPr/>
                    <a:lstStyle/>
                    <a:p>
                      <a:pPr algn="ctr"/>
                      <a:endParaRPr lang="fr-CA" sz="1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lnB>
                    <a:lnTlToBr w="12700" cmpd="sng">
                      <a:noFill/>
                      <a:prstDash val="solid"/>
                    </a:lnTlToBr>
                    <a:lnBlToTr w="12700" cmpd="sng">
                      <a:noFill/>
                      <a:prstDash val="solid"/>
                    </a:lnBlToTr>
                    <a:solidFill>
                      <a:schemeClr val="accent1"/>
                    </a:solidFill>
                  </a:tcPr>
                </a:tc>
                <a:tc hMerge="1">
                  <a:txBody>
                    <a:bodyPr/>
                    <a:lstStyle/>
                    <a:p>
                      <a:pPr algn="ctr"/>
                      <a:endParaRPr lang="fr-CA" sz="1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lnB>
                    <a:lnTlToBr w="12700" cmpd="sng">
                      <a:noFill/>
                      <a:prstDash val="solid"/>
                    </a:lnTlToBr>
                    <a:lnBlToTr w="12700" cmpd="sng">
                      <a:noFill/>
                      <a:prstDash val="solid"/>
                    </a:lnBlToTr>
                    <a:solidFill>
                      <a:schemeClr val="accent1"/>
                    </a:solidFill>
                  </a:tcPr>
                </a:tc>
                <a:tc hMerge="1">
                  <a:txBody>
                    <a:bodyPr/>
                    <a:lstStyle/>
                    <a:p>
                      <a:pPr algn="ctr"/>
                      <a:endParaRPr lang="fr-CA" sz="1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891573495"/>
                  </a:ext>
                </a:extLst>
              </a:tr>
              <a:tr h="370840">
                <a:tc>
                  <a:txBody>
                    <a:bodyPr/>
                    <a:lstStyle/>
                    <a:p>
                      <a:pPr marL="171450" indent="-171450">
                        <a:buFont typeface="Courier New" panose="02070309020205020404" pitchFamily="49" charset="0"/>
                        <a:buNone/>
                      </a:pPr>
                      <a:r>
                        <a:rPr lang="fr-CA" sz="1200" kern="1200" dirty="0">
                          <a:solidFill>
                            <a:schemeClr val="dk1"/>
                          </a:solidFill>
                          <a:latin typeface="Calibri" panose="020F0502020204030204" pitchFamily="34" charset="0"/>
                          <a:ea typeface="+mn-ea"/>
                          <a:cs typeface="Calibri" panose="020F0502020204030204" pitchFamily="34" charset="0"/>
                        </a:rPr>
                        <a:t>- Crâne</a:t>
                      </a:r>
                    </a:p>
                    <a:p>
                      <a:pPr marL="171450" indent="-171450">
                        <a:buFont typeface="Courier New" panose="02070309020205020404" pitchFamily="49" charset="0"/>
                        <a:buNone/>
                      </a:pPr>
                      <a:r>
                        <a:rPr lang="fr-CA" sz="1200" kern="1200" dirty="0">
                          <a:solidFill>
                            <a:schemeClr val="dk1"/>
                          </a:solidFill>
                          <a:latin typeface="Calibri" panose="020F0502020204030204" pitchFamily="34" charset="0"/>
                          <a:ea typeface="+mn-ea"/>
                          <a:cs typeface="Calibri" panose="020F0502020204030204" pitchFamily="34" charset="0"/>
                        </a:rPr>
                        <a:t>- Cage thoracique</a:t>
                      </a:r>
                    </a:p>
                    <a:p>
                      <a:pPr marL="171450" indent="-171450">
                        <a:buFont typeface="Courier New" panose="02070309020205020404" pitchFamily="49" charset="0"/>
                        <a:buNone/>
                      </a:pPr>
                      <a:r>
                        <a:rPr lang="fr-CA" sz="1200" kern="1200" dirty="0">
                          <a:solidFill>
                            <a:schemeClr val="dk1"/>
                          </a:solidFill>
                          <a:latin typeface="Calibri" panose="020F0502020204030204" pitchFamily="34" charset="0"/>
                          <a:ea typeface="+mn-ea"/>
                          <a:cs typeface="Calibri" panose="020F0502020204030204" pitchFamily="34" charset="0"/>
                        </a:rPr>
                        <a:t>- Colonne vertébrale</a:t>
                      </a:r>
                    </a:p>
                    <a:p>
                      <a:pPr marL="171450" indent="-171450">
                        <a:buFontTx/>
                        <a:buNone/>
                      </a:pPr>
                      <a:r>
                        <a:rPr lang="fr-CA" sz="1200" kern="1200" dirty="0">
                          <a:solidFill>
                            <a:schemeClr val="dk1"/>
                          </a:solidFill>
                          <a:latin typeface="Calibri" panose="020F0502020204030204" pitchFamily="34" charset="0"/>
                          <a:ea typeface="+mn-ea"/>
                          <a:cs typeface="Calibri" panose="020F0502020204030204" pitchFamily="34" charset="0"/>
                        </a:rPr>
                        <a:t>- Bassin</a:t>
                      </a:r>
                      <a:endParaRPr lang="fr-CA"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Tx/>
                        <a:buNone/>
                      </a:pPr>
                      <a:r>
                        <a:rPr lang="it-IT" sz="1200" kern="1200" dirty="0">
                          <a:solidFill>
                            <a:schemeClr val="dk1"/>
                          </a:solidFill>
                          <a:latin typeface="Calibri" panose="020F0502020204030204" pitchFamily="34" charset="0"/>
                          <a:ea typeface="+mn-ea"/>
                          <a:cs typeface="Calibri" panose="020F0502020204030204" pitchFamily="34" charset="0"/>
                        </a:rPr>
                        <a:t>- Incisive</a:t>
                      </a:r>
                    </a:p>
                    <a:p>
                      <a:pPr marL="0" indent="0">
                        <a:buFont typeface="Arial" pitchFamily="34" charset="0"/>
                        <a:buNone/>
                      </a:pPr>
                      <a:r>
                        <a:rPr lang="it-IT" sz="1200" kern="1200" dirty="0">
                          <a:solidFill>
                            <a:schemeClr val="dk1"/>
                          </a:solidFill>
                          <a:latin typeface="Calibri" panose="020F0502020204030204" pitchFamily="34" charset="0"/>
                          <a:ea typeface="+mn-ea"/>
                          <a:cs typeface="Calibri" panose="020F0502020204030204" pitchFamily="34" charset="0"/>
                        </a:rPr>
                        <a:t>- Canine</a:t>
                      </a:r>
                    </a:p>
                    <a:p>
                      <a:pPr marL="0" indent="0">
                        <a:buFont typeface="Arial" pitchFamily="34" charset="0"/>
                        <a:buNone/>
                      </a:pPr>
                      <a:r>
                        <a:rPr lang="it-IT" sz="1200" kern="1200" dirty="0">
                          <a:solidFill>
                            <a:schemeClr val="dk1"/>
                          </a:solidFill>
                          <a:latin typeface="Calibri" panose="020F0502020204030204" pitchFamily="34" charset="0"/>
                          <a:ea typeface="+mn-ea"/>
                          <a:cs typeface="Calibri" panose="020F0502020204030204" pitchFamily="34" charset="0"/>
                        </a:rPr>
                        <a:t>- Molaire</a:t>
                      </a:r>
                    </a:p>
                    <a:p>
                      <a:pPr marL="0" indent="0">
                        <a:buFontTx/>
                        <a:buNone/>
                      </a:pPr>
                      <a:endParaRPr lang="fr-CA"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itchFamily="34" charset="0"/>
                        <a:buNone/>
                      </a:pPr>
                      <a:r>
                        <a:rPr lang="it-IT" sz="1200" kern="1200" dirty="0">
                          <a:solidFill>
                            <a:schemeClr val="dk1"/>
                          </a:solidFill>
                          <a:latin typeface="Calibri" panose="020F0502020204030204" pitchFamily="34" charset="0"/>
                          <a:ea typeface="+mn-ea"/>
                          <a:cs typeface="Calibri" panose="020F0502020204030204" pitchFamily="34" charset="0"/>
                        </a:rPr>
                        <a:t>- Omnivore</a:t>
                      </a:r>
                    </a:p>
                    <a:p>
                      <a:pPr marL="0" indent="0">
                        <a:buFont typeface="Arial" pitchFamily="34" charset="0"/>
                        <a:buNone/>
                      </a:pPr>
                      <a:r>
                        <a:rPr lang="it-IT" sz="1200" kern="1200" dirty="0">
                          <a:solidFill>
                            <a:schemeClr val="dk1"/>
                          </a:solidFill>
                          <a:latin typeface="Calibri" panose="020F0502020204030204" pitchFamily="34" charset="0"/>
                          <a:ea typeface="+mn-ea"/>
                          <a:cs typeface="Calibri" panose="020F0502020204030204" pitchFamily="34" charset="0"/>
                        </a:rPr>
                        <a:t>- Carnivore</a:t>
                      </a:r>
                    </a:p>
                    <a:p>
                      <a:pPr marL="0" indent="0">
                        <a:buFontTx/>
                        <a:buNone/>
                      </a:pPr>
                      <a:r>
                        <a:rPr lang="it-IT" sz="1200" kern="1200" dirty="0">
                          <a:solidFill>
                            <a:schemeClr val="dk1"/>
                          </a:solidFill>
                          <a:latin typeface="Calibri" panose="020F0502020204030204" pitchFamily="34" charset="0"/>
                          <a:ea typeface="+mn-ea"/>
                          <a:cs typeface="Calibri" panose="020F0502020204030204" pitchFamily="34" charset="0"/>
                        </a:rPr>
                        <a:t>- Herbivore</a:t>
                      </a:r>
                    </a:p>
                    <a:p>
                      <a:pPr marL="0" indent="0">
                        <a:buFontTx/>
                        <a:buNone/>
                      </a:pPr>
                      <a:endParaRPr lang="fr-CA"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Tx/>
                        <a:buNone/>
                      </a:pPr>
                      <a:r>
                        <a:rPr lang="it-IT" sz="1200" kern="1200" dirty="0">
                          <a:solidFill>
                            <a:schemeClr val="dk1"/>
                          </a:solidFill>
                          <a:latin typeface="Calibri" panose="020F0502020204030204" pitchFamily="34" charset="0"/>
                          <a:ea typeface="+mn-ea"/>
                          <a:cs typeface="Calibri" panose="020F0502020204030204" pitchFamily="34" charset="0"/>
                        </a:rPr>
                        <a:t>- Mammifère</a:t>
                      </a:r>
                    </a:p>
                    <a:p>
                      <a:pPr marL="0" indent="0">
                        <a:buFontTx/>
                        <a:buNone/>
                      </a:pPr>
                      <a:r>
                        <a:rPr lang="it-IT" sz="1200" kern="1200" dirty="0">
                          <a:solidFill>
                            <a:schemeClr val="dk1"/>
                          </a:solidFill>
                          <a:latin typeface="Calibri" panose="020F0502020204030204" pitchFamily="34" charset="0"/>
                          <a:ea typeface="+mn-ea"/>
                          <a:cs typeface="Calibri" panose="020F0502020204030204" pitchFamily="34" charset="0"/>
                        </a:rPr>
                        <a:t>- Oiseau</a:t>
                      </a:r>
                      <a:endParaRPr lang="fr-CA" sz="1200" dirty="0">
                        <a:latin typeface="Calibri" panose="020F0502020204030204" pitchFamily="34" charset="0"/>
                        <a:cs typeface="Calibri" panose="020F0502020204030204" pitchFamily="34" charset="0"/>
                      </a:endParaRPr>
                    </a:p>
                    <a:p>
                      <a:pPr marL="0" indent="0">
                        <a:buFontTx/>
                        <a:buNone/>
                      </a:pPr>
                      <a:endParaRPr lang="fr-CA"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835673109"/>
                  </a:ext>
                </a:extLst>
              </a:tr>
            </a:tbl>
          </a:graphicData>
        </a:graphic>
      </p:graphicFrame>
    </p:spTree>
    <p:extLst>
      <p:ext uri="{BB962C8B-B14F-4D97-AF65-F5344CB8AC3E}">
        <p14:creationId xmlns:p14="http://schemas.microsoft.com/office/powerpoint/2010/main" xmlns="" val="25700054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custDataLst>
              <p:tags r:id="rId1"/>
            </p:custDataLst>
          </p:nvPr>
        </p:nvPicPr>
        <p:blipFill>
          <a:blip r:embed="rId12">
            <a:extLst>
              <a:ext uri="{28A0092B-C50C-407E-A947-70E740481C1C}">
                <a14:useLocalDpi xmlns:a14="http://schemas.microsoft.com/office/drawing/2010/main" xmlns="" val="0"/>
              </a:ext>
            </a:extLst>
          </a:blip>
          <a:stretch>
            <a:fillRect/>
          </a:stretch>
        </p:blipFill>
        <p:spPr>
          <a:xfrm>
            <a:off x="108" y="878914"/>
            <a:ext cx="6858000" cy="8029508"/>
          </a:xfrm>
          <a:prstGeom prst="rect">
            <a:avLst/>
          </a:prstGeom>
        </p:spPr>
      </p:pic>
      <p:sp>
        <p:nvSpPr>
          <p:cNvPr id="11" name="AutoShape 2" descr="http://upload.wikimedia.org/wikipedia/commons/thumb/2/2e/Human_skeleton_front_fr.svg/320px-Human_skeleton_front_fr.svg.png"/>
          <p:cNvSpPr>
            <a:spLocks noChangeAspect="1" noChangeArrowheads="1"/>
          </p:cNvSpPr>
          <p:nvPr>
            <p:custDataLst>
              <p:tags r:id="rId2"/>
            </p:custDataLst>
          </p:nvPr>
        </p:nvSpPr>
        <p:spPr bwMode="auto">
          <a:xfrm>
            <a:off x="155575" y="-1004888"/>
            <a:ext cx="2095500" cy="20955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Times New Roman" pitchFamily="18" charset="0"/>
            </a:endParaRPr>
          </a:p>
        </p:txBody>
      </p:sp>
      <p:pic>
        <p:nvPicPr>
          <p:cNvPr id="2051" name="Picture 3"/>
          <p:cNvPicPr>
            <a:picLocks noChangeAspect="1" noChangeArrowheads="1"/>
          </p:cNvPicPr>
          <p:nvPr>
            <p:custDataLst>
              <p:tags r:id="rId3"/>
            </p:custDataLst>
          </p:nvPr>
        </p:nvPicPr>
        <p:blipFill>
          <a:blip r:embed="rId13">
            <a:extLst>
              <a:ext uri="{28A0092B-C50C-407E-A947-70E740481C1C}">
                <a14:useLocalDpi xmlns:a14="http://schemas.microsoft.com/office/drawing/2010/main" xmlns="" val="0"/>
              </a:ext>
            </a:extLst>
          </a:blip>
          <a:srcRect/>
          <a:stretch>
            <a:fillRect/>
          </a:stretch>
        </p:blipFill>
        <p:spPr bwMode="auto">
          <a:xfrm>
            <a:off x="1174819" y="7010259"/>
            <a:ext cx="881003" cy="9589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2" name="Picture 4"/>
          <p:cNvPicPr>
            <a:picLocks noChangeAspect="1" noChangeArrowheads="1"/>
          </p:cNvPicPr>
          <p:nvPr>
            <p:custDataLst>
              <p:tags r:id="rId4"/>
            </p:custDataLst>
          </p:nvPr>
        </p:nvPicPr>
        <p:blipFill>
          <a:blip r:embed="rId14">
            <a:extLst>
              <a:ext uri="{28A0092B-C50C-407E-A947-70E740481C1C}">
                <a14:useLocalDpi xmlns:a14="http://schemas.microsoft.com/office/drawing/2010/main" xmlns="" val="0"/>
              </a:ext>
            </a:extLst>
          </a:blip>
          <a:srcRect/>
          <a:stretch>
            <a:fillRect/>
          </a:stretch>
        </p:blipFill>
        <p:spPr bwMode="auto">
          <a:xfrm>
            <a:off x="364362" y="4750580"/>
            <a:ext cx="659655" cy="33239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1" name="Virage 20"/>
          <p:cNvSpPr/>
          <p:nvPr>
            <p:custDataLst>
              <p:tags r:id="rId5"/>
            </p:custDataLst>
          </p:nvPr>
        </p:nvSpPr>
        <p:spPr>
          <a:xfrm rot="5400000">
            <a:off x="1093744" y="6416095"/>
            <a:ext cx="550440" cy="750026"/>
          </a:xfrm>
          <a:prstGeom prst="bentArrow">
            <a:avLst>
              <a:gd name="adj1" fmla="val 25000"/>
              <a:gd name="adj2" fmla="val 23921"/>
              <a:gd name="adj3" fmla="val 27157"/>
              <a:gd name="adj4" fmla="val 6316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prstClr val="black"/>
              </a:solidFill>
            </a:endParaRPr>
          </a:p>
        </p:txBody>
      </p:sp>
      <p:sp>
        <p:nvSpPr>
          <p:cNvPr id="27" name="ZoneTexte 26"/>
          <p:cNvSpPr txBox="1"/>
          <p:nvPr>
            <p:custDataLst>
              <p:tags r:id="rId6"/>
            </p:custDataLst>
          </p:nvPr>
        </p:nvSpPr>
        <p:spPr>
          <a:xfrm>
            <a:off x="1176417" y="7926532"/>
            <a:ext cx="997963" cy="338554"/>
          </a:xfrm>
          <a:prstGeom prst="rect">
            <a:avLst/>
          </a:prstGeom>
          <a:noFill/>
        </p:spPr>
        <p:txBody>
          <a:bodyPr wrap="square" rtlCol="0">
            <a:spAutoFit/>
          </a:bodyPr>
          <a:lstStyle/>
          <a:p>
            <a:r>
              <a:rPr lang="fr-CA" sz="1600" dirty="0">
                <a:solidFill>
                  <a:prstClr val="black"/>
                </a:solidFill>
                <a:latin typeface="Times New Roman" panose="02020603050405020304" pitchFamily="18" charset="0"/>
                <a:cs typeface="Times New Roman" panose="02020603050405020304" pitchFamily="18" charset="0"/>
              </a:rPr>
              <a:t>Vertèbre</a:t>
            </a:r>
          </a:p>
        </p:txBody>
      </p:sp>
      <p:cxnSp>
        <p:nvCxnSpPr>
          <p:cNvPr id="23" name="Connecteur droit 22"/>
          <p:cNvCxnSpPr/>
          <p:nvPr>
            <p:custDataLst>
              <p:tags r:id="rId7"/>
            </p:custDataLst>
          </p:nvPr>
        </p:nvCxnSpPr>
        <p:spPr>
          <a:xfrm flipH="1">
            <a:off x="1024017" y="3981450"/>
            <a:ext cx="1881108" cy="1333500"/>
          </a:xfrm>
          <a:prstGeom prst="line">
            <a:avLst/>
          </a:prstGeom>
          <a:ln w="12700"/>
        </p:spPr>
        <p:style>
          <a:lnRef idx="2">
            <a:schemeClr val="dk1"/>
          </a:lnRef>
          <a:fillRef idx="0">
            <a:schemeClr val="dk1"/>
          </a:fillRef>
          <a:effectRef idx="1">
            <a:schemeClr val="dk1"/>
          </a:effectRef>
          <a:fontRef idx="minor">
            <a:schemeClr val="tx1"/>
          </a:fontRef>
        </p:style>
      </p:cxnSp>
      <p:sp>
        <p:nvSpPr>
          <p:cNvPr id="15" name="Title 3"/>
          <p:cNvSpPr txBox="1">
            <a:spLocks/>
          </p:cNvSpPr>
          <p:nvPr>
            <p:custDataLst>
              <p:tags r:id="rId8"/>
            </p:custDataLst>
          </p:nvPr>
        </p:nvSpPr>
        <p:spPr>
          <a:xfrm>
            <a:off x="0" y="9525"/>
            <a:ext cx="5597381" cy="10369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defRPr/>
            </a:pPr>
            <a:r>
              <a:rPr lang="en-US" sz="3000" dirty="0">
                <a:solidFill>
                  <a:sysClr val="windowText" lastClr="000000"/>
                </a:solidFill>
                <a:latin typeface="Calibri" panose="020F0502020204030204" pitchFamily="34" charset="0"/>
                <a:cs typeface="Calibri" panose="020F0502020204030204" pitchFamily="34" charset="0"/>
              </a:rPr>
              <a:t>Fiche TNI-1</a:t>
            </a:r>
          </a:p>
          <a:p>
            <a:pPr algn="l"/>
            <a:r>
              <a:rPr lang="en-US" sz="2400" dirty="0">
                <a:solidFill>
                  <a:prstClr val="black"/>
                </a:solidFill>
                <a:latin typeface="Calibri" panose="020F0502020204030204" pitchFamily="34" charset="0"/>
                <a:cs typeface="Calibri" panose="020F0502020204030204" pitchFamily="34" charset="0"/>
              </a:rPr>
              <a:t>Les </a:t>
            </a:r>
            <a:r>
              <a:rPr lang="en-US" sz="2400" dirty="0" err="1">
                <a:solidFill>
                  <a:prstClr val="black"/>
                </a:solidFill>
                <a:latin typeface="Calibri" panose="020F0502020204030204" pitchFamily="34" charset="0"/>
                <a:cs typeface="Calibri" panose="020F0502020204030204" pitchFamily="34" charset="0"/>
              </a:rPr>
              <a:t>principaux</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os</a:t>
            </a:r>
            <a:r>
              <a:rPr lang="en-US" sz="2400" dirty="0">
                <a:solidFill>
                  <a:prstClr val="black"/>
                </a:solidFill>
                <a:latin typeface="Calibri" panose="020F0502020204030204" pitchFamily="34" charset="0"/>
                <a:cs typeface="Calibri" panose="020F0502020204030204" pitchFamily="34" charset="0"/>
              </a:rPr>
              <a:t> du </a:t>
            </a:r>
            <a:r>
              <a:rPr lang="en-US" sz="2400" dirty="0" err="1">
                <a:solidFill>
                  <a:prstClr val="black"/>
                </a:solidFill>
                <a:latin typeface="Calibri" panose="020F0502020204030204" pitchFamily="34" charset="0"/>
                <a:cs typeface="Calibri" panose="020F0502020204030204" pitchFamily="34" charset="0"/>
              </a:rPr>
              <a:t>squelette</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humain</a:t>
            </a:r>
            <a:r>
              <a:rPr lang="en-US" sz="2400" dirty="0">
                <a:solidFill>
                  <a:prstClr val="black"/>
                </a:solidFill>
                <a:latin typeface="Calibri" panose="020F0502020204030204" pitchFamily="34" charset="0"/>
                <a:cs typeface="Calibri" panose="020F0502020204030204" pitchFamily="34" charset="0"/>
              </a:rPr>
              <a:t> </a:t>
            </a:r>
          </a:p>
        </p:txBody>
      </p:sp>
      <p:sp>
        <p:nvSpPr>
          <p:cNvPr id="16" name="Espace réservé du numéro de diapositive 2"/>
          <p:cNvSpPr>
            <a:spLocks noGrp="1"/>
          </p:cNvSpPr>
          <p:nvPr>
            <p:ph type="sldNum" sz="quarter" idx="12"/>
            <p:custDataLst>
              <p:tags r:id="rId9"/>
            </p:custDataLst>
          </p:nvPr>
        </p:nvSpPr>
        <p:spPr>
          <a:xfrm>
            <a:off x="5548082" y="8006313"/>
            <a:ext cx="1310026" cy="1135797"/>
          </a:xfrm>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cs typeface="Times New Roman" panose="02020603050405020304" pitchFamily="18" charset="0"/>
              </a:rPr>
              <a:pPr/>
              <a:t>30</a:t>
            </a:fld>
            <a:endParaRPr lang="en-US" dirty="0">
              <a:gradFill>
                <a:gsLst>
                  <a:gs pos="0">
                    <a:prstClr val="black">
                      <a:alpha val="10000"/>
                    </a:prstClr>
                  </a:gs>
                  <a:gs pos="100000">
                    <a:prstClr val="black">
                      <a:alpha val="10000"/>
                    </a:prstClr>
                  </a:gs>
                </a:gsLst>
                <a:lin ang="5400000" scaled="0"/>
              </a:gradFill>
              <a:cs typeface="Times New Roman" panose="02020603050405020304" pitchFamily="18" charset="0"/>
            </a:endParaRPr>
          </a:p>
        </p:txBody>
      </p:sp>
      <p:sp>
        <p:nvSpPr>
          <p:cNvPr id="13" name="ZoneTexte 12"/>
          <p:cNvSpPr txBox="1"/>
          <p:nvPr>
            <p:custDataLst>
              <p:tags r:id="rId10"/>
            </p:custDataLst>
          </p:nvPr>
        </p:nvSpPr>
        <p:spPr>
          <a:xfrm>
            <a:off x="1" y="8865111"/>
            <a:ext cx="6362700" cy="276999"/>
          </a:xfrm>
          <a:prstGeom prst="rect">
            <a:avLst/>
          </a:prstGeom>
          <a:noFill/>
        </p:spPr>
        <p:txBody>
          <a:bodyPr wrap="square" rtlCol="0">
            <a:spAutoFit/>
          </a:bodyPr>
          <a:lstStyle/>
          <a:p>
            <a:r>
              <a:rPr lang="fr-CA" sz="1200" dirty="0" err="1">
                <a:solidFill>
                  <a:prstClr val="black"/>
                </a:solidFill>
                <a:latin typeface="Times New Roman" panose="02020603050405020304" pitchFamily="18" charset="0"/>
                <a:cs typeface="Times New Roman" panose="02020603050405020304" pitchFamily="18" charset="0"/>
              </a:rPr>
              <a:t>n.b.</a:t>
            </a:r>
            <a:r>
              <a:rPr lang="fr-CA" sz="1200" dirty="0">
                <a:solidFill>
                  <a:prstClr val="black"/>
                </a:solidFill>
                <a:latin typeface="Times New Roman" panose="02020603050405020304" pitchFamily="18" charset="0"/>
                <a:cs typeface="Times New Roman" panose="02020603050405020304" pitchFamily="18" charset="0"/>
              </a:rPr>
              <a:t> Comme la colonne vertébrale, le crâne et le bassin sont en réalité composés de </a:t>
            </a:r>
            <a:r>
              <a:rPr lang="fr-CA" sz="1200" i="1" dirty="0">
                <a:solidFill>
                  <a:prstClr val="black"/>
                </a:solidFill>
                <a:latin typeface="Times New Roman" panose="02020603050405020304" pitchFamily="18" charset="0"/>
                <a:cs typeface="Times New Roman" panose="02020603050405020304" pitchFamily="18" charset="0"/>
              </a:rPr>
              <a:t>plusieurs</a:t>
            </a:r>
            <a:r>
              <a:rPr lang="fr-CA" sz="1200" dirty="0">
                <a:solidFill>
                  <a:prstClr val="black"/>
                </a:solidFill>
                <a:latin typeface="Times New Roman" panose="02020603050405020304" pitchFamily="18" charset="0"/>
                <a:cs typeface="Times New Roman" panose="02020603050405020304" pitchFamily="18" charset="0"/>
              </a:rPr>
              <a:t> os.</a:t>
            </a:r>
          </a:p>
        </p:txBody>
      </p:sp>
    </p:spTree>
    <p:extLst>
      <p:ext uri="{BB962C8B-B14F-4D97-AF65-F5344CB8AC3E}">
        <p14:creationId xmlns:p14="http://schemas.microsoft.com/office/powerpoint/2010/main" xmlns="" val="23174949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p:cNvSpPr/>
          <p:nvPr>
            <p:custDataLst>
              <p:tags r:id="rId1"/>
            </p:custDataLst>
          </p:nvPr>
        </p:nvSpPr>
        <p:spPr>
          <a:xfrm>
            <a:off x="3809775" y="0"/>
            <a:ext cx="3003970" cy="18148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prstClr val="white"/>
              </a:solidFill>
            </a:endParaRPr>
          </a:p>
        </p:txBody>
      </p:sp>
      <p:sp>
        <p:nvSpPr>
          <p:cNvPr id="10334" name="ZoneTexte 10333"/>
          <p:cNvSpPr txBox="1"/>
          <p:nvPr>
            <p:custDataLst>
              <p:tags r:id="rId2"/>
            </p:custDataLst>
          </p:nvPr>
        </p:nvSpPr>
        <p:spPr>
          <a:xfrm>
            <a:off x="76199" y="1202325"/>
            <a:ext cx="6584181" cy="2893100"/>
          </a:xfrm>
          <a:prstGeom prst="rect">
            <a:avLst/>
          </a:prstGeom>
          <a:solidFill>
            <a:schemeClr val="bg1"/>
          </a:solidFill>
          <a:ln w="19050">
            <a:solidFill>
              <a:schemeClr val="tx1"/>
            </a:solidFill>
            <a:prstDash val="sysDash"/>
          </a:ln>
        </p:spPr>
        <p:txBody>
          <a:bodyPr wrap="square" rtlCol="0">
            <a:spAutoFit/>
          </a:bodyPr>
          <a:lstStyle/>
          <a:p>
            <a:pPr marL="97155" marR="83185" algn="just"/>
            <a:r>
              <a:rPr lang="fr-CA" sz="1400" dirty="0">
                <a:solidFill>
                  <a:prstClr val="black"/>
                </a:solidFill>
                <a:latin typeface="Calibri" panose="020F0502020204030204" pitchFamily="34" charset="0"/>
                <a:ea typeface="Times New Roman"/>
                <a:cs typeface="Calibri" panose="020F0502020204030204" pitchFamily="34" charset="0"/>
              </a:rPr>
              <a:t>Saviez-vous que les jeunes enfants ont moins de dents que les adultes ? </a:t>
            </a:r>
          </a:p>
          <a:p>
            <a:pPr marL="97155" marR="83185" algn="just"/>
            <a:r>
              <a:rPr lang="fr-CA" sz="1400" dirty="0">
                <a:solidFill>
                  <a:prstClr val="black"/>
                </a:solidFill>
                <a:latin typeface="Calibri" panose="020F0502020204030204" pitchFamily="34" charset="0"/>
                <a:ea typeface="Times New Roman"/>
                <a:cs typeface="Calibri" panose="020F0502020204030204" pitchFamily="34" charset="0"/>
              </a:rPr>
              <a:t>Les enfants n’ont en moyenne que 20 dents, alors que les adultes en ont 32 !</a:t>
            </a:r>
          </a:p>
          <a:p>
            <a:pPr marL="97155" marR="83185" algn="just"/>
            <a:endParaRPr lang="fr-CA" sz="1400" dirty="0">
              <a:solidFill>
                <a:prstClr val="black"/>
              </a:solidFill>
              <a:latin typeface="Calibri" panose="020F0502020204030204" pitchFamily="34" charset="0"/>
              <a:ea typeface="Times New Roman"/>
              <a:cs typeface="Calibri" panose="020F0502020204030204" pitchFamily="34" charset="0"/>
            </a:endParaRPr>
          </a:p>
          <a:p>
            <a:pPr marL="97155" marR="83185" algn="just"/>
            <a:r>
              <a:rPr lang="fr-CA" sz="1400" dirty="0">
                <a:solidFill>
                  <a:prstClr val="black"/>
                </a:solidFill>
                <a:latin typeface="Calibri" panose="020F0502020204030204" pitchFamily="34" charset="0"/>
                <a:ea typeface="Times New Roman"/>
                <a:cs typeface="Calibri" panose="020F0502020204030204" pitchFamily="34" charset="0"/>
              </a:rPr>
              <a:t>Parmi ces dents:</a:t>
            </a:r>
          </a:p>
          <a:p>
            <a:pPr marL="97155" marR="83185" algn="just">
              <a:buFontTx/>
              <a:buChar char="-"/>
            </a:pPr>
            <a:r>
              <a:rPr lang="fr-CA" sz="1400" dirty="0">
                <a:solidFill>
                  <a:prstClr val="black"/>
                </a:solidFill>
                <a:latin typeface="Calibri" panose="020F0502020204030204" pitchFamily="34" charset="0"/>
                <a:ea typeface="Times New Roman"/>
                <a:cs typeface="Calibri" panose="020F0502020204030204" pitchFamily="34" charset="0"/>
              </a:rPr>
              <a:t> les </a:t>
            </a:r>
            <a:r>
              <a:rPr lang="fr-CA" sz="1400" b="1" dirty="0">
                <a:solidFill>
                  <a:prstClr val="black"/>
                </a:solidFill>
                <a:latin typeface="Calibri" panose="020F0502020204030204" pitchFamily="34" charset="0"/>
                <a:ea typeface="Times New Roman"/>
                <a:cs typeface="Calibri" panose="020F0502020204030204" pitchFamily="34" charset="0"/>
              </a:rPr>
              <a:t>incisives</a:t>
            </a:r>
            <a:r>
              <a:rPr lang="fr-CA" sz="1400" dirty="0">
                <a:solidFill>
                  <a:prstClr val="black"/>
                </a:solidFill>
                <a:latin typeface="Calibri" panose="020F0502020204030204" pitchFamily="34" charset="0"/>
                <a:ea typeface="Times New Roman"/>
                <a:cs typeface="Calibri" panose="020F0502020204030204" pitchFamily="34" charset="0"/>
              </a:rPr>
              <a:t> servent à couper, trancher et ronger;</a:t>
            </a:r>
          </a:p>
          <a:p>
            <a:pPr marL="97155" marR="83185" algn="just">
              <a:buFontTx/>
              <a:buChar char="-"/>
            </a:pPr>
            <a:r>
              <a:rPr lang="fr-CA" sz="1400" dirty="0">
                <a:solidFill>
                  <a:prstClr val="black"/>
                </a:solidFill>
                <a:latin typeface="Calibri" panose="020F0502020204030204" pitchFamily="34" charset="0"/>
                <a:ea typeface="Times New Roman"/>
                <a:cs typeface="Calibri" panose="020F0502020204030204" pitchFamily="34" charset="0"/>
              </a:rPr>
              <a:t> les </a:t>
            </a:r>
            <a:r>
              <a:rPr lang="fr-CA" sz="1400" b="1" dirty="0">
                <a:solidFill>
                  <a:prstClr val="black"/>
                </a:solidFill>
                <a:latin typeface="Calibri" panose="020F0502020204030204" pitchFamily="34" charset="0"/>
                <a:ea typeface="Times New Roman"/>
                <a:cs typeface="Calibri" panose="020F0502020204030204" pitchFamily="34" charset="0"/>
              </a:rPr>
              <a:t>canines</a:t>
            </a:r>
            <a:r>
              <a:rPr lang="fr-CA" sz="1400" dirty="0">
                <a:solidFill>
                  <a:prstClr val="black"/>
                </a:solidFill>
                <a:latin typeface="Calibri" panose="020F0502020204030204" pitchFamily="34" charset="0"/>
                <a:ea typeface="Times New Roman"/>
                <a:cs typeface="Calibri" panose="020F0502020204030204" pitchFamily="34" charset="0"/>
              </a:rPr>
              <a:t> servent à déchirer ;</a:t>
            </a:r>
          </a:p>
          <a:p>
            <a:pPr marL="97155" marR="83185" algn="just"/>
            <a:r>
              <a:rPr lang="fr-CA" sz="1400" dirty="0">
                <a:solidFill>
                  <a:prstClr val="black"/>
                </a:solidFill>
                <a:latin typeface="Calibri" panose="020F0502020204030204" pitchFamily="34" charset="0"/>
                <a:ea typeface="Times New Roman"/>
                <a:cs typeface="Calibri" panose="020F0502020204030204" pitchFamily="34" charset="0"/>
              </a:rPr>
              <a:t>- les </a:t>
            </a:r>
            <a:r>
              <a:rPr lang="fr-CA" sz="1400" b="1" dirty="0">
                <a:solidFill>
                  <a:prstClr val="black"/>
                </a:solidFill>
                <a:latin typeface="Calibri" panose="020F0502020204030204" pitchFamily="34" charset="0"/>
                <a:ea typeface="Times New Roman"/>
                <a:cs typeface="Calibri" panose="020F0502020204030204" pitchFamily="34" charset="0"/>
              </a:rPr>
              <a:t>prémolaires</a:t>
            </a:r>
            <a:r>
              <a:rPr lang="fr-CA" sz="1400" dirty="0">
                <a:solidFill>
                  <a:prstClr val="black"/>
                </a:solidFill>
                <a:latin typeface="Calibri" panose="020F0502020204030204" pitchFamily="34" charset="0"/>
                <a:ea typeface="Times New Roman"/>
                <a:cs typeface="Calibri" panose="020F0502020204030204" pitchFamily="34" charset="0"/>
              </a:rPr>
              <a:t> et les </a:t>
            </a:r>
            <a:r>
              <a:rPr lang="fr-CA" sz="1400" b="1" dirty="0">
                <a:solidFill>
                  <a:prstClr val="black"/>
                </a:solidFill>
                <a:latin typeface="Calibri" panose="020F0502020204030204" pitchFamily="34" charset="0"/>
                <a:ea typeface="Times New Roman"/>
                <a:cs typeface="Calibri" panose="020F0502020204030204" pitchFamily="34" charset="0"/>
              </a:rPr>
              <a:t>molaires</a:t>
            </a:r>
            <a:r>
              <a:rPr lang="fr-CA" sz="1400" dirty="0">
                <a:solidFill>
                  <a:prstClr val="black"/>
                </a:solidFill>
                <a:latin typeface="Calibri" panose="020F0502020204030204" pitchFamily="34" charset="0"/>
                <a:ea typeface="Times New Roman"/>
                <a:cs typeface="Calibri" panose="020F0502020204030204" pitchFamily="34" charset="0"/>
              </a:rPr>
              <a:t> servent à écraser, à mâcher.</a:t>
            </a:r>
          </a:p>
          <a:p>
            <a:pPr marL="97155" marR="83185" algn="just"/>
            <a:endParaRPr lang="fr-CA" sz="1400" dirty="0">
              <a:solidFill>
                <a:prstClr val="black"/>
              </a:solidFill>
              <a:latin typeface="Calibri" panose="020F0502020204030204" pitchFamily="34" charset="0"/>
              <a:ea typeface="Times New Roman"/>
              <a:cs typeface="Calibri" panose="020F0502020204030204" pitchFamily="34" charset="0"/>
            </a:endParaRPr>
          </a:p>
          <a:p>
            <a:pPr marL="97155" marR="83185" algn="just"/>
            <a:r>
              <a:rPr lang="fr-CA" sz="1400" dirty="0">
                <a:solidFill>
                  <a:prstClr val="black"/>
                </a:solidFill>
                <a:latin typeface="Calibri" panose="020F0502020204030204" pitchFamily="34" charset="0"/>
                <a:ea typeface="Times New Roman"/>
                <a:cs typeface="Calibri" panose="020F0502020204030204" pitchFamily="34" charset="0"/>
              </a:rPr>
              <a:t>Mais comment tiennent les dents ? Chaque dent possède une partie visible appelée la </a:t>
            </a:r>
            <a:r>
              <a:rPr lang="fr-CA" sz="1400" b="1" dirty="0">
                <a:solidFill>
                  <a:prstClr val="black"/>
                </a:solidFill>
                <a:latin typeface="Calibri" panose="020F0502020204030204" pitchFamily="34" charset="0"/>
                <a:ea typeface="Times New Roman"/>
                <a:cs typeface="Calibri" panose="020F0502020204030204" pitchFamily="34" charset="0"/>
              </a:rPr>
              <a:t>couronne</a:t>
            </a:r>
            <a:r>
              <a:rPr lang="fr-CA" sz="1400" dirty="0">
                <a:solidFill>
                  <a:prstClr val="black"/>
                </a:solidFill>
                <a:latin typeface="Calibri" panose="020F0502020204030204" pitchFamily="34" charset="0"/>
                <a:ea typeface="Times New Roman"/>
                <a:cs typeface="Calibri" panose="020F0502020204030204" pitchFamily="34" charset="0"/>
              </a:rPr>
              <a:t> ainsi qu’une partie non visible appelée la </a:t>
            </a:r>
            <a:r>
              <a:rPr lang="fr-CA" sz="1400" b="1" dirty="0">
                <a:solidFill>
                  <a:prstClr val="black"/>
                </a:solidFill>
                <a:latin typeface="Calibri" panose="020F0502020204030204" pitchFamily="34" charset="0"/>
                <a:ea typeface="Times New Roman"/>
                <a:cs typeface="Calibri" panose="020F0502020204030204" pitchFamily="34" charset="0"/>
              </a:rPr>
              <a:t>racine</a:t>
            </a:r>
            <a:r>
              <a:rPr lang="fr-CA" sz="1400" dirty="0">
                <a:solidFill>
                  <a:prstClr val="black"/>
                </a:solidFill>
                <a:latin typeface="Calibri" panose="020F0502020204030204" pitchFamily="34" charset="0"/>
                <a:ea typeface="Times New Roman"/>
                <a:cs typeface="Calibri" panose="020F0502020204030204" pitchFamily="34" charset="0"/>
              </a:rPr>
              <a:t>. La racine est implantée dans la mâchoire supérieure ou inférieure et sert à accrocher la dent à la mâchoire.</a:t>
            </a:r>
          </a:p>
          <a:p>
            <a:pPr marL="97155" marR="83185" algn="just"/>
            <a:r>
              <a:rPr lang="fr-CA" sz="1400" dirty="0">
                <a:solidFill>
                  <a:prstClr val="black"/>
                </a:solidFill>
                <a:latin typeface="Calibri" panose="020F0502020204030204" pitchFamily="34" charset="0"/>
                <a:ea typeface="Times New Roman"/>
                <a:cs typeface="Calibri" panose="020F0502020204030204" pitchFamily="34" charset="0"/>
              </a:rPr>
              <a:t> </a:t>
            </a:r>
          </a:p>
          <a:p>
            <a:pPr marL="97155" marR="83185" algn="just"/>
            <a:r>
              <a:rPr lang="fr-CA" sz="1400" dirty="0">
                <a:solidFill>
                  <a:prstClr val="black"/>
                </a:solidFill>
                <a:latin typeface="Calibri" panose="020F0502020204030204" pitchFamily="34" charset="0"/>
                <a:ea typeface="Times New Roman"/>
                <a:cs typeface="Calibri" panose="020F0502020204030204" pitchFamily="34" charset="0"/>
              </a:rPr>
              <a:t>La mâchoire inférieure est le seul os du crâne qui peut bouger.</a:t>
            </a:r>
          </a:p>
        </p:txBody>
      </p:sp>
      <p:sp>
        <p:nvSpPr>
          <p:cNvPr id="10240" name="Rectangle 10239"/>
          <p:cNvSpPr/>
          <p:nvPr>
            <p:custDataLst>
              <p:tags r:id="rId3"/>
            </p:custDataLst>
          </p:nvPr>
        </p:nvSpPr>
        <p:spPr>
          <a:xfrm>
            <a:off x="162068" y="7048500"/>
            <a:ext cx="2076552" cy="1754326"/>
          </a:xfrm>
          <a:prstGeom prst="rect">
            <a:avLst/>
          </a:prstGeom>
          <a:solidFill>
            <a:srgbClr val="EDF6F7"/>
          </a:solidFill>
          <a:ln>
            <a:solidFill>
              <a:schemeClr val="tx1"/>
            </a:solidFill>
          </a:ln>
          <a:effectLst/>
          <a:scene3d>
            <a:camera prst="orthographicFront"/>
            <a:lightRig rig="threePt" dir="t"/>
          </a:scene3d>
          <a:sp3d>
            <a:bevelT/>
          </a:sp3d>
        </p:spPr>
        <p:txBody>
          <a:bodyPr wrap="square">
            <a:spAutoFit/>
          </a:bodyPr>
          <a:lstStyle/>
          <a:p>
            <a:endParaRPr lang="fr-CA" sz="1200" dirty="0">
              <a:solidFill>
                <a:prstClr val="black"/>
              </a:solidFill>
              <a:latin typeface="Times New Roman" panose="02020603050405020304" pitchFamily="18" charset="0"/>
              <a:cs typeface="Times New Roman" panose="02020603050405020304" pitchFamily="18" charset="0"/>
            </a:endParaRPr>
          </a:p>
          <a:p>
            <a:r>
              <a:rPr lang="fr-CA" sz="1400" dirty="0">
                <a:solidFill>
                  <a:prstClr val="black"/>
                </a:solidFill>
                <a:latin typeface="Calibri" panose="020F0502020204030204" pitchFamily="34" charset="0"/>
                <a:cs typeface="Calibri" panose="020F0502020204030204" pitchFamily="34" charset="0"/>
              </a:rPr>
              <a:t>Au total, un adulte a :</a:t>
            </a:r>
          </a:p>
          <a:p>
            <a:endParaRPr lang="fr-CA" sz="1400" dirty="0">
              <a:solidFill>
                <a:prstClr val="black"/>
              </a:solidFill>
              <a:latin typeface="Calibri" panose="020F0502020204030204" pitchFamily="34" charset="0"/>
              <a:cs typeface="Calibri" panose="020F0502020204030204" pitchFamily="34" charset="0"/>
            </a:endParaRPr>
          </a:p>
          <a:p>
            <a:r>
              <a:rPr lang="fr-CA" sz="1400" dirty="0">
                <a:solidFill>
                  <a:prstClr val="black"/>
                </a:solidFill>
                <a:latin typeface="Calibri" panose="020F0502020204030204" pitchFamily="34" charset="0"/>
                <a:cs typeface="Calibri" panose="020F0502020204030204" pitchFamily="34" charset="0"/>
              </a:rPr>
              <a:t>• 8 incisives</a:t>
            </a:r>
          </a:p>
          <a:p>
            <a:r>
              <a:rPr lang="fr-CA" sz="1400" dirty="0">
                <a:solidFill>
                  <a:prstClr val="black"/>
                </a:solidFill>
                <a:latin typeface="Calibri" panose="020F0502020204030204" pitchFamily="34" charset="0"/>
                <a:cs typeface="Calibri" panose="020F0502020204030204" pitchFamily="34" charset="0"/>
              </a:rPr>
              <a:t>• 4 canines</a:t>
            </a:r>
          </a:p>
          <a:p>
            <a:r>
              <a:rPr lang="fr-CA" sz="1400" dirty="0">
                <a:solidFill>
                  <a:prstClr val="black"/>
                </a:solidFill>
                <a:latin typeface="Calibri" panose="020F0502020204030204" pitchFamily="34" charset="0"/>
                <a:cs typeface="Calibri" panose="020F0502020204030204" pitchFamily="34" charset="0"/>
              </a:rPr>
              <a:t>• 8 prémolaires</a:t>
            </a:r>
          </a:p>
          <a:p>
            <a:r>
              <a:rPr lang="fr-CA" sz="1400" dirty="0">
                <a:solidFill>
                  <a:prstClr val="black"/>
                </a:solidFill>
                <a:latin typeface="Calibri" panose="020F0502020204030204" pitchFamily="34" charset="0"/>
                <a:cs typeface="Calibri" panose="020F0502020204030204" pitchFamily="34" charset="0"/>
              </a:rPr>
              <a:t>• 12 molaires</a:t>
            </a:r>
          </a:p>
          <a:p>
            <a:endParaRPr lang="fr-CA" sz="1200" dirty="0">
              <a:solidFill>
                <a:prstClr val="black"/>
              </a:solidFill>
              <a:latin typeface="Times New Roman" panose="02020603050405020304" pitchFamily="18" charset="0"/>
              <a:cs typeface="Times New Roman" panose="02020603050405020304" pitchFamily="18" charset="0"/>
            </a:endParaRPr>
          </a:p>
        </p:txBody>
      </p:sp>
      <p:grpSp>
        <p:nvGrpSpPr>
          <p:cNvPr id="6" name="Groupe 11"/>
          <p:cNvGrpSpPr/>
          <p:nvPr>
            <p:custDataLst>
              <p:tags r:id="rId4"/>
            </p:custDataLst>
          </p:nvPr>
        </p:nvGrpSpPr>
        <p:grpSpPr>
          <a:xfrm>
            <a:off x="3585234" y="6010659"/>
            <a:ext cx="2100097" cy="2902711"/>
            <a:chOff x="5421039" y="7112504"/>
            <a:chExt cx="1321984" cy="1883501"/>
          </a:xfrm>
        </p:grpSpPr>
        <p:grpSp>
          <p:nvGrpSpPr>
            <p:cNvPr id="7" name="Groupe 5"/>
            <p:cNvGrpSpPr/>
            <p:nvPr/>
          </p:nvGrpSpPr>
          <p:grpSpPr>
            <a:xfrm>
              <a:off x="5421039" y="7112504"/>
              <a:ext cx="999034" cy="1883501"/>
              <a:chOff x="5529782" y="7097243"/>
              <a:chExt cx="999034" cy="1883501"/>
            </a:xfrm>
          </p:grpSpPr>
          <p:pic>
            <p:nvPicPr>
              <p:cNvPr id="1027" name="Picture 3"/>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5529782" y="7177863"/>
                <a:ext cx="957547" cy="18028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ZoneTexte 4"/>
              <p:cNvSpPr txBox="1"/>
              <p:nvPr/>
            </p:nvSpPr>
            <p:spPr>
              <a:xfrm>
                <a:off x="6130138" y="7448460"/>
                <a:ext cx="398678" cy="79884"/>
              </a:xfrm>
              <a:prstGeom prst="rect">
                <a:avLst/>
              </a:prstGeom>
              <a:solidFill>
                <a:schemeClr val="bg1"/>
              </a:solidFill>
            </p:spPr>
            <p:txBody>
              <a:bodyPr wrap="square" rtlCol="0">
                <a:spAutoFit/>
              </a:bodyPr>
              <a:lstStyle/>
              <a:p>
                <a:endParaRPr lang="fr-CA" sz="200" dirty="0">
                  <a:solidFill>
                    <a:prstClr val="black"/>
                  </a:solidFill>
                </a:endParaRPr>
              </a:p>
            </p:txBody>
          </p:sp>
          <p:sp>
            <p:nvSpPr>
              <p:cNvPr id="31" name="ZoneTexte 30"/>
              <p:cNvSpPr txBox="1"/>
              <p:nvPr/>
            </p:nvSpPr>
            <p:spPr>
              <a:xfrm>
                <a:off x="6282538" y="7935790"/>
                <a:ext cx="246278" cy="79884"/>
              </a:xfrm>
              <a:prstGeom prst="rect">
                <a:avLst/>
              </a:prstGeom>
              <a:solidFill>
                <a:schemeClr val="bg1"/>
              </a:solidFill>
            </p:spPr>
            <p:txBody>
              <a:bodyPr wrap="square" rtlCol="0">
                <a:spAutoFit/>
              </a:bodyPr>
              <a:lstStyle/>
              <a:p>
                <a:endParaRPr lang="fr-CA" sz="200" dirty="0">
                  <a:solidFill>
                    <a:prstClr val="black"/>
                  </a:solidFill>
                </a:endParaRPr>
              </a:p>
            </p:txBody>
          </p:sp>
          <p:sp>
            <p:nvSpPr>
              <p:cNvPr id="32" name="ZoneTexte 31"/>
              <p:cNvSpPr txBox="1"/>
              <p:nvPr/>
            </p:nvSpPr>
            <p:spPr>
              <a:xfrm>
                <a:off x="5941291" y="7187094"/>
                <a:ext cx="246278" cy="79884"/>
              </a:xfrm>
              <a:prstGeom prst="rect">
                <a:avLst/>
              </a:prstGeom>
              <a:solidFill>
                <a:schemeClr val="bg1"/>
              </a:solidFill>
            </p:spPr>
            <p:txBody>
              <a:bodyPr wrap="square" rtlCol="0">
                <a:spAutoFit/>
              </a:bodyPr>
              <a:lstStyle/>
              <a:p>
                <a:endParaRPr lang="fr-CA" sz="200" dirty="0">
                  <a:solidFill>
                    <a:prstClr val="black"/>
                  </a:solidFill>
                </a:endParaRPr>
              </a:p>
            </p:txBody>
          </p:sp>
          <p:sp>
            <p:nvSpPr>
              <p:cNvPr id="33" name="ZoneTexte 32"/>
              <p:cNvSpPr txBox="1"/>
              <p:nvPr/>
            </p:nvSpPr>
            <p:spPr>
              <a:xfrm>
                <a:off x="5592181" y="7112494"/>
                <a:ext cx="246278" cy="79884"/>
              </a:xfrm>
              <a:prstGeom prst="rect">
                <a:avLst/>
              </a:prstGeom>
              <a:solidFill>
                <a:schemeClr val="bg1"/>
              </a:solidFill>
            </p:spPr>
            <p:txBody>
              <a:bodyPr wrap="square" rtlCol="0">
                <a:spAutoFit/>
              </a:bodyPr>
              <a:lstStyle/>
              <a:p>
                <a:endParaRPr lang="fr-CA" sz="200" dirty="0">
                  <a:solidFill>
                    <a:prstClr val="black"/>
                  </a:solidFill>
                </a:endParaRPr>
              </a:p>
            </p:txBody>
          </p:sp>
          <p:sp>
            <p:nvSpPr>
              <p:cNvPr id="35" name="ZoneTexte 34"/>
              <p:cNvSpPr txBox="1"/>
              <p:nvPr/>
            </p:nvSpPr>
            <p:spPr>
              <a:xfrm>
                <a:off x="5890825" y="7187093"/>
                <a:ext cx="586469" cy="159767"/>
              </a:xfrm>
              <a:prstGeom prst="rect">
                <a:avLst/>
              </a:prstGeom>
              <a:noFill/>
            </p:spPr>
            <p:txBody>
              <a:bodyPr wrap="square" rtlCol="0">
                <a:spAutoFit/>
              </a:bodyPr>
              <a:lstStyle/>
              <a:p>
                <a:r>
                  <a:rPr lang="fr-CA" sz="1000" dirty="0">
                    <a:solidFill>
                      <a:prstClr val="black"/>
                    </a:solidFill>
                    <a:latin typeface="Calibri" panose="020F0502020204030204" pitchFamily="34" charset="0"/>
                    <a:cs typeface="Calibri" panose="020F0502020204030204" pitchFamily="34" charset="0"/>
                  </a:rPr>
                  <a:t>Canines</a:t>
                </a:r>
              </a:p>
            </p:txBody>
          </p:sp>
          <p:sp>
            <p:nvSpPr>
              <p:cNvPr id="36" name="ZoneTexte 35"/>
              <p:cNvSpPr txBox="1"/>
              <p:nvPr/>
            </p:nvSpPr>
            <p:spPr>
              <a:xfrm>
                <a:off x="5582580" y="7097243"/>
                <a:ext cx="407953" cy="159767"/>
              </a:xfrm>
              <a:prstGeom prst="rect">
                <a:avLst/>
              </a:prstGeom>
              <a:noFill/>
            </p:spPr>
            <p:txBody>
              <a:bodyPr wrap="square" rtlCol="0">
                <a:spAutoFit/>
              </a:bodyPr>
              <a:lstStyle/>
              <a:p>
                <a:r>
                  <a:rPr lang="fr-CA" sz="1000" dirty="0">
                    <a:solidFill>
                      <a:prstClr val="black"/>
                    </a:solidFill>
                    <a:latin typeface="Calibri" panose="020F0502020204030204" pitchFamily="34" charset="0"/>
                    <a:cs typeface="Calibri" panose="020F0502020204030204" pitchFamily="34" charset="0"/>
                  </a:rPr>
                  <a:t>Incisives</a:t>
                </a:r>
              </a:p>
            </p:txBody>
          </p:sp>
        </p:grpSp>
        <p:sp>
          <p:nvSpPr>
            <p:cNvPr id="34" name="ZoneTexte 33"/>
            <p:cNvSpPr txBox="1"/>
            <p:nvPr/>
          </p:nvSpPr>
          <p:spPr>
            <a:xfrm>
              <a:off x="6156554" y="7923077"/>
              <a:ext cx="586469" cy="159767"/>
            </a:xfrm>
            <a:prstGeom prst="rect">
              <a:avLst/>
            </a:prstGeom>
            <a:noFill/>
          </p:spPr>
          <p:txBody>
            <a:bodyPr wrap="square" rtlCol="0">
              <a:spAutoFit/>
            </a:bodyPr>
            <a:lstStyle/>
            <a:p>
              <a:r>
                <a:rPr lang="fr-CA" sz="1000" dirty="0">
                  <a:solidFill>
                    <a:prstClr val="black"/>
                  </a:solidFill>
                  <a:latin typeface="Calibri" panose="020F0502020204030204" pitchFamily="34" charset="0"/>
                  <a:cs typeface="Calibri" panose="020F0502020204030204" pitchFamily="34" charset="0"/>
                </a:rPr>
                <a:t>Molaires</a:t>
              </a:r>
            </a:p>
          </p:txBody>
        </p:sp>
        <p:sp>
          <p:nvSpPr>
            <p:cNvPr id="4" name="ZoneTexte 3"/>
            <p:cNvSpPr txBox="1"/>
            <p:nvPr/>
          </p:nvSpPr>
          <p:spPr>
            <a:xfrm>
              <a:off x="5941763" y="7419199"/>
              <a:ext cx="586469" cy="159767"/>
            </a:xfrm>
            <a:prstGeom prst="rect">
              <a:avLst/>
            </a:prstGeom>
            <a:noFill/>
          </p:spPr>
          <p:txBody>
            <a:bodyPr wrap="square" rtlCol="0">
              <a:spAutoFit/>
            </a:bodyPr>
            <a:lstStyle/>
            <a:p>
              <a:r>
                <a:rPr lang="fr-CA" sz="1000" dirty="0">
                  <a:solidFill>
                    <a:prstClr val="black"/>
                  </a:solidFill>
                  <a:latin typeface="Calibri" panose="020F0502020204030204" pitchFamily="34" charset="0"/>
                  <a:cs typeface="Calibri" panose="020F0502020204030204" pitchFamily="34" charset="0"/>
                </a:rPr>
                <a:t>Prémolaire</a:t>
              </a:r>
            </a:p>
          </p:txBody>
        </p:sp>
      </p:grpSp>
      <p:grpSp>
        <p:nvGrpSpPr>
          <p:cNvPr id="8" name="Groupe 15"/>
          <p:cNvGrpSpPr/>
          <p:nvPr>
            <p:custDataLst>
              <p:tags r:id="rId5"/>
            </p:custDataLst>
          </p:nvPr>
        </p:nvGrpSpPr>
        <p:grpSpPr>
          <a:xfrm>
            <a:off x="737343" y="4142717"/>
            <a:ext cx="6196858" cy="1618087"/>
            <a:chOff x="737342" y="3988339"/>
            <a:chExt cx="6196858" cy="1618087"/>
          </a:xfrm>
        </p:grpSpPr>
        <p:sp>
          <p:nvSpPr>
            <p:cNvPr id="25" name="ZoneTexte 24"/>
            <p:cNvSpPr txBox="1"/>
            <p:nvPr/>
          </p:nvSpPr>
          <p:spPr>
            <a:xfrm>
              <a:off x="2365375" y="3988339"/>
              <a:ext cx="2071543" cy="307777"/>
            </a:xfrm>
            <a:prstGeom prst="rect">
              <a:avLst/>
            </a:prstGeom>
            <a:noFill/>
          </p:spPr>
          <p:txBody>
            <a:bodyPr wrap="square" rtlCol="0">
              <a:spAutoFit/>
            </a:bodyPr>
            <a:lstStyle/>
            <a:p>
              <a:pPr marL="97155" marR="83185" algn="ctr"/>
              <a:r>
                <a:rPr lang="fr-CA" sz="1400" b="1" dirty="0">
                  <a:solidFill>
                    <a:prstClr val="black"/>
                  </a:solidFill>
                  <a:latin typeface="Calibri" panose="020F0502020204030204" pitchFamily="34" charset="0"/>
                  <a:ea typeface="Times New Roman"/>
                  <a:cs typeface="Calibri" panose="020F0502020204030204" pitchFamily="34" charset="0"/>
                </a:rPr>
                <a:t>Mâchoire supérieure</a:t>
              </a:r>
            </a:p>
          </p:txBody>
        </p:sp>
        <p:grpSp>
          <p:nvGrpSpPr>
            <p:cNvPr id="10" name="Groupe 12"/>
            <p:cNvGrpSpPr/>
            <p:nvPr/>
          </p:nvGrpSpPr>
          <p:grpSpPr>
            <a:xfrm>
              <a:off x="737342" y="4241167"/>
              <a:ext cx="6196858" cy="1365259"/>
              <a:chOff x="737342" y="3945892"/>
              <a:chExt cx="6196858" cy="1365259"/>
            </a:xfrm>
          </p:grpSpPr>
          <p:sp>
            <p:nvSpPr>
              <p:cNvPr id="24" name="ZoneTexte 23"/>
              <p:cNvSpPr txBox="1"/>
              <p:nvPr/>
            </p:nvSpPr>
            <p:spPr>
              <a:xfrm>
                <a:off x="5852532" y="4366577"/>
                <a:ext cx="961212" cy="276999"/>
              </a:xfrm>
              <a:prstGeom prst="rect">
                <a:avLst/>
              </a:prstGeom>
              <a:noFill/>
            </p:spPr>
            <p:txBody>
              <a:bodyPr wrap="square" rtlCol="0">
                <a:spAutoFit/>
              </a:bodyPr>
              <a:lstStyle/>
              <a:p>
                <a:pPr marL="97155" marR="83185" algn="just"/>
                <a:r>
                  <a:rPr lang="fr-CA" sz="1200" dirty="0">
                    <a:solidFill>
                      <a:prstClr val="black"/>
                    </a:solidFill>
                    <a:latin typeface="Calibri" panose="020F0502020204030204" pitchFamily="34" charset="0"/>
                    <a:ea typeface="Times New Roman"/>
                    <a:cs typeface="Calibri" panose="020F0502020204030204" pitchFamily="34" charset="0"/>
                  </a:rPr>
                  <a:t>Racines</a:t>
                </a:r>
              </a:p>
            </p:txBody>
          </p:sp>
          <p:sp>
            <p:nvSpPr>
              <p:cNvPr id="23" name="ZoneTexte 22"/>
              <p:cNvSpPr txBox="1"/>
              <p:nvPr/>
            </p:nvSpPr>
            <p:spPr>
              <a:xfrm>
                <a:off x="5789118" y="4743070"/>
                <a:ext cx="1145082" cy="276999"/>
              </a:xfrm>
              <a:prstGeom prst="rect">
                <a:avLst/>
              </a:prstGeom>
              <a:noFill/>
            </p:spPr>
            <p:txBody>
              <a:bodyPr wrap="square" rtlCol="0">
                <a:spAutoFit/>
              </a:bodyPr>
              <a:lstStyle/>
              <a:p>
                <a:pPr marL="97155" marR="83185" algn="just"/>
                <a:r>
                  <a:rPr lang="fr-CA" sz="1200" dirty="0">
                    <a:solidFill>
                      <a:prstClr val="black"/>
                    </a:solidFill>
                    <a:latin typeface="Calibri" panose="020F0502020204030204" pitchFamily="34" charset="0"/>
                    <a:ea typeface="Times New Roman"/>
                    <a:cs typeface="Calibri" panose="020F0502020204030204" pitchFamily="34" charset="0"/>
                  </a:rPr>
                  <a:t>Couronnes</a:t>
                </a:r>
              </a:p>
            </p:txBody>
          </p:sp>
          <p:sp>
            <p:nvSpPr>
              <p:cNvPr id="50" name="ZoneTexte 49"/>
              <p:cNvSpPr txBox="1"/>
              <p:nvPr/>
            </p:nvSpPr>
            <p:spPr>
              <a:xfrm>
                <a:off x="3018900" y="4116055"/>
                <a:ext cx="344145" cy="215444"/>
              </a:xfrm>
              <a:prstGeom prst="rect">
                <a:avLst/>
              </a:prstGeom>
              <a:noFill/>
            </p:spPr>
            <p:txBody>
              <a:bodyPr wrap="square" rtlCol="0">
                <a:spAutoFit/>
              </a:bodyPr>
              <a:lstStyle/>
              <a:p>
                <a:r>
                  <a:rPr lang="fr-CA" sz="800" b="1" dirty="0">
                    <a:solidFill>
                      <a:prstClr val="black"/>
                    </a:solidFill>
                    <a:latin typeface="Times New Roman" panose="02020603050405020304" pitchFamily="18" charset="0"/>
                    <a:cs typeface="Times New Roman" panose="02020603050405020304" pitchFamily="18" charset="0"/>
                  </a:rPr>
                  <a:t>11</a:t>
                </a:r>
              </a:p>
            </p:txBody>
          </p:sp>
          <p:sp>
            <p:nvSpPr>
              <p:cNvPr id="51" name="ZoneTexte 50"/>
              <p:cNvSpPr txBox="1"/>
              <p:nvPr/>
            </p:nvSpPr>
            <p:spPr>
              <a:xfrm>
                <a:off x="2756671" y="4106149"/>
                <a:ext cx="344145" cy="215444"/>
              </a:xfrm>
              <a:prstGeom prst="rect">
                <a:avLst/>
              </a:prstGeom>
              <a:noFill/>
            </p:spPr>
            <p:txBody>
              <a:bodyPr wrap="square" rtlCol="0">
                <a:spAutoFit/>
              </a:bodyPr>
              <a:lstStyle/>
              <a:p>
                <a:r>
                  <a:rPr lang="fr-CA" sz="800" b="1" dirty="0">
                    <a:solidFill>
                      <a:prstClr val="black"/>
                    </a:solidFill>
                    <a:latin typeface="Times New Roman" panose="02020603050405020304" pitchFamily="18" charset="0"/>
                    <a:cs typeface="Times New Roman" panose="02020603050405020304" pitchFamily="18" charset="0"/>
                  </a:rPr>
                  <a:t>12</a:t>
                </a:r>
              </a:p>
            </p:txBody>
          </p:sp>
          <p:sp>
            <p:nvSpPr>
              <p:cNvPr id="52" name="ZoneTexte 51"/>
              <p:cNvSpPr txBox="1"/>
              <p:nvPr/>
            </p:nvSpPr>
            <p:spPr>
              <a:xfrm>
                <a:off x="2482498" y="4097005"/>
                <a:ext cx="344145" cy="215444"/>
              </a:xfrm>
              <a:prstGeom prst="rect">
                <a:avLst/>
              </a:prstGeom>
              <a:noFill/>
            </p:spPr>
            <p:txBody>
              <a:bodyPr wrap="square" rtlCol="0">
                <a:spAutoFit/>
              </a:bodyPr>
              <a:lstStyle/>
              <a:p>
                <a:r>
                  <a:rPr lang="fr-CA" sz="800" b="1" dirty="0">
                    <a:solidFill>
                      <a:prstClr val="black"/>
                    </a:solidFill>
                    <a:latin typeface="Times New Roman" panose="02020603050405020304" pitchFamily="18" charset="0"/>
                    <a:cs typeface="Times New Roman" panose="02020603050405020304" pitchFamily="18" charset="0"/>
                  </a:rPr>
                  <a:t>13</a:t>
                </a:r>
              </a:p>
            </p:txBody>
          </p:sp>
          <p:sp>
            <p:nvSpPr>
              <p:cNvPr id="53" name="ZoneTexte 52"/>
              <p:cNvSpPr txBox="1"/>
              <p:nvPr/>
            </p:nvSpPr>
            <p:spPr>
              <a:xfrm>
                <a:off x="2238619" y="4099683"/>
                <a:ext cx="344145" cy="215444"/>
              </a:xfrm>
              <a:prstGeom prst="rect">
                <a:avLst/>
              </a:prstGeom>
              <a:noFill/>
            </p:spPr>
            <p:txBody>
              <a:bodyPr wrap="square" rtlCol="0">
                <a:spAutoFit/>
              </a:bodyPr>
              <a:lstStyle/>
              <a:p>
                <a:r>
                  <a:rPr lang="fr-CA" sz="800" b="1" dirty="0">
                    <a:solidFill>
                      <a:prstClr val="black"/>
                    </a:solidFill>
                    <a:latin typeface="Times New Roman" panose="02020603050405020304" pitchFamily="18" charset="0"/>
                    <a:cs typeface="Times New Roman" panose="02020603050405020304" pitchFamily="18" charset="0"/>
                  </a:rPr>
                  <a:t>14</a:t>
                </a:r>
              </a:p>
            </p:txBody>
          </p:sp>
          <p:sp>
            <p:nvSpPr>
              <p:cNvPr id="54" name="ZoneTexte 53"/>
              <p:cNvSpPr txBox="1"/>
              <p:nvPr/>
            </p:nvSpPr>
            <p:spPr>
              <a:xfrm>
                <a:off x="1983130" y="4077955"/>
                <a:ext cx="344145" cy="215444"/>
              </a:xfrm>
              <a:prstGeom prst="rect">
                <a:avLst/>
              </a:prstGeom>
              <a:noFill/>
            </p:spPr>
            <p:txBody>
              <a:bodyPr wrap="square" rtlCol="0">
                <a:spAutoFit/>
              </a:bodyPr>
              <a:lstStyle/>
              <a:p>
                <a:r>
                  <a:rPr lang="fr-CA" sz="800" b="1" dirty="0">
                    <a:solidFill>
                      <a:prstClr val="black"/>
                    </a:solidFill>
                    <a:latin typeface="Times New Roman" panose="02020603050405020304" pitchFamily="18" charset="0"/>
                    <a:cs typeface="Times New Roman" panose="02020603050405020304" pitchFamily="18" charset="0"/>
                  </a:rPr>
                  <a:t>15</a:t>
                </a:r>
              </a:p>
            </p:txBody>
          </p:sp>
          <p:sp>
            <p:nvSpPr>
              <p:cNvPr id="55" name="ZoneTexte 54"/>
              <p:cNvSpPr txBox="1"/>
              <p:nvPr/>
            </p:nvSpPr>
            <p:spPr>
              <a:xfrm>
                <a:off x="1598198" y="4058815"/>
                <a:ext cx="344145" cy="215444"/>
              </a:xfrm>
              <a:prstGeom prst="rect">
                <a:avLst/>
              </a:prstGeom>
              <a:noFill/>
            </p:spPr>
            <p:txBody>
              <a:bodyPr wrap="square" rtlCol="0">
                <a:spAutoFit/>
              </a:bodyPr>
              <a:lstStyle/>
              <a:p>
                <a:r>
                  <a:rPr lang="fr-CA" sz="800" b="1" dirty="0">
                    <a:solidFill>
                      <a:prstClr val="black"/>
                    </a:solidFill>
                    <a:latin typeface="Times New Roman" panose="02020603050405020304" pitchFamily="18" charset="0"/>
                    <a:cs typeface="Times New Roman" panose="02020603050405020304" pitchFamily="18" charset="0"/>
                  </a:rPr>
                  <a:t>16</a:t>
                </a:r>
              </a:p>
            </p:txBody>
          </p:sp>
          <p:sp>
            <p:nvSpPr>
              <p:cNvPr id="56" name="ZoneTexte 55"/>
              <p:cNvSpPr txBox="1"/>
              <p:nvPr/>
            </p:nvSpPr>
            <p:spPr>
              <a:xfrm>
                <a:off x="1254053" y="4030240"/>
                <a:ext cx="344145" cy="215444"/>
              </a:xfrm>
              <a:prstGeom prst="rect">
                <a:avLst/>
              </a:prstGeom>
              <a:noFill/>
            </p:spPr>
            <p:txBody>
              <a:bodyPr wrap="square" rtlCol="0">
                <a:spAutoFit/>
              </a:bodyPr>
              <a:lstStyle/>
              <a:p>
                <a:r>
                  <a:rPr lang="fr-CA" sz="800" b="1" dirty="0">
                    <a:solidFill>
                      <a:prstClr val="black"/>
                    </a:solidFill>
                    <a:latin typeface="Times New Roman" panose="02020603050405020304" pitchFamily="18" charset="0"/>
                    <a:cs typeface="Times New Roman" panose="02020603050405020304" pitchFamily="18" charset="0"/>
                  </a:rPr>
                  <a:t>17</a:t>
                </a:r>
              </a:p>
            </p:txBody>
          </p:sp>
          <p:sp>
            <p:nvSpPr>
              <p:cNvPr id="58" name="ZoneTexte 57"/>
              <p:cNvSpPr txBox="1"/>
              <p:nvPr/>
            </p:nvSpPr>
            <p:spPr>
              <a:xfrm>
                <a:off x="5466598" y="4030061"/>
                <a:ext cx="344145" cy="215444"/>
              </a:xfrm>
              <a:prstGeom prst="rect">
                <a:avLst/>
              </a:prstGeom>
              <a:noFill/>
            </p:spPr>
            <p:txBody>
              <a:bodyPr wrap="square" rtlCol="0">
                <a:spAutoFit/>
              </a:bodyPr>
              <a:lstStyle/>
              <a:p>
                <a:r>
                  <a:rPr lang="fr-CA" sz="800" b="1" dirty="0">
                    <a:solidFill>
                      <a:prstClr val="black"/>
                    </a:solidFill>
                    <a:latin typeface="Times New Roman" panose="02020603050405020304" pitchFamily="18" charset="0"/>
                    <a:cs typeface="Times New Roman" panose="02020603050405020304" pitchFamily="18" charset="0"/>
                  </a:rPr>
                  <a:t>28</a:t>
                </a:r>
              </a:p>
            </p:txBody>
          </p:sp>
          <p:sp>
            <p:nvSpPr>
              <p:cNvPr id="59" name="ZoneTexte 58"/>
              <p:cNvSpPr txBox="1"/>
              <p:nvPr/>
            </p:nvSpPr>
            <p:spPr>
              <a:xfrm>
                <a:off x="5156744" y="4058256"/>
                <a:ext cx="344145" cy="215444"/>
              </a:xfrm>
              <a:prstGeom prst="rect">
                <a:avLst/>
              </a:prstGeom>
              <a:noFill/>
            </p:spPr>
            <p:txBody>
              <a:bodyPr wrap="square" rtlCol="0">
                <a:spAutoFit/>
              </a:bodyPr>
              <a:lstStyle/>
              <a:p>
                <a:r>
                  <a:rPr lang="fr-CA" sz="800" b="1" dirty="0">
                    <a:solidFill>
                      <a:prstClr val="black"/>
                    </a:solidFill>
                    <a:latin typeface="Times New Roman" panose="02020603050405020304" pitchFamily="18" charset="0"/>
                    <a:cs typeface="Times New Roman" panose="02020603050405020304" pitchFamily="18" charset="0"/>
                  </a:rPr>
                  <a:t>27</a:t>
                </a:r>
              </a:p>
            </p:txBody>
          </p:sp>
          <p:sp>
            <p:nvSpPr>
              <p:cNvPr id="60" name="ZoneTexte 59"/>
              <p:cNvSpPr txBox="1"/>
              <p:nvPr/>
            </p:nvSpPr>
            <p:spPr>
              <a:xfrm>
                <a:off x="4768271" y="4068161"/>
                <a:ext cx="344145" cy="215444"/>
              </a:xfrm>
              <a:prstGeom prst="rect">
                <a:avLst/>
              </a:prstGeom>
              <a:noFill/>
            </p:spPr>
            <p:txBody>
              <a:bodyPr wrap="square" rtlCol="0">
                <a:spAutoFit/>
              </a:bodyPr>
              <a:lstStyle/>
              <a:p>
                <a:r>
                  <a:rPr lang="fr-CA" sz="800" b="1" dirty="0">
                    <a:solidFill>
                      <a:prstClr val="black"/>
                    </a:solidFill>
                    <a:latin typeface="Times New Roman" panose="02020603050405020304" pitchFamily="18" charset="0"/>
                    <a:cs typeface="Times New Roman" panose="02020603050405020304" pitchFamily="18" charset="0"/>
                  </a:rPr>
                  <a:t>26</a:t>
                </a:r>
              </a:p>
            </p:txBody>
          </p:sp>
          <p:sp>
            <p:nvSpPr>
              <p:cNvPr id="61" name="ZoneTexte 60"/>
              <p:cNvSpPr txBox="1"/>
              <p:nvPr/>
            </p:nvSpPr>
            <p:spPr>
              <a:xfrm>
                <a:off x="4476767" y="4089889"/>
                <a:ext cx="344145" cy="215444"/>
              </a:xfrm>
              <a:prstGeom prst="rect">
                <a:avLst/>
              </a:prstGeom>
              <a:noFill/>
            </p:spPr>
            <p:txBody>
              <a:bodyPr wrap="square" rtlCol="0">
                <a:spAutoFit/>
              </a:bodyPr>
              <a:lstStyle/>
              <a:p>
                <a:r>
                  <a:rPr lang="fr-CA" sz="800" b="1" dirty="0">
                    <a:solidFill>
                      <a:prstClr val="black"/>
                    </a:solidFill>
                    <a:latin typeface="Times New Roman" panose="02020603050405020304" pitchFamily="18" charset="0"/>
                    <a:cs typeface="Times New Roman" panose="02020603050405020304" pitchFamily="18" charset="0"/>
                  </a:rPr>
                  <a:t>25</a:t>
                </a:r>
              </a:p>
            </p:txBody>
          </p:sp>
          <p:sp>
            <p:nvSpPr>
              <p:cNvPr id="62" name="ZoneTexte 61"/>
              <p:cNvSpPr txBox="1"/>
              <p:nvPr/>
            </p:nvSpPr>
            <p:spPr>
              <a:xfrm>
                <a:off x="4183178" y="4096736"/>
                <a:ext cx="344145" cy="215444"/>
              </a:xfrm>
              <a:prstGeom prst="rect">
                <a:avLst/>
              </a:prstGeom>
              <a:noFill/>
            </p:spPr>
            <p:txBody>
              <a:bodyPr wrap="square" rtlCol="0">
                <a:spAutoFit/>
              </a:bodyPr>
              <a:lstStyle/>
              <a:p>
                <a:r>
                  <a:rPr lang="fr-CA" sz="800" b="1" dirty="0">
                    <a:solidFill>
                      <a:prstClr val="black"/>
                    </a:solidFill>
                    <a:latin typeface="Times New Roman" panose="02020603050405020304" pitchFamily="18" charset="0"/>
                    <a:cs typeface="Times New Roman" panose="02020603050405020304" pitchFamily="18" charset="0"/>
                  </a:rPr>
                  <a:t>24</a:t>
                </a:r>
              </a:p>
            </p:txBody>
          </p:sp>
          <p:sp>
            <p:nvSpPr>
              <p:cNvPr id="63" name="ZoneTexte 62"/>
              <p:cNvSpPr txBox="1"/>
              <p:nvPr/>
            </p:nvSpPr>
            <p:spPr>
              <a:xfrm>
                <a:off x="3941121" y="4106171"/>
                <a:ext cx="344145" cy="215444"/>
              </a:xfrm>
              <a:prstGeom prst="rect">
                <a:avLst/>
              </a:prstGeom>
              <a:noFill/>
            </p:spPr>
            <p:txBody>
              <a:bodyPr wrap="square" rtlCol="0">
                <a:spAutoFit/>
              </a:bodyPr>
              <a:lstStyle/>
              <a:p>
                <a:r>
                  <a:rPr lang="fr-CA" sz="800" b="1" dirty="0">
                    <a:solidFill>
                      <a:prstClr val="black"/>
                    </a:solidFill>
                    <a:latin typeface="Times New Roman" panose="02020603050405020304" pitchFamily="18" charset="0"/>
                    <a:cs typeface="Times New Roman" panose="02020603050405020304" pitchFamily="18" charset="0"/>
                  </a:rPr>
                  <a:t>23</a:t>
                </a:r>
              </a:p>
            </p:txBody>
          </p:sp>
          <p:sp>
            <p:nvSpPr>
              <p:cNvPr id="64" name="ZoneTexte 63"/>
              <p:cNvSpPr txBox="1"/>
              <p:nvPr/>
            </p:nvSpPr>
            <p:spPr>
              <a:xfrm>
                <a:off x="3673176" y="4106171"/>
                <a:ext cx="344145" cy="215444"/>
              </a:xfrm>
              <a:prstGeom prst="rect">
                <a:avLst/>
              </a:prstGeom>
              <a:noFill/>
            </p:spPr>
            <p:txBody>
              <a:bodyPr wrap="square" rtlCol="0">
                <a:spAutoFit/>
              </a:bodyPr>
              <a:lstStyle/>
              <a:p>
                <a:r>
                  <a:rPr lang="fr-CA" sz="800" b="1" dirty="0">
                    <a:solidFill>
                      <a:prstClr val="black"/>
                    </a:solidFill>
                    <a:latin typeface="Times New Roman" panose="02020603050405020304" pitchFamily="18" charset="0"/>
                    <a:cs typeface="Times New Roman" panose="02020603050405020304" pitchFamily="18" charset="0"/>
                  </a:rPr>
                  <a:t>22</a:t>
                </a:r>
              </a:p>
            </p:txBody>
          </p:sp>
          <p:sp>
            <p:nvSpPr>
              <p:cNvPr id="65" name="ZoneTexte 64"/>
              <p:cNvSpPr txBox="1"/>
              <p:nvPr/>
            </p:nvSpPr>
            <p:spPr>
              <a:xfrm>
                <a:off x="3329031" y="4115696"/>
                <a:ext cx="344145" cy="215444"/>
              </a:xfrm>
              <a:prstGeom prst="rect">
                <a:avLst/>
              </a:prstGeom>
              <a:noFill/>
            </p:spPr>
            <p:txBody>
              <a:bodyPr wrap="square" rtlCol="0">
                <a:spAutoFit/>
              </a:bodyPr>
              <a:lstStyle/>
              <a:p>
                <a:r>
                  <a:rPr lang="fr-CA" sz="800" b="1" dirty="0">
                    <a:solidFill>
                      <a:prstClr val="black"/>
                    </a:solidFill>
                    <a:latin typeface="Times New Roman" panose="02020603050405020304" pitchFamily="18" charset="0"/>
                    <a:cs typeface="Times New Roman" panose="02020603050405020304" pitchFamily="18" charset="0"/>
                  </a:rPr>
                  <a:t>21</a:t>
                </a:r>
              </a:p>
            </p:txBody>
          </p:sp>
          <p:pic>
            <p:nvPicPr>
              <p:cNvPr id="1029" name="Picture 5"/>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737342" y="3945892"/>
                <a:ext cx="5139929" cy="13652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Accolade fermante 1"/>
              <p:cNvSpPr/>
              <p:nvPr/>
            </p:nvSpPr>
            <p:spPr>
              <a:xfrm>
                <a:off x="5813775" y="4331499"/>
                <a:ext cx="172073" cy="347156"/>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fr-CA">
                  <a:solidFill>
                    <a:prstClr val="black"/>
                  </a:solidFill>
                </a:endParaRPr>
              </a:p>
            </p:txBody>
          </p:sp>
          <p:sp>
            <p:nvSpPr>
              <p:cNvPr id="22" name="Accolade fermante 21"/>
              <p:cNvSpPr/>
              <p:nvPr/>
            </p:nvSpPr>
            <p:spPr>
              <a:xfrm>
                <a:off x="5821507" y="4743069"/>
                <a:ext cx="104531" cy="273689"/>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fr-CA">
                  <a:solidFill>
                    <a:prstClr val="black"/>
                  </a:solidFill>
                </a:endParaRPr>
              </a:p>
            </p:txBody>
          </p:sp>
        </p:grpSp>
      </p:grpSp>
      <p:sp>
        <p:nvSpPr>
          <p:cNvPr id="67" name="Right Brace 66"/>
          <p:cNvSpPr/>
          <p:nvPr>
            <p:custDataLst>
              <p:tags r:id="rId6"/>
            </p:custDataLst>
          </p:nvPr>
        </p:nvSpPr>
        <p:spPr>
          <a:xfrm rot="5400000">
            <a:off x="2888940" y="5688124"/>
            <a:ext cx="360040" cy="432048"/>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68" name="ZoneTexte 23"/>
          <p:cNvSpPr txBox="1"/>
          <p:nvPr>
            <p:custDataLst>
              <p:tags r:id="rId7"/>
            </p:custDataLst>
          </p:nvPr>
        </p:nvSpPr>
        <p:spPr>
          <a:xfrm>
            <a:off x="2780928" y="6084170"/>
            <a:ext cx="1008112" cy="276999"/>
          </a:xfrm>
          <a:prstGeom prst="rect">
            <a:avLst/>
          </a:prstGeom>
          <a:noFill/>
        </p:spPr>
        <p:txBody>
          <a:bodyPr wrap="square" rtlCol="0">
            <a:spAutoFit/>
          </a:bodyPr>
          <a:lstStyle/>
          <a:p>
            <a:pPr marL="97155" marR="83185" algn="just"/>
            <a:r>
              <a:rPr lang="fr-CA" sz="1200" dirty="0">
                <a:solidFill>
                  <a:prstClr val="black"/>
                </a:solidFill>
                <a:latin typeface="Calibri" panose="020F0502020204030204" pitchFamily="34" charset="0"/>
                <a:ea typeface="Times New Roman"/>
                <a:cs typeface="Calibri" panose="020F0502020204030204" pitchFamily="34" charset="0"/>
              </a:rPr>
              <a:t>Incisives</a:t>
            </a:r>
          </a:p>
        </p:txBody>
      </p:sp>
      <p:sp>
        <p:nvSpPr>
          <p:cNvPr id="69" name="Right Brace 68"/>
          <p:cNvSpPr/>
          <p:nvPr>
            <p:custDataLst>
              <p:tags r:id="rId8"/>
            </p:custDataLst>
          </p:nvPr>
        </p:nvSpPr>
        <p:spPr>
          <a:xfrm rot="5400000">
            <a:off x="2024844" y="5688124"/>
            <a:ext cx="360040" cy="432048"/>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71" name="Right Brace 70"/>
          <p:cNvSpPr/>
          <p:nvPr>
            <p:custDataLst>
              <p:tags r:id="rId9"/>
            </p:custDataLst>
          </p:nvPr>
        </p:nvSpPr>
        <p:spPr>
          <a:xfrm rot="5400000">
            <a:off x="1124744" y="5292080"/>
            <a:ext cx="504056" cy="1080120"/>
          </a:xfrm>
          <a:prstGeom prst="rightBrace">
            <a:avLst>
              <a:gd name="adj1" fmla="val 4554"/>
              <a:gd name="adj2"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72" name="ZoneTexte 23"/>
          <p:cNvSpPr txBox="1"/>
          <p:nvPr>
            <p:custDataLst>
              <p:tags r:id="rId10"/>
            </p:custDataLst>
          </p:nvPr>
        </p:nvSpPr>
        <p:spPr>
          <a:xfrm>
            <a:off x="836712" y="6084170"/>
            <a:ext cx="1008112" cy="276999"/>
          </a:xfrm>
          <a:prstGeom prst="rect">
            <a:avLst/>
          </a:prstGeom>
          <a:noFill/>
        </p:spPr>
        <p:txBody>
          <a:bodyPr wrap="square" rtlCol="0">
            <a:spAutoFit/>
          </a:bodyPr>
          <a:lstStyle/>
          <a:p>
            <a:pPr marL="97155" marR="83185" algn="just"/>
            <a:r>
              <a:rPr lang="fr-CA" sz="1200" dirty="0">
                <a:solidFill>
                  <a:prstClr val="black"/>
                </a:solidFill>
                <a:latin typeface="Calibri" panose="020F0502020204030204" pitchFamily="34" charset="0"/>
                <a:ea typeface="Times New Roman"/>
                <a:cs typeface="Calibri" panose="020F0502020204030204" pitchFamily="34" charset="0"/>
              </a:rPr>
              <a:t>Molaires</a:t>
            </a:r>
          </a:p>
        </p:txBody>
      </p:sp>
      <p:sp>
        <p:nvSpPr>
          <p:cNvPr id="73" name="ZoneTexte 23"/>
          <p:cNvSpPr txBox="1"/>
          <p:nvPr>
            <p:custDataLst>
              <p:tags r:id="rId11"/>
            </p:custDataLst>
          </p:nvPr>
        </p:nvSpPr>
        <p:spPr>
          <a:xfrm>
            <a:off x="1628800" y="6095202"/>
            <a:ext cx="1152128" cy="276999"/>
          </a:xfrm>
          <a:prstGeom prst="rect">
            <a:avLst/>
          </a:prstGeom>
          <a:noFill/>
        </p:spPr>
        <p:txBody>
          <a:bodyPr wrap="square" rtlCol="0">
            <a:spAutoFit/>
          </a:bodyPr>
          <a:lstStyle/>
          <a:p>
            <a:pPr marL="97155" marR="83185" algn="just"/>
            <a:r>
              <a:rPr lang="fr-CA" sz="1200" dirty="0">
                <a:solidFill>
                  <a:prstClr val="black"/>
                </a:solidFill>
                <a:latin typeface="Calibri" panose="020F0502020204030204" pitchFamily="34" charset="0"/>
                <a:ea typeface="Times New Roman"/>
                <a:cs typeface="Calibri" panose="020F0502020204030204" pitchFamily="34" charset="0"/>
              </a:rPr>
              <a:t>Prémolaires</a:t>
            </a:r>
          </a:p>
        </p:txBody>
      </p:sp>
      <p:sp>
        <p:nvSpPr>
          <p:cNvPr id="74" name="ZoneTexte 23"/>
          <p:cNvSpPr txBox="1"/>
          <p:nvPr>
            <p:custDataLst>
              <p:tags r:id="rId12"/>
            </p:custDataLst>
          </p:nvPr>
        </p:nvSpPr>
        <p:spPr>
          <a:xfrm>
            <a:off x="2204864" y="6372202"/>
            <a:ext cx="864096" cy="276999"/>
          </a:xfrm>
          <a:prstGeom prst="rect">
            <a:avLst/>
          </a:prstGeom>
          <a:noFill/>
        </p:spPr>
        <p:txBody>
          <a:bodyPr wrap="square" rtlCol="0">
            <a:spAutoFit/>
          </a:bodyPr>
          <a:lstStyle/>
          <a:p>
            <a:pPr marL="97155" marR="83185" algn="just"/>
            <a:r>
              <a:rPr lang="fr-CA" sz="1200" dirty="0">
                <a:solidFill>
                  <a:prstClr val="black"/>
                </a:solidFill>
                <a:latin typeface="Calibri" panose="020F0502020204030204" pitchFamily="34" charset="0"/>
                <a:ea typeface="Times New Roman"/>
                <a:cs typeface="Calibri" panose="020F0502020204030204" pitchFamily="34" charset="0"/>
              </a:rPr>
              <a:t>Canines</a:t>
            </a:r>
          </a:p>
        </p:txBody>
      </p:sp>
      <p:cxnSp>
        <p:nvCxnSpPr>
          <p:cNvPr id="76" name="Straight Connector 75"/>
          <p:cNvCxnSpPr>
            <a:endCxn id="74" idx="0"/>
          </p:cNvCxnSpPr>
          <p:nvPr>
            <p:custDataLst>
              <p:tags r:id="rId13"/>
            </p:custDataLst>
          </p:nvPr>
        </p:nvCxnSpPr>
        <p:spPr>
          <a:xfrm>
            <a:off x="2636912" y="5796137"/>
            <a:ext cx="0" cy="57606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itle 3"/>
          <p:cNvSpPr txBox="1">
            <a:spLocks/>
          </p:cNvSpPr>
          <p:nvPr>
            <p:custDataLst>
              <p:tags r:id="rId14"/>
            </p:custDataLst>
          </p:nvPr>
        </p:nvSpPr>
        <p:spPr>
          <a:xfrm>
            <a:off x="1" y="20003"/>
            <a:ext cx="4823496" cy="100107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defRPr/>
            </a:pPr>
            <a:r>
              <a:rPr lang="en-US" sz="3000" dirty="0">
                <a:solidFill>
                  <a:sysClr val="windowText" lastClr="000000"/>
                </a:solidFill>
                <a:latin typeface="Calibri" panose="020F0502020204030204" pitchFamily="34" charset="0"/>
                <a:cs typeface="Calibri" panose="020F0502020204030204" pitchFamily="34" charset="0"/>
              </a:rPr>
              <a:t>Fiche TNI-2</a:t>
            </a:r>
            <a:br>
              <a:rPr lang="en-US" sz="3000" dirty="0">
                <a:solidFill>
                  <a:sysClr val="windowText" lastClr="000000"/>
                </a:solidFill>
                <a:latin typeface="Calibri" panose="020F0502020204030204" pitchFamily="34" charset="0"/>
                <a:cs typeface="Calibri" panose="020F0502020204030204" pitchFamily="34" charset="0"/>
              </a:rPr>
            </a:br>
            <a:r>
              <a:rPr lang="en-US" sz="2400" dirty="0">
                <a:solidFill>
                  <a:sysClr val="windowText" lastClr="000000"/>
                </a:solidFill>
                <a:latin typeface="Calibri" panose="020F0502020204030204" pitchFamily="34" charset="0"/>
                <a:cs typeface="Calibri" panose="020F0502020204030204" pitchFamily="34" charset="0"/>
              </a:rPr>
              <a:t>Les dents et la </a:t>
            </a:r>
            <a:r>
              <a:rPr lang="en-US" sz="2400" dirty="0" err="1">
                <a:solidFill>
                  <a:sysClr val="windowText" lastClr="000000"/>
                </a:solidFill>
                <a:latin typeface="Calibri" panose="020F0502020204030204" pitchFamily="34" charset="0"/>
                <a:cs typeface="Calibri" panose="020F0502020204030204" pitchFamily="34" charset="0"/>
              </a:rPr>
              <a:t>mâchoire</a:t>
            </a:r>
            <a:r>
              <a:rPr lang="en-US" sz="2400" dirty="0">
                <a:solidFill>
                  <a:sysClr val="windowText" lastClr="000000"/>
                </a:solidFill>
                <a:latin typeface="Calibri" panose="020F0502020204030204" pitchFamily="34" charset="0"/>
                <a:cs typeface="Calibri" panose="020F0502020204030204" pitchFamily="34" charset="0"/>
              </a:rPr>
              <a:t> </a:t>
            </a:r>
            <a:r>
              <a:rPr lang="en-US" sz="2400" dirty="0" err="1">
                <a:solidFill>
                  <a:sysClr val="windowText" lastClr="000000"/>
                </a:solidFill>
                <a:latin typeface="Calibri" panose="020F0502020204030204" pitchFamily="34" charset="0"/>
                <a:cs typeface="Calibri" panose="020F0502020204030204" pitchFamily="34" charset="0"/>
              </a:rPr>
              <a:t>humaine</a:t>
            </a:r>
            <a:endParaRPr lang="en-US" sz="2400" i="1" dirty="0">
              <a:solidFill>
                <a:sysClr val="windowText" lastClr="000000"/>
              </a:solidFill>
              <a:latin typeface="Calibri" panose="020F0502020204030204" pitchFamily="34" charset="0"/>
              <a:cs typeface="Calibri" panose="020F0502020204030204" pitchFamily="34" charset="0"/>
            </a:endParaRPr>
          </a:p>
        </p:txBody>
      </p:sp>
      <p:sp>
        <p:nvSpPr>
          <p:cNvPr id="66" name="Espace réservé du numéro de diapositive 2"/>
          <p:cNvSpPr>
            <a:spLocks noGrp="1"/>
          </p:cNvSpPr>
          <p:nvPr>
            <p:ph type="sldNum" sz="quarter" idx="12"/>
            <p:custDataLst>
              <p:tags r:id="rId15"/>
            </p:custDataLst>
          </p:nvPr>
        </p:nvSpPr>
        <p:spPr>
          <a:xfrm>
            <a:off x="5574445" y="8006313"/>
            <a:ext cx="1310026" cy="1135797"/>
          </a:xfrm>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31</a:t>
            </a:fld>
            <a:endParaRPr lang="en-US" dirty="0">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2310684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custDataLst>
              <p:tags r:id="rId1"/>
            </p:custDataLst>
          </p:nvPr>
        </p:nvSpPr>
        <p:spPr>
          <a:xfrm>
            <a:off x="5586074" y="8008203"/>
            <a:ext cx="1310026" cy="1135797"/>
          </a:xfrm>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32</a:t>
            </a:fld>
            <a:endParaRPr lang="en-US" dirty="0">
              <a:gradFill>
                <a:gsLst>
                  <a:gs pos="0">
                    <a:prstClr val="black">
                      <a:alpha val="10000"/>
                    </a:prstClr>
                  </a:gs>
                  <a:gs pos="100000">
                    <a:prstClr val="black">
                      <a:alpha val="10000"/>
                    </a:prstClr>
                  </a:gs>
                </a:gsLst>
                <a:lin ang="5400000" scaled="0"/>
              </a:gradFill>
            </a:endParaRPr>
          </a:p>
        </p:txBody>
      </p:sp>
      <p:sp>
        <p:nvSpPr>
          <p:cNvPr id="9" name="Title 3"/>
          <p:cNvSpPr txBox="1">
            <a:spLocks/>
          </p:cNvSpPr>
          <p:nvPr>
            <p:custDataLst>
              <p:tags r:id="rId2"/>
            </p:custDataLst>
          </p:nvPr>
        </p:nvSpPr>
        <p:spPr>
          <a:xfrm>
            <a:off x="0" y="9526"/>
            <a:ext cx="4366439" cy="9453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defRPr/>
            </a:pPr>
            <a:r>
              <a:rPr lang="en-US" sz="3000" dirty="0">
                <a:solidFill>
                  <a:sysClr val="windowText" lastClr="000000"/>
                </a:solidFill>
                <a:latin typeface="Calibri" panose="020F0502020204030204" pitchFamily="34" charset="0"/>
                <a:cs typeface="Calibri" panose="020F0502020204030204" pitchFamily="34" charset="0"/>
              </a:rPr>
              <a:t>Fiche TNI-3</a:t>
            </a:r>
            <a:br>
              <a:rPr lang="en-US" sz="3000" dirty="0">
                <a:solidFill>
                  <a:sysClr val="windowText" lastClr="000000"/>
                </a:solidFill>
                <a:latin typeface="Calibri" panose="020F0502020204030204" pitchFamily="34" charset="0"/>
                <a:cs typeface="Calibri" panose="020F0502020204030204" pitchFamily="34" charset="0"/>
              </a:rPr>
            </a:br>
            <a:r>
              <a:rPr lang="en-US" sz="2400" dirty="0">
                <a:solidFill>
                  <a:sysClr val="windowText" lastClr="000000"/>
                </a:solidFill>
                <a:latin typeface="Calibri" panose="020F0502020204030204" pitchFamily="34" charset="0"/>
                <a:cs typeface="Calibri" panose="020F0502020204030204" pitchFamily="34" charset="0"/>
              </a:rPr>
              <a:t>Dentition du </a:t>
            </a:r>
            <a:r>
              <a:rPr lang="en-US" sz="2400" dirty="0" err="1">
                <a:solidFill>
                  <a:sysClr val="windowText" lastClr="000000"/>
                </a:solidFill>
                <a:latin typeface="Calibri" panose="020F0502020204030204" pitchFamily="34" charset="0"/>
                <a:cs typeface="Calibri" panose="020F0502020204030204" pitchFamily="34" charset="0"/>
              </a:rPr>
              <a:t>chien</a:t>
            </a:r>
            <a:endParaRPr lang="en-US" sz="2400" i="1" dirty="0">
              <a:solidFill>
                <a:sysClr val="windowText" lastClr="000000"/>
              </a:solidFill>
              <a:latin typeface="Calibri" panose="020F0502020204030204" pitchFamily="34" charset="0"/>
              <a:cs typeface="Calibri" panose="020F0502020204030204" pitchFamily="34" charset="0"/>
            </a:endParaRPr>
          </a:p>
        </p:txBody>
      </p:sp>
      <p:sp>
        <p:nvSpPr>
          <p:cNvPr id="11" name="AutoShape 2" descr="http://upload.wikimedia.org/wikipedia/commons/thumb/2/2e/Human_skeleton_front_fr.svg/320px-Human_skeleton_front_fr.svg.png"/>
          <p:cNvSpPr>
            <a:spLocks noChangeAspect="1" noChangeArrowheads="1"/>
          </p:cNvSpPr>
          <p:nvPr>
            <p:custDataLst>
              <p:tags r:id="rId3"/>
            </p:custDataLst>
          </p:nvPr>
        </p:nvSpPr>
        <p:spPr bwMode="auto">
          <a:xfrm>
            <a:off x="155575" y="-1004888"/>
            <a:ext cx="2095500" cy="20955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solidFill>
                <a:prstClr val="black"/>
              </a:solidFill>
              <a:latin typeface="Calibri" panose="020F0502020204030204" pitchFamily="34" charset="0"/>
              <a:cs typeface="Calibri" panose="020F0502020204030204" pitchFamily="34" charset="0"/>
            </a:endParaRPr>
          </a:p>
        </p:txBody>
      </p:sp>
      <p:pic>
        <p:nvPicPr>
          <p:cNvPr id="23" name="Image 22" descr="http://upload.wikimedia.org/wikipedia/commons/3/3b/Bull_Terrier_Chico_05.jpg"/>
          <p:cNvPicPr/>
          <p:nvPr>
            <p:custDataLst>
              <p:tags r:id="rId4"/>
            </p:custDataLst>
          </p:nvPr>
        </p:nvPicPr>
        <p:blipFill>
          <a:blip r:embed="rId6">
            <a:extLst>
              <a:ext uri="{28A0092B-C50C-407E-A947-70E740481C1C}">
                <a14:useLocalDpi xmlns:a14="http://schemas.microsoft.com/office/drawing/2010/main" xmlns="" val="0"/>
              </a:ext>
            </a:extLst>
          </a:blip>
          <a:srcRect/>
          <a:stretch>
            <a:fillRect/>
          </a:stretch>
        </p:blipFill>
        <p:spPr bwMode="auto">
          <a:xfrm>
            <a:off x="76201" y="1607820"/>
            <a:ext cx="6728460" cy="5018723"/>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xmlns="" val="6543089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custDataLst>
              <p:tags r:id="rId1"/>
            </p:custDataLst>
          </p:nvPr>
        </p:nvSpPr>
        <p:spPr>
          <a:xfrm>
            <a:off x="5547974" y="8008203"/>
            <a:ext cx="1310026" cy="1135797"/>
          </a:xfrm>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cs typeface="Times New Roman" panose="02020603050405020304" pitchFamily="18" charset="0"/>
              </a:rPr>
              <a:pPr/>
              <a:t>33</a:t>
            </a:fld>
            <a:endParaRPr lang="en-US" dirty="0">
              <a:gradFill>
                <a:gsLst>
                  <a:gs pos="0">
                    <a:prstClr val="black">
                      <a:alpha val="10000"/>
                    </a:prstClr>
                  </a:gs>
                  <a:gs pos="100000">
                    <a:prstClr val="black">
                      <a:alpha val="10000"/>
                    </a:prstClr>
                  </a:gs>
                </a:gsLst>
                <a:lin ang="5400000" scaled="0"/>
              </a:gradFill>
              <a:cs typeface="Times New Roman" panose="02020603050405020304" pitchFamily="18" charset="0"/>
            </a:endParaRPr>
          </a:p>
        </p:txBody>
      </p:sp>
      <p:sp>
        <p:nvSpPr>
          <p:cNvPr id="9" name="Title 3"/>
          <p:cNvSpPr txBox="1">
            <a:spLocks/>
          </p:cNvSpPr>
          <p:nvPr>
            <p:custDataLst>
              <p:tags r:id="rId2"/>
            </p:custDataLst>
          </p:nvPr>
        </p:nvSpPr>
        <p:spPr>
          <a:xfrm>
            <a:off x="0" y="0"/>
            <a:ext cx="3248025" cy="9814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defRPr/>
            </a:pPr>
            <a:r>
              <a:rPr lang="en-US" sz="3000" dirty="0">
                <a:solidFill>
                  <a:sysClr val="windowText" lastClr="000000"/>
                </a:solidFill>
                <a:latin typeface="Calibri" panose="020F0502020204030204" pitchFamily="34" charset="0"/>
                <a:cs typeface="Calibri" panose="020F0502020204030204" pitchFamily="34" charset="0"/>
              </a:rPr>
              <a:t>Fiche TNI-4</a:t>
            </a:r>
            <a:br>
              <a:rPr lang="en-US" sz="3000" dirty="0">
                <a:solidFill>
                  <a:sysClr val="windowText" lastClr="000000"/>
                </a:solidFill>
                <a:latin typeface="Calibri" panose="020F0502020204030204" pitchFamily="34" charset="0"/>
                <a:cs typeface="Calibri" panose="020F0502020204030204" pitchFamily="34" charset="0"/>
              </a:rPr>
            </a:br>
            <a:r>
              <a:rPr lang="en-US" sz="2400" dirty="0" err="1">
                <a:solidFill>
                  <a:sysClr val="windowText" lastClr="000000"/>
                </a:solidFill>
                <a:latin typeface="Calibri" panose="020F0502020204030204" pitchFamily="34" charset="0"/>
                <a:cs typeface="Calibri" panose="020F0502020204030204" pitchFamily="34" charset="0"/>
              </a:rPr>
              <a:t>Activité</a:t>
            </a:r>
            <a:r>
              <a:rPr lang="en-US" sz="2400" dirty="0">
                <a:solidFill>
                  <a:sysClr val="windowText" lastClr="000000"/>
                </a:solidFill>
                <a:latin typeface="Calibri" panose="020F0502020204030204" pitchFamily="34" charset="0"/>
                <a:cs typeface="Calibri" panose="020F0502020204030204" pitchFamily="34" charset="0"/>
              </a:rPr>
              <a:t> </a:t>
            </a:r>
            <a:r>
              <a:rPr lang="en-US" sz="2400" dirty="0" err="1">
                <a:solidFill>
                  <a:sysClr val="windowText" lastClr="000000"/>
                </a:solidFill>
                <a:latin typeface="Calibri" panose="020F0502020204030204" pitchFamily="34" charset="0"/>
                <a:cs typeface="Calibri" panose="020F0502020204030204" pitchFamily="34" charset="0"/>
              </a:rPr>
              <a:t>sur</a:t>
            </a:r>
            <a:r>
              <a:rPr lang="en-US" sz="2400" dirty="0">
                <a:solidFill>
                  <a:sysClr val="windowText" lastClr="000000"/>
                </a:solidFill>
                <a:latin typeface="Calibri" panose="020F0502020204030204" pitchFamily="34" charset="0"/>
                <a:cs typeface="Calibri" panose="020F0502020204030204" pitchFamily="34" charset="0"/>
              </a:rPr>
              <a:t> les dents</a:t>
            </a:r>
            <a:endParaRPr lang="en-US" sz="2400" i="1" dirty="0">
              <a:solidFill>
                <a:sysClr val="windowText" lastClr="000000"/>
              </a:solidFill>
              <a:latin typeface="Calibri" panose="020F0502020204030204" pitchFamily="34" charset="0"/>
              <a:cs typeface="Calibri" panose="020F0502020204030204" pitchFamily="34" charset="0"/>
            </a:endParaRPr>
          </a:p>
        </p:txBody>
      </p:sp>
      <p:pic>
        <p:nvPicPr>
          <p:cNvPr id="26" name="Image 25" descr="Résultats de recherche d'images pour « dents d'animaux »">
            <a:hlinkClick r:id="rId14" tgtFrame="&quot;_blank&quot;"/>
          </p:cNvPr>
          <p:cNvPicPr/>
          <p:nvPr>
            <p:custDataLst>
              <p:tags r:id="rId3"/>
            </p:custDataLst>
          </p:nvPr>
        </p:nvPicPr>
        <p:blipFill>
          <a:blip r:embed="rId15" cstate="print"/>
          <a:srcRect l="14555"/>
          <a:stretch>
            <a:fillRect/>
          </a:stretch>
        </p:blipFill>
        <p:spPr bwMode="auto">
          <a:xfrm>
            <a:off x="1176546" y="1030064"/>
            <a:ext cx="2106829" cy="1674544"/>
          </a:xfrm>
          <a:prstGeom prst="rect">
            <a:avLst/>
          </a:prstGeom>
          <a:noFill/>
          <a:ln w="9525">
            <a:noFill/>
            <a:miter lim="800000"/>
            <a:headEnd/>
            <a:tailEnd/>
          </a:ln>
        </p:spPr>
      </p:pic>
      <p:pic>
        <p:nvPicPr>
          <p:cNvPr id="27" name="Image 26" descr="Résultats de recherche d'images pour « dents d'éléphant »">
            <a:hlinkClick r:id="rId16" tgtFrame="&quot;_blank&quot;"/>
          </p:cNvPr>
          <p:cNvPicPr/>
          <p:nvPr>
            <p:custDataLst>
              <p:tags r:id="rId4"/>
            </p:custDataLst>
          </p:nvPr>
        </p:nvPicPr>
        <p:blipFill>
          <a:blip r:embed="rId17" cstate="print"/>
          <a:srcRect l="6462" r="2470"/>
          <a:stretch>
            <a:fillRect/>
          </a:stretch>
        </p:blipFill>
        <p:spPr bwMode="auto">
          <a:xfrm>
            <a:off x="3506506" y="1030064"/>
            <a:ext cx="2480924" cy="1674544"/>
          </a:xfrm>
          <a:prstGeom prst="rect">
            <a:avLst/>
          </a:prstGeom>
          <a:noFill/>
          <a:ln w="9525">
            <a:noFill/>
            <a:miter lim="800000"/>
            <a:headEnd/>
            <a:tailEnd/>
          </a:ln>
        </p:spPr>
      </p:pic>
      <p:pic>
        <p:nvPicPr>
          <p:cNvPr id="28" name="Image 27" descr="Résultats de recherche d'images pour « dents d'animaux »">
            <a:hlinkClick r:id="rId18" tgtFrame="&quot;_blank&quot;"/>
          </p:cNvPr>
          <p:cNvPicPr/>
          <p:nvPr>
            <p:custDataLst>
              <p:tags r:id="rId5"/>
            </p:custDataLst>
          </p:nvPr>
        </p:nvPicPr>
        <p:blipFill>
          <a:blip r:embed="rId19" cstate="print"/>
          <a:srcRect l="17476" t="16905" r="11061"/>
          <a:stretch>
            <a:fillRect/>
          </a:stretch>
        </p:blipFill>
        <p:spPr bwMode="auto">
          <a:xfrm>
            <a:off x="4746968" y="5038725"/>
            <a:ext cx="1942043" cy="1826812"/>
          </a:xfrm>
          <a:prstGeom prst="rect">
            <a:avLst/>
          </a:prstGeom>
          <a:noFill/>
          <a:ln w="9525">
            <a:noFill/>
            <a:miter lim="800000"/>
            <a:headEnd/>
            <a:tailEnd/>
          </a:ln>
        </p:spPr>
      </p:pic>
      <p:pic>
        <p:nvPicPr>
          <p:cNvPr id="29" name="Image 28" descr="Résultats de recherche d'images pour « dents d'animaux »">
            <a:hlinkClick r:id="rId20" tgtFrame="&quot;_blank&quot;"/>
          </p:cNvPr>
          <p:cNvPicPr/>
          <p:nvPr>
            <p:custDataLst>
              <p:tags r:id="rId6"/>
            </p:custDataLst>
          </p:nvPr>
        </p:nvPicPr>
        <p:blipFill>
          <a:blip r:embed="rId21" cstate="print"/>
          <a:srcRect l="40459"/>
          <a:stretch>
            <a:fillRect/>
          </a:stretch>
        </p:blipFill>
        <p:spPr bwMode="auto">
          <a:xfrm>
            <a:off x="1176546" y="2817543"/>
            <a:ext cx="2309890" cy="2114550"/>
          </a:xfrm>
          <a:prstGeom prst="rect">
            <a:avLst/>
          </a:prstGeom>
          <a:noFill/>
          <a:ln w="9525">
            <a:noFill/>
            <a:miter lim="800000"/>
            <a:headEnd/>
            <a:tailEnd/>
          </a:ln>
        </p:spPr>
      </p:pic>
      <p:pic>
        <p:nvPicPr>
          <p:cNvPr id="30" name="Image 29" descr="Résultats de recherche d'images pour « dents d'animaux »">
            <a:hlinkClick r:id="rId22" tgtFrame="&quot;_blank&quot;"/>
          </p:cNvPr>
          <p:cNvPicPr/>
          <p:nvPr>
            <p:custDataLst>
              <p:tags r:id="rId7"/>
            </p:custDataLst>
          </p:nvPr>
        </p:nvPicPr>
        <p:blipFill>
          <a:blip r:embed="rId23" cstate="print"/>
          <a:srcRect l="13019" r="24725"/>
          <a:stretch>
            <a:fillRect/>
          </a:stretch>
        </p:blipFill>
        <p:spPr bwMode="auto">
          <a:xfrm>
            <a:off x="3653805" y="2817543"/>
            <a:ext cx="2333625" cy="2114550"/>
          </a:xfrm>
          <a:prstGeom prst="rect">
            <a:avLst/>
          </a:prstGeom>
          <a:noFill/>
          <a:ln w="9525">
            <a:noFill/>
            <a:miter lim="800000"/>
            <a:headEnd/>
            <a:tailEnd/>
          </a:ln>
        </p:spPr>
      </p:pic>
      <p:pic>
        <p:nvPicPr>
          <p:cNvPr id="31" name="Image 30" descr="Résultats de recherche d'images pour « dents d'animaux »">
            <a:hlinkClick r:id="rId24" tgtFrame="&quot;_blank&quot;"/>
          </p:cNvPr>
          <p:cNvPicPr/>
          <p:nvPr>
            <p:custDataLst>
              <p:tags r:id="rId8"/>
            </p:custDataLst>
          </p:nvPr>
        </p:nvPicPr>
        <p:blipFill>
          <a:blip r:embed="rId25" cstate="print"/>
          <a:srcRect/>
          <a:stretch>
            <a:fillRect/>
          </a:stretch>
        </p:blipFill>
        <p:spPr bwMode="auto">
          <a:xfrm>
            <a:off x="919181" y="7058025"/>
            <a:ext cx="2364194" cy="1863584"/>
          </a:xfrm>
          <a:prstGeom prst="rect">
            <a:avLst/>
          </a:prstGeom>
          <a:noFill/>
          <a:ln w="9525">
            <a:noFill/>
            <a:miter lim="800000"/>
            <a:headEnd/>
            <a:tailEnd/>
          </a:ln>
        </p:spPr>
      </p:pic>
      <p:pic>
        <p:nvPicPr>
          <p:cNvPr id="32" name="Image 31" descr="Résultats de recherche d'images pour « dents d'animaux »">
            <a:hlinkClick r:id="rId26" tgtFrame="&quot;_blank&quot;"/>
          </p:cNvPr>
          <p:cNvPicPr/>
          <p:nvPr>
            <p:custDataLst>
              <p:tags r:id="rId9"/>
            </p:custDataLst>
          </p:nvPr>
        </p:nvPicPr>
        <p:blipFill>
          <a:blip r:embed="rId27" cstate="print"/>
          <a:srcRect/>
          <a:stretch>
            <a:fillRect/>
          </a:stretch>
        </p:blipFill>
        <p:spPr bwMode="auto">
          <a:xfrm>
            <a:off x="126624" y="5038725"/>
            <a:ext cx="2424189" cy="1826812"/>
          </a:xfrm>
          <a:prstGeom prst="rect">
            <a:avLst/>
          </a:prstGeom>
          <a:noFill/>
          <a:ln w="9525">
            <a:noFill/>
            <a:miter lim="800000"/>
            <a:headEnd/>
            <a:tailEnd/>
          </a:ln>
        </p:spPr>
      </p:pic>
      <p:pic>
        <p:nvPicPr>
          <p:cNvPr id="33" name="Image 32" descr="https://upload.wikimedia.org/wikipedia/commons/thumb/3/3f/Tiger_shark_teeth.jpg/1024px-Tiger_shark_teeth.jpg"/>
          <p:cNvPicPr/>
          <p:nvPr>
            <p:custDataLst>
              <p:tags r:id="rId10"/>
            </p:custDataLst>
          </p:nvPr>
        </p:nvPicPr>
        <p:blipFill>
          <a:blip r:embed="rId28" cstate="print"/>
          <a:srcRect/>
          <a:stretch>
            <a:fillRect/>
          </a:stretch>
        </p:blipFill>
        <p:spPr bwMode="auto">
          <a:xfrm>
            <a:off x="2715869" y="5038726"/>
            <a:ext cx="1870080" cy="1826812"/>
          </a:xfrm>
          <a:prstGeom prst="rect">
            <a:avLst/>
          </a:prstGeom>
          <a:noFill/>
          <a:ln w="9525">
            <a:noFill/>
            <a:miter lim="800000"/>
            <a:headEnd/>
            <a:tailEnd/>
          </a:ln>
        </p:spPr>
      </p:pic>
      <p:pic>
        <p:nvPicPr>
          <p:cNvPr id="34" name="Image 33" descr="Résultats de recherche d'images pour « dents d'animaux »">
            <a:hlinkClick r:id="rId29" tgtFrame="&quot;_blank&quot;"/>
          </p:cNvPr>
          <p:cNvPicPr/>
          <p:nvPr>
            <p:custDataLst>
              <p:tags r:id="rId11"/>
            </p:custDataLst>
          </p:nvPr>
        </p:nvPicPr>
        <p:blipFill>
          <a:blip r:embed="rId30" cstate="print"/>
          <a:srcRect l="19438" t="22015" r="15747"/>
          <a:stretch>
            <a:fillRect/>
          </a:stretch>
        </p:blipFill>
        <p:spPr bwMode="auto">
          <a:xfrm>
            <a:off x="3486436" y="7058025"/>
            <a:ext cx="1913619" cy="1861408"/>
          </a:xfrm>
          <a:prstGeom prst="rect">
            <a:avLst/>
          </a:prstGeom>
          <a:noFill/>
          <a:ln w="9525">
            <a:noFill/>
            <a:miter lim="800000"/>
            <a:headEnd/>
            <a:tailEnd/>
          </a:ln>
        </p:spPr>
      </p:pic>
      <p:cxnSp>
        <p:nvCxnSpPr>
          <p:cNvPr id="4" name="Connecteur droit avec flèche 3"/>
          <p:cNvCxnSpPr/>
          <p:nvPr>
            <p:custDataLst>
              <p:tags r:id="rId12"/>
            </p:custDataLst>
          </p:nvPr>
        </p:nvCxnSpPr>
        <p:spPr>
          <a:xfrm>
            <a:off x="1406845" y="6238875"/>
            <a:ext cx="1907808" cy="0"/>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7670381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txBox="1">
            <a:spLocks/>
          </p:cNvSpPr>
          <p:nvPr>
            <p:custDataLst>
              <p:tags r:id="rId1"/>
            </p:custDataLst>
          </p:nvPr>
        </p:nvSpPr>
        <p:spPr>
          <a:xfrm>
            <a:off x="0" y="3809"/>
            <a:ext cx="4142239" cy="933009"/>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defRPr/>
            </a:pPr>
            <a:r>
              <a:rPr lang="en-US" sz="3000" dirty="0">
                <a:solidFill>
                  <a:sysClr val="windowText" lastClr="000000"/>
                </a:solidFill>
                <a:latin typeface="Calibri" panose="020F0502020204030204" pitchFamily="34" charset="0"/>
                <a:cs typeface="Calibri" panose="020F0502020204030204" pitchFamily="34" charset="0"/>
              </a:rPr>
              <a:t>Fiche TNI-5</a:t>
            </a:r>
            <a:r>
              <a:rPr lang="en-US" sz="3000" i="1" dirty="0">
                <a:solidFill>
                  <a:sysClr val="windowText" lastClr="000000"/>
                </a:solidFill>
                <a:latin typeface="Calibri" panose="020F0502020204030204" pitchFamily="34" charset="0"/>
                <a:cs typeface="Calibri" panose="020F0502020204030204" pitchFamily="34" charset="0"/>
              </a:rPr>
              <a:t/>
            </a:r>
            <a:br>
              <a:rPr lang="en-US" sz="3000" i="1" dirty="0">
                <a:solidFill>
                  <a:sysClr val="windowText" lastClr="000000"/>
                </a:solidFill>
                <a:latin typeface="Calibri" panose="020F0502020204030204" pitchFamily="34" charset="0"/>
                <a:cs typeface="Calibri" panose="020F0502020204030204" pitchFamily="34" charset="0"/>
              </a:rPr>
            </a:br>
            <a:r>
              <a:rPr lang="en-US" sz="2400" dirty="0">
                <a:solidFill>
                  <a:sysClr val="windowText" lastClr="000000"/>
                </a:solidFill>
                <a:latin typeface="Calibri" panose="020F0502020204030204" pitchFamily="34" charset="0"/>
                <a:cs typeface="Calibri" panose="020F0502020204030204" pitchFamily="34" charset="0"/>
              </a:rPr>
              <a:t>Identification des </a:t>
            </a:r>
            <a:r>
              <a:rPr lang="en-US" sz="2400" dirty="0" err="1">
                <a:solidFill>
                  <a:sysClr val="windowText" lastClr="000000"/>
                </a:solidFill>
                <a:latin typeface="Calibri" panose="020F0502020204030204" pitchFamily="34" charset="0"/>
                <a:cs typeface="Calibri" panose="020F0502020204030204" pitchFamily="34" charset="0"/>
              </a:rPr>
              <a:t>os</a:t>
            </a:r>
            <a:endParaRPr lang="en-US" sz="2400" i="1" dirty="0">
              <a:solidFill>
                <a:sysClr val="windowText" lastClr="000000"/>
              </a:solidFill>
              <a:latin typeface="Calibri" panose="020F0502020204030204" pitchFamily="34" charset="0"/>
              <a:cs typeface="Calibri" panose="020F0502020204030204" pitchFamily="34" charset="0"/>
            </a:endParaRPr>
          </a:p>
        </p:txBody>
      </p:sp>
      <p:pic>
        <p:nvPicPr>
          <p:cNvPr id="5" name="Image 4"/>
          <p:cNvPicPr>
            <a:picLocks noChangeAspect="1"/>
          </p:cNvPicPr>
          <p:nvPr>
            <p:custDataLst>
              <p:tags r:id="rId2"/>
            </p:custDataLst>
          </p:nvPr>
        </p:nvPicPr>
        <p:blipFill>
          <a:blip r:embed="rId15">
            <a:extLst>
              <a:ext uri="{28A0092B-C50C-407E-A947-70E740481C1C}">
                <a14:useLocalDpi xmlns:a14="http://schemas.microsoft.com/office/drawing/2010/main" xmlns="" val="0"/>
              </a:ext>
            </a:extLst>
          </a:blip>
          <a:stretch>
            <a:fillRect/>
          </a:stretch>
        </p:blipFill>
        <p:spPr>
          <a:xfrm>
            <a:off x="38100" y="936818"/>
            <a:ext cx="6743700" cy="8180386"/>
          </a:xfrm>
          <a:prstGeom prst="rect">
            <a:avLst/>
          </a:prstGeom>
        </p:spPr>
      </p:pic>
      <p:sp>
        <p:nvSpPr>
          <p:cNvPr id="4" name="ZoneTexte 3"/>
          <p:cNvSpPr txBox="1"/>
          <p:nvPr>
            <p:custDataLst>
              <p:tags r:id="rId3"/>
            </p:custDataLst>
          </p:nvPr>
        </p:nvSpPr>
        <p:spPr>
          <a:xfrm>
            <a:off x="266701" y="3162681"/>
            <a:ext cx="6229350" cy="276999"/>
          </a:xfrm>
          <a:prstGeom prst="rect">
            <a:avLst/>
          </a:prstGeom>
          <a:solidFill>
            <a:schemeClr val="bg1"/>
          </a:solidFill>
        </p:spPr>
        <p:txBody>
          <a:bodyPr wrap="square" rtlCol="0">
            <a:spAutoFit/>
          </a:bodyPr>
          <a:lstStyle/>
          <a:p>
            <a:pPr algn="ctr"/>
            <a:r>
              <a:rPr lang="fr-CA" sz="1100" dirty="0">
                <a:solidFill>
                  <a:prstClr val="black"/>
                </a:solidFill>
                <a:latin typeface="Times New Roman" panose="02020603050405020304" pitchFamily="18" charset="0"/>
                <a:cs typeface="Times New Roman" panose="02020603050405020304" pitchFamily="18" charset="0"/>
              </a:rPr>
              <a:t>La longueur de la mâchoire (</a:t>
            </a:r>
            <a:r>
              <a:rPr lang="fr-CA" sz="1100" dirty="0" err="1">
                <a:solidFill>
                  <a:prstClr val="black"/>
                </a:solidFill>
                <a:latin typeface="Times New Roman" panose="02020603050405020304" pitchFamily="18" charset="0"/>
                <a:cs typeface="Times New Roman" panose="02020603050405020304" pitchFamily="18" charset="0"/>
              </a:rPr>
              <a:t>jaw</a:t>
            </a:r>
            <a:r>
              <a:rPr lang="fr-CA" sz="1100" dirty="0">
                <a:solidFill>
                  <a:prstClr val="black"/>
                </a:solidFill>
                <a:latin typeface="Times New Roman" panose="02020603050405020304" pitchFamily="18" charset="0"/>
                <a:cs typeface="Times New Roman" panose="02020603050405020304" pitchFamily="18" charset="0"/>
              </a:rPr>
              <a:t>) se mesure d’une extrémité à l’autre, donc à partir du </a:t>
            </a:r>
            <a:r>
              <a:rPr lang="fr-CA" sz="1100" i="1" dirty="0">
                <a:solidFill>
                  <a:prstClr val="black"/>
                </a:solidFill>
                <a:latin typeface="Times New Roman" panose="02020603050405020304" pitchFamily="18" charset="0"/>
                <a:cs typeface="Times New Roman" panose="02020603050405020304" pitchFamily="18" charset="0"/>
              </a:rPr>
              <a:t>bout</a:t>
            </a:r>
            <a:r>
              <a:rPr lang="fr-CA" sz="1100" dirty="0">
                <a:solidFill>
                  <a:prstClr val="black"/>
                </a:solidFill>
                <a:latin typeface="Times New Roman" panose="02020603050405020304" pitchFamily="18" charset="0"/>
                <a:cs typeface="Times New Roman" panose="02020603050405020304" pitchFamily="18" charset="0"/>
              </a:rPr>
              <a:t> de l’incisive</a:t>
            </a:r>
            <a:r>
              <a:rPr lang="fr-CA" sz="1200" b="1" dirty="0">
                <a:solidFill>
                  <a:prstClr val="black"/>
                </a:solidFill>
                <a:latin typeface="Times New Roman" panose="02020603050405020304" pitchFamily="18" charset="0"/>
                <a:ea typeface="Times New Roman"/>
                <a:cs typeface="Times New Roman" panose="02020603050405020304" pitchFamily="18" charset="0"/>
              </a:rPr>
              <a:t>.</a:t>
            </a:r>
            <a:endParaRPr lang="fr-CA" sz="1200" b="1" dirty="0">
              <a:solidFill>
                <a:prstClr val="black"/>
              </a:solidFill>
              <a:latin typeface="Times New Roman" panose="02020603050405020304" pitchFamily="18" charset="0"/>
              <a:cs typeface="Times New Roman" panose="02020603050405020304" pitchFamily="18" charset="0"/>
            </a:endParaRPr>
          </a:p>
        </p:txBody>
      </p:sp>
      <p:sp>
        <p:nvSpPr>
          <p:cNvPr id="10" name="ZoneTexte 9"/>
          <p:cNvSpPr txBox="1"/>
          <p:nvPr>
            <p:custDataLst>
              <p:tags r:id="rId4"/>
            </p:custDataLst>
          </p:nvPr>
        </p:nvSpPr>
        <p:spPr>
          <a:xfrm>
            <a:off x="238617" y="1216753"/>
            <a:ext cx="6381258" cy="276999"/>
          </a:xfrm>
          <a:prstGeom prst="rect">
            <a:avLst/>
          </a:prstGeom>
          <a:solidFill>
            <a:schemeClr val="bg1"/>
          </a:solidFill>
        </p:spPr>
        <p:txBody>
          <a:bodyPr wrap="square" rtlCol="0">
            <a:spAutoFit/>
          </a:bodyPr>
          <a:lstStyle/>
          <a:p>
            <a:r>
              <a:rPr lang="fr-CA" sz="1200" b="1" dirty="0">
                <a:solidFill>
                  <a:prstClr val="black"/>
                </a:solidFill>
                <a:latin typeface="Times New Roman" panose="02020603050405020304" pitchFamily="18" charset="0"/>
                <a:cs typeface="Times New Roman" panose="02020603050405020304" pitchFamily="18" charset="0"/>
              </a:rPr>
              <a:t>  ANIMAL :               RAT            CAMPAGNOLE      SOURIS   MUSARAIGNE     OISEAU</a:t>
            </a:r>
          </a:p>
        </p:txBody>
      </p:sp>
      <p:sp>
        <p:nvSpPr>
          <p:cNvPr id="15" name="ZoneTexte 14"/>
          <p:cNvSpPr txBox="1"/>
          <p:nvPr>
            <p:custDataLst>
              <p:tags r:id="rId5"/>
            </p:custDataLst>
          </p:nvPr>
        </p:nvSpPr>
        <p:spPr>
          <a:xfrm>
            <a:off x="209550" y="1748597"/>
            <a:ext cx="990599" cy="415498"/>
          </a:xfrm>
          <a:prstGeom prst="rect">
            <a:avLst/>
          </a:prstGeom>
          <a:solidFill>
            <a:schemeClr val="bg1"/>
          </a:solidFill>
        </p:spPr>
        <p:txBody>
          <a:bodyPr wrap="square" rtlCol="0">
            <a:spAutoFit/>
          </a:bodyPr>
          <a:lstStyle/>
          <a:p>
            <a:r>
              <a:rPr lang="fr-CA" sz="1050" b="1" dirty="0">
                <a:solidFill>
                  <a:prstClr val="black"/>
                </a:solidFill>
                <a:latin typeface="Times New Roman" panose="02020603050405020304" pitchFamily="18" charset="0"/>
                <a:cs typeface="Times New Roman" panose="02020603050405020304" pitchFamily="18" charset="0"/>
              </a:rPr>
              <a:t>CRÂNE ET</a:t>
            </a:r>
          </a:p>
          <a:p>
            <a:r>
              <a:rPr lang="fr-CA" sz="1050" b="1" dirty="0">
                <a:solidFill>
                  <a:prstClr val="black"/>
                </a:solidFill>
                <a:latin typeface="Times New Roman" panose="02020603050405020304" pitchFamily="18" charset="0"/>
                <a:cs typeface="Times New Roman" panose="02020603050405020304" pitchFamily="18" charset="0"/>
              </a:rPr>
              <a:t>MÂCHOIRE</a:t>
            </a:r>
          </a:p>
        </p:txBody>
      </p:sp>
      <p:sp>
        <p:nvSpPr>
          <p:cNvPr id="16" name="ZoneTexte 15"/>
          <p:cNvSpPr txBox="1"/>
          <p:nvPr>
            <p:custDataLst>
              <p:tags r:id="rId6"/>
            </p:custDataLst>
          </p:nvPr>
        </p:nvSpPr>
        <p:spPr>
          <a:xfrm>
            <a:off x="219567" y="2539172"/>
            <a:ext cx="1380633" cy="577081"/>
          </a:xfrm>
          <a:prstGeom prst="rect">
            <a:avLst/>
          </a:prstGeom>
          <a:solidFill>
            <a:schemeClr val="bg1"/>
          </a:solidFill>
        </p:spPr>
        <p:txBody>
          <a:bodyPr wrap="square" rtlCol="0">
            <a:spAutoFit/>
          </a:bodyPr>
          <a:lstStyle/>
          <a:p>
            <a:r>
              <a:rPr lang="fr-CA" sz="1050" b="1" dirty="0">
                <a:solidFill>
                  <a:prstClr val="black"/>
                </a:solidFill>
                <a:latin typeface="Times New Roman" panose="02020603050405020304" pitchFamily="18" charset="0"/>
                <a:cs typeface="Times New Roman" panose="02020603050405020304" pitchFamily="18" charset="0"/>
              </a:rPr>
              <a:t>LONGUEUR DE LA MÂCHOIRE</a:t>
            </a:r>
          </a:p>
          <a:p>
            <a:r>
              <a:rPr lang="fr-CA" sz="1050" b="1" dirty="0">
                <a:solidFill>
                  <a:prstClr val="black"/>
                </a:solidFill>
                <a:latin typeface="Times New Roman" panose="02020603050405020304" pitchFamily="18" charset="0"/>
                <a:cs typeface="Times New Roman" panose="02020603050405020304" pitchFamily="18" charset="0"/>
              </a:rPr>
              <a:t>EN MILLIMÈTRES</a:t>
            </a:r>
          </a:p>
        </p:txBody>
      </p:sp>
      <p:sp>
        <p:nvSpPr>
          <p:cNvPr id="17" name="ZoneTexte 16"/>
          <p:cNvSpPr txBox="1"/>
          <p:nvPr>
            <p:custDataLst>
              <p:tags r:id="rId7"/>
            </p:custDataLst>
          </p:nvPr>
        </p:nvSpPr>
        <p:spPr>
          <a:xfrm>
            <a:off x="248142" y="3837705"/>
            <a:ext cx="990599" cy="415498"/>
          </a:xfrm>
          <a:prstGeom prst="rect">
            <a:avLst/>
          </a:prstGeom>
          <a:solidFill>
            <a:schemeClr val="bg1"/>
          </a:solidFill>
        </p:spPr>
        <p:txBody>
          <a:bodyPr wrap="square" rtlCol="0">
            <a:spAutoFit/>
          </a:bodyPr>
          <a:lstStyle/>
          <a:p>
            <a:r>
              <a:rPr lang="fr-CA" sz="1050" b="1" dirty="0">
                <a:solidFill>
                  <a:prstClr val="black"/>
                </a:solidFill>
                <a:latin typeface="Times New Roman" panose="02020603050405020304" pitchFamily="18" charset="0"/>
                <a:cs typeface="Times New Roman" panose="02020603050405020304" pitchFamily="18" charset="0"/>
              </a:rPr>
              <a:t>OMOPLATE</a:t>
            </a:r>
          </a:p>
          <a:p>
            <a:endParaRPr lang="fr-CA" sz="1050" b="1" dirty="0">
              <a:solidFill>
                <a:prstClr val="black"/>
              </a:solidFill>
              <a:latin typeface="Times New Roman" panose="02020603050405020304" pitchFamily="18" charset="0"/>
              <a:cs typeface="Times New Roman" panose="02020603050405020304" pitchFamily="18" charset="0"/>
            </a:endParaRPr>
          </a:p>
        </p:txBody>
      </p:sp>
      <p:sp>
        <p:nvSpPr>
          <p:cNvPr id="18" name="ZoneTexte 17"/>
          <p:cNvSpPr txBox="1"/>
          <p:nvPr>
            <p:custDataLst>
              <p:tags r:id="rId8"/>
            </p:custDataLst>
          </p:nvPr>
        </p:nvSpPr>
        <p:spPr>
          <a:xfrm>
            <a:off x="309809" y="4611513"/>
            <a:ext cx="990599" cy="415498"/>
          </a:xfrm>
          <a:prstGeom prst="rect">
            <a:avLst/>
          </a:prstGeom>
          <a:solidFill>
            <a:schemeClr val="bg1"/>
          </a:solidFill>
        </p:spPr>
        <p:txBody>
          <a:bodyPr wrap="square" rtlCol="0">
            <a:spAutoFit/>
          </a:bodyPr>
          <a:lstStyle/>
          <a:p>
            <a:r>
              <a:rPr lang="fr-CA" sz="1050" b="1" dirty="0">
                <a:solidFill>
                  <a:prstClr val="black"/>
                </a:solidFill>
                <a:latin typeface="Times New Roman" panose="02020603050405020304" pitchFamily="18" charset="0"/>
                <a:cs typeface="Times New Roman" panose="02020603050405020304" pitchFamily="18" charset="0"/>
              </a:rPr>
              <a:t>HANCHE</a:t>
            </a:r>
          </a:p>
          <a:p>
            <a:endParaRPr lang="fr-CA" sz="1050" b="1" dirty="0">
              <a:solidFill>
                <a:prstClr val="black"/>
              </a:solidFill>
              <a:latin typeface="Times New Roman" panose="02020603050405020304" pitchFamily="18" charset="0"/>
              <a:cs typeface="Times New Roman" panose="02020603050405020304" pitchFamily="18" charset="0"/>
            </a:endParaRPr>
          </a:p>
        </p:txBody>
      </p:sp>
      <p:sp>
        <p:nvSpPr>
          <p:cNvPr id="19" name="ZoneTexte 18"/>
          <p:cNvSpPr txBox="1"/>
          <p:nvPr>
            <p:custDataLst>
              <p:tags r:id="rId9"/>
            </p:custDataLst>
          </p:nvPr>
        </p:nvSpPr>
        <p:spPr>
          <a:xfrm>
            <a:off x="238617" y="5304555"/>
            <a:ext cx="990599" cy="577081"/>
          </a:xfrm>
          <a:prstGeom prst="rect">
            <a:avLst/>
          </a:prstGeom>
          <a:solidFill>
            <a:schemeClr val="bg1"/>
          </a:solidFill>
        </p:spPr>
        <p:txBody>
          <a:bodyPr wrap="square" rtlCol="0">
            <a:spAutoFit/>
          </a:bodyPr>
          <a:lstStyle/>
          <a:p>
            <a:r>
              <a:rPr lang="fr-CA" sz="1050" b="1" dirty="0">
                <a:solidFill>
                  <a:prstClr val="black"/>
                </a:solidFill>
                <a:latin typeface="Times New Roman" panose="02020603050405020304" pitchFamily="18" charset="0"/>
                <a:cs typeface="Times New Roman" panose="02020603050405020304" pitchFamily="18" charset="0"/>
              </a:rPr>
              <a:t>HAUT DE LA JAMBE</a:t>
            </a:r>
          </a:p>
          <a:p>
            <a:endParaRPr lang="fr-CA" sz="1050" b="1" dirty="0">
              <a:solidFill>
                <a:prstClr val="black"/>
              </a:solidFill>
              <a:latin typeface="Times New Roman" panose="02020603050405020304" pitchFamily="18" charset="0"/>
              <a:cs typeface="Times New Roman" panose="02020603050405020304" pitchFamily="18" charset="0"/>
            </a:endParaRPr>
          </a:p>
        </p:txBody>
      </p:sp>
      <p:sp>
        <p:nvSpPr>
          <p:cNvPr id="20" name="ZoneTexte 19"/>
          <p:cNvSpPr txBox="1"/>
          <p:nvPr>
            <p:custDataLst>
              <p:tags r:id="rId10"/>
            </p:custDataLst>
          </p:nvPr>
        </p:nvSpPr>
        <p:spPr>
          <a:xfrm>
            <a:off x="257174" y="6024511"/>
            <a:ext cx="990599" cy="577081"/>
          </a:xfrm>
          <a:prstGeom prst="rect">
            <a:avLst/>
          </a:prstGeom>
          <a:solidFill>
            <a:schemeClr val="bg1"/>
          </a:solidFill>
        </p:spPr>
        <p:txBody>
          <a:bodyPr wrap="square" rtlCol="0">
            <a:spAutoFit/>
          </a:bodyPr>
          <a:lstStyle/>
          <a:p>
            <a:r>
              <a:rPr lang="fr-CA" sz="1050" b="1" dirty="0">
                <a:solidFill>
                  <a:prstClr val="black"/>
                </a:solidFill>
                <a:latin typeface="Times New Roman" panose="02020603050405020304" pitchFamily="18" charset="0"/>
                <a:cs typeface="Times New Roman" panose="02020603050405020304" pitchFamily="18" charset="0"/>
              </a:rPr>
              <a:t>BAS DE LA JAMBE</a:t>
            </a:r>
          </a:p>
          <a:p>
            <a:endParaRPr lang="fr-CA" sz="1050" b="1" dirty="0">
              <a:solidFill>
                <a:prstClr val="black"/>
              </a:solidFill>
              <a:latin typeface="Times New Roman" panose="02020603050405020304" pitchFamily="18" charset="0"/>
              <a:cs typeface="Times New Roman" panose="02020603050405020304" pitchFamily="18" charset="0"/>
            </a:endParaRPr>
          </a:p>
        </p:txBody>
      </p:sp>
      <p:sp>
        <p:nvSpPr>
          <p:cNvPr id="21" name="ZoneTexte 20"/>
          <p:cNvSpPr txBox="1"/>
          <p:nvPr>
            <p:custDataLst>
              <p:tags r:id="rId11"/>
            </p:custDataLst>
          </p:nvPr>
        </p:nvSpPr>
        <p:spPr>
          <a:xfrm>
            <a:off x="285749" y="6821313"/>
            <a:ext cx="990599" cy="415498"/>
          </a:xfrm>
          <a:prstGeom prst="rect">
            <a:avLst/>
          </a:prstGeom>
          <a:solidFill>
            <a:schemeClr val="bg1"/>
          </a:solidFill>
        </p:spPr>
        <p:txBody>
          <a:bodyPr wrap="square" rtlCol="0">
            <a:spAutoFit/>
          </a:bodyPr>
          <a:lstStyle/>
          <a:p>
            <a:r>
              <a:rPr lang="fr-CA" sz="1050" b="1" dirty="0">
                <a:solidFill>
                  <a:prstClr val="black"/>
                </a:solidFill>
                <a:latin typeface="Times New Roman" panose="02020603050405020304" pitchFamily="18" charset="0"/>
                <a:cs typeface="Times New Roman" panose="02020603050405020304" pitchFamily="18" charset="0"/>
              </a:rPr>
              <a:t>CÔTES</a:t>
            </a:r>
          </a:p>
          <a:p>
            <a:endParaRPr lang="fr-CA" sz="1050" b="1" dirty="0">
              <a:solidFill>
                <a:prstClr val="black"/>
              </a:solidFill>
              <a:latin typeface="Times New Roman" panose="02020603050405020304" pitchFamily="18" charset="0"/>
              <a:cs typeface="Times New Roman" panose="02020603050405020304" pitchFamily="18" charset="0"/>
            </a:endParaRPr>
          </a:p>
        </p:txBody>
      </p:sp>
      <p:sp>
        <p:nvSpPr>
          <p:cNvPr id="22" name="ZoneTexte 21"/>
          <p:cNvSpPr txBox="1"/>
          <p:nvPr>
            <p:custDataLst>
              <p:tags r:id="rId12"/>
            </p:custDataLst>
          </p:nvPr>
        </p:nvSpPr>
        <p:spPr>
          <a:xfrm>
            <a:off x="219568" y="7528672"/>
            <a:ext cx="1028206" cy="415498"/>
          </a:xfrm>
          <a:prstGeom prst="rect">
            <a:avLst/>
          </a:prstGeom>
          <a:solidFill>
            <a:schemeClr val="bg1"/>
          </a:solidFill>
        </p:spPr>
        <p:txBody>
          <a:bodyPr wrap="square" rtlCol="0">
            <a:spAutoFit/>
          </a:bodyPr>
          <a:lstStyle/>
          <a:p>
            <a:r>
              <a:rPr lang="fr-CA" sz="1050" b="1" dirty="0">
                <a:solidFill>
                  <a:prstClr val="black"/>
                </a:solidFill>
                <a:latin typeface="Times New Roman" panose="02020603050405020304" pitchFamily="18" charset="0"/>
                <a:cs typeface="Times New Roman" panose="02020603050405020304" pitchFamily="18" charset="0"/>
              </a:rPr>
              <a:t>VERTÈBRES</a:t>
            </a:r>
          </a:p>
          <a:p>
            <a:endParaRPr lang="fr-CA" sz="1050" b="1" dirty="0">
              <a:solidFill>
                <a:prstClr val="black"/>
              </a:solidFill>
              <a:latin typeface="Times New Roman" panose="02020603050405020304" pitchFamily="18" charset="0"/>
              <a:cs typeface="Times New Roman" panose="02020603050405020304" pitchFamily="18" charset="0"/>
            </a:endParaRPr>
          </a:p>
        </p:txBody>
      </p:sp>
      <p:sp>
        <p:nvSpPr>
          <p:cNvPr id="23" name="ZoneTexte 22"/>
          <p:cNvSpPr txBox="1"/>
          <p:nvPr>
            <p:custDataLst>
              <p:tags r:id="rId13"/>
            </p:custDataLst>
          </p:nvPr>
        </p:nvSpPr>
        <p:spPr>
          <a:xfrm>
            <a:off x="333373" y="8383413"/>
            <a:ext cx="895351" cy="415498"/>
          </a:xfrm>
          <a:prstGeom prst="rect">
            <a:avLst/>
          </a:prstGeom>
          <a:solidFill>
            <a:schemeClr val="bg1"/>
          </a:solidFill>
        </p:spPr>
        <p:txBody>
          <a:bodyPr wrap="square" rtlCol="0">
            <a:spAutoFit/>
          </a:bodyPr>
          <a:lstStyle/>
          <a:p>
            <a:r>
              <a:rPr lang="fr-CA" sz="1050" b="1" dirty="0">
                <a:solidFill>
                  <a:prstClr val="black"/>
                </a:solidFill>
                <a:latin typeface="Times New Roman" panose="02020603050405020304" pitchFamily="18" charset="0"/>
                <a:cs typeface="Times New Roman" panose="02020603050405020304" pitchFamily="18" charset="0"/>
              </a:rPr>
              <a:t>PIED</a:t>
            </a:r>
          </a:p>
          <a:p>
            <a:endParaRPr lang="fr-CA" sz="105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8024357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custDataLst>
              <p:tags r:id="rId1"/>
            </p:custDataLst>
          </p:nvPr>
        </p:nvSpPr>
        <p:spPr>
          <a:xfrm>
            <a:off x="425667" y="333901"/>
            <a:ext cx="6280368" cy="16353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4" name="Title 3"/>
          <p:cNvSpPr>
            <a:spLocks noGrp="1"/>
          </p:cNvSpPr>
          <p:nvPr>
            <p:ph type="title"/>
            <p:custDataLst>
              <p:tags r:id="rId2"/>
            </p:custDataLst>
          </p:nvPr>
        </p:nvSpPr>
        <p:spPr>
          <a:xfrm>
            <a:off x="1299092" y="1539239"/>
            <a:ext cx="4274057" cy="753739"/>
          </a:xfrm>
          <a:solidFill>
            <a:schemeClr val="bg1"/>
          </a:solidFill>
        </p:spPr>
        <p:txBody>
          <a:bodyPr/>
          <a:lstStyle/>
          <a:p>
            <a:r>
              <a:rPr lang="en-US" sz="3000" dirty="0">
                <a:latin typeface="Calibri" panose="020F0502020204030204" pitchFamily="34" charset="0"/>
                <a:cs typeface="Calibri" panose="020F0502020204030204" pitchFamily="34" charset="0"/>
              </a:rPr>
              <a:t>Fiches </a:t>
            </a:r>
            <a:r>
              <a:rPr lang="en-US" sz="3000" dirty="0" err="1">
                <a:latin typeface="Calibri" panose="020F0502020204030204" pitchFamily="34" charset="0"/>
                <a:cs typeface="Calibri" panose="020F0502020204030204" pitchFamily="34" charset="0"/>
              </a:rPr>
              <a:t>d’activités</a:t>
            </a:r>
            <a:endParaRPr lang="en-US" sz="3000" dirty="0">
              <a:latin typeface="Calibri" panose="020F0502020204030204" pitchFamily="34" charset="0"/>
              <a:cs typeface="Calibri" panose="020F0502020204030204" pitchFamily="34" charset="0"/>
            </a:endParaRPr>
          </a:p>
        </p:txBody>
      </p:sp>
      <p:graphicFrame>
        <p:nvGraphicFramePr>
          <p:cNvPr id="5" name="Tableau 4"/>
          <p:cNvGraphicFramePr>
            <a:graphicFrameLocks noGrp="1"/>
          </p:cNvGraphicFramePr>
          <p:nvPr>
            <p:custDataLst>
              <p:tags r:id="rId3"/>
            </p:custDataLst>
            <p:extLst>
              <p:ext uri="{D42A27DB-BD31-4B8C-83A1-F6EECF244321}">
                <p14:modId xmlns:p14="http://schemas.microsoft.com/office/powerpoint/2010/main" xmlns="" val="2573922217"/>
              </p:ext>
            </p:extLst>
          </p:nvPr>
        </p:nvGraphicFramePr>
        <p:xfrm>
          <a:off x="806288" y="2788920"/>
          <a:ext cx="5374793" cy="2736249"/>
        </p:xfrm>
        <a:graphic>
          <a:graphicData uri="http://schemas.openxmlformats.org/drawingml/2006/table">
            <a:tbl>
              <a:tblPr firstRow="1" bandRow="1">
                <a:tableStyleId>{5C22544A-7EE6-4342-B048-85BDC9FD1C3A}</a:tableStyleId>
              </a:tblPr>
              <a:tblGrid>
                <a:gridCol w="1281445">
                  <a:extLst>
                    <a:ext uri="{9D8B030D-6E8A-4147-A177-3AD203B41FA5}">
                      <a16:colId xmlns:a16="http://schemas.microsoft.com/office/drawing/2014/main" xmlns="" val="20000"/>
                    </a:ext>
                  </a:extLst>
                </a:gridCol>
                <a:gridCol w="3227217">
                  <a:extLst>
                    <a:ext uri="{9D8B030D-6E8A-4147-A177-3AD203B41FA5}">
                      <a16:colId xmlns:a16="http://schemas.microsoft.com/office/drawing/2014/main" xmlns="" val="20001"/>
                    </a:ext>
                  </a:extLst>
                </a:gridCol>
                <a:gridCol w="866131">
                  <a:extLst>
                    <a:ext uri="{9D8B030D-6E8A-4147-A177-3AD203B41FA5}">
                      <a16:colId xmlns:a16="http://schemas.microsoft.com/office/drawing/2014/main" xmlns="" val="20002"/>
                    </a:ext>
                  </a:extLst>
                </a:gridCol>
              </a:tblGrid>
              <a:tr h="511209">
                <a:tc>
                  <a:txBody>
                    <a:bodyPr/>
                    <a:lstStyle/>
                    <a:p>
                      <a:pPr algn="ctr"/>
                      <a:r>
                        <a:rPr lang="fr-FR" sz="1400" baseline="0" dirty="0">
                          <a:latin typeface="Calibri" panose="020F0502020204030204" pitchFamily="34" charset="0"/>
                          <a:cs typeface="Calibri" panose="020F0502020204030204" pitchFamily="34" charset="0"/>
                        </a:rPr>
                        <a:t>Identification</a:t>
                      </a:r>
                      <a:endParaRPr lang="fr-FR" sz="1400" dirty="0">
                        <a:latin typeface="Calibri" panose="020F0502020204030204" pitchFamily="34" charset="0"/>
                        <a:cs typeface="Calibri" panose="020F0502020204030204" pitchFamily="34" charset="0"/>
                      </a:endParaRPr>
                    </a:p>
                  </a:txBody>
                  <a:tcPr anchor="ctr"/>
                </a:tc>
                <a:tc>
                  <a:txBody>
                    <a:bodyPr/>
                    <a:lstStyle/>
                    <a:p>
                      <a:pPr algn="ctr"/>
                      <a:r>
                        <a:rPr lang="fr-FR" sz="1400" dirty="0">
                          <a:latin typeface="Calibri" panose="020F0502020204030204" pitchFamily="34" charset="0"/>
                          <a:cs typeface="Calibri" panose="020F0502020204030204" pitchFamily="34" charset="0"/>
                        </a:rPr>
                        <a:t>Nom de la fiche</a:t>
                      </a:r>
                    </a:p>
                  </a:txBody>
                  <a:tcPr anchor="ctr"/>
                </a:tc>
                <a:tc>
                  <a:txBody>
                    <a:bodyPr/>
                    <a:lstStyle/>
                    <a:p>
                      <a:pPr algn="ctr"/>
                      <a:r>
                        <a:rPr lang="fr-FR" sz="1400" dirty="0">
                          <a:latin typeface="Calibri" panose="020F0502020204030204" pitchFamily="34" charset="0"/>
                          <a:cs typeface="Calibri" panose="020F0502020204030204" pitchFamily="34" charset="0"/>
                        </a:rPr>
                        <a:t>Pages</a:t>
                      </a:r>
                    </a:p>
                  </a:txBody>
                  <a:tcPr anchor="ctr"/>
                </a:tc>
                <a:extLst>
                  <a:ext uri="{0D108BD9-81ED-4DB2-BD59-A6C34878D82A}">
                    <a16:rowId xmlns:a16="http://schemas.microsoft.com/office/drawing/2014/main" xmlns="" val="10000"/>
                  </a:ext>
                </a:extLst>
              </a:tr>
              <a:tr h="370840">
                <a:tc>
                  <a:txBody>
                    <a:bodyPr/>
                    <a:lstStyle/>
                    <a:p>
                      <a:pPr algn="ctr"/>
                      <a:r>
                        <a:rPr lang="fr-FR" sz="1200" dirty="0">
                          <a:latin typeface="Calibri" panose="020F0502020204030204" pitchFamily="34" charset="0"/>
                          <a:cs typeface="Calibri" panose="020F0502020204030204" pitchFamily="34" charset="0"/>
                        </a:rPr>
                        <a:t>A</a:t>
                      </a:r>
                    </a:p>
                  </a:txBody>
                  <a:tcPr anchor="ctr"/>
                </a:tc>
                <a:tc>
                  <a:txBody>
                    <a:bodyPr/>
                    <a:lstStyle/>
                    <a:p>
                      <a:r>
                        <a:rPr lang="fr-FR" sz="1200" dirty="0">
                          <a:latin typeface="Calibri" panose="020F0502020204030204" pitchFamily="34" charset="0"/>
                          <a:cs typeface="Calibri" panose="020F0502020204030204" pitchFamily="34" charset="0"/>
                        </a:rPr>
                        <a:t>L’objet</a:t>
                      </a:r>
                      <a:r>
                        <a:rPr lang="fr-FR" sz="1200" baseline="0" dirty="0">
                          <a:latin typeface="Calibri" panose="020F0502020204030204" pitchFamily="34" charset="0"/>
                          <a:cs typeface="Calibri" panose="020F0502020204030204" pitchFamily="34" charset="0"/>
                        </a:rPr>
                        <a:t> mystérieux</a:t>
                      </a:r>
                      <a:endParaRPr lang="fr-FR" sz="1200" dirty="0">
                        <a:latin typeface="Calibri" panose="020F0502020204030204" pitchFamily="34" charset="0"/>
                        <a:cs typeface="Calibri" panose="020F0502020204030204" pitchFamily="34" charset="0"/>
                      </a:endParaRPr>
                    </a:p>
                  </a:txBody>
                  <a:tcPr anchor="ctr"/>
                </a:tc>
                <a:tc>
                  <a:txBody>
                    <a:bodyPr/>
                    <a:lstStyle/>
                    <a:p>
                      <a:pPr algn="ctr"/>
                      <a:r>
                        <a:rPr lang="fr-FR" sz="1200" dirty="0">
                          <a:latin typeface="Calibri" panose="020F0502020204030204" pitchFamily="34" charset="0"/>
                          <a:cs typeface="Calibri" panose="020F0502020204030204" pitchFamily="34" charset="0"/>
                        </a:rPr>
                        <a:t>01</a:t>
                      </a:r>
                    </a:p>
                  </a:txBody>
                  <a:tcPr/>
                </a:tc>
                <a:extLst>
                  <a:ext uri="{0D108BD9-81ED-4DB2-BD59-A6C34878D82A}">
                    <a16:rowId xmlns:a16="http://schemas.microsoft.com/office/drawing/2014/main" xmlns="" val="10001"/>
                  </a:ext>
                </a:extLst>
              </a:tr>
              <a:tr h="370840">
                <a:tc>
                  <a:txBody>
                    <a:bodyPr/>
                    <a:lstStyle/>
                    <a:p>
                      <a:pPr algn="ctr"/>
                      <a:r>
                        <a:rPr lang="fr-FR" sz="1200" dirty="0">
                          <a:latin typeface="Calibri" panose="020F0502020204030204" pitchFamily="34" charset="0"/>
                          <a:cs typeface="Calibri" panose="020F0502020204030204" pitchFamily="34" charset="0"/>
                        </a:rPr>
                        <a:t>B</a:t>
                      </a:r>
                    </a:p>
                  </a:txBody>
                  <a:tcPr anchor="ctr"/>
                </a:tc>
                <a:tc>
                  <a:txBody>
                    <a:bodyPr/>
                    <a:lstStyle/>
                    <a:p>
                      <a:r>
                        <a:rPr lang="fr-FR" sz="1200" dirty="0">
                          <a:latin typeface="Calibri" panose="020F0502020204030204" pitchFamily="34" charset="0"/>
                          <a:cs typeface="Calibri" panose="020F0502020204030204" pitchFamily="34" charset="0"/>
                        </a:rPr>
                        <a:t>Les indices</a:t>
                      </a:r>
                    </a:p>
                  </a:txBody>
                  <a:tcPr anchor="ctr"/>
                </a:tc>
                <a:tc>
                  <a:txBody>
                    <a:bodyPr/>
                    <a:lstStyle/>
                    <a:p>
                      <a:pPr algn="ctr"/>
                      <a:r>
                        <a:rPr lang="fr-FR" sz="1200" dirty="0">
                          <a:latin typeface="Calibri" panose="020F0502020204030204" pitchFamily="34" charset="0"/>
                          <a:cs typeface="Calibri" panose="020F0502020204030204" pitchFamily="34" charset="0"/>
                        </a:rPr>
                        <a:t>02-03</a:t>
                      </a:r>
                    </a:p>
                  </a:txBody>
                  <a:tcPr/>
                </a:tc>
                <a:extLst>
                  <a:ext uri="{0D108BD9-81ED-4DB2-BD59-A6C34878D82A}">
                    <a16:rowId xmlns:a16="http://schemas.microsoft.com/office/drawing/2014/main" xmlns="" val="10002"/>
                  </a:ext>
                </a:extLst>
              </a:tr>
              <a:tr h="370840">
                <a:tc>
                  <a:txBody>
                    <a:bodyPr/>
                    <a:lstStyle/>
                    <a:p>
                      <a:pPr algn="ctr"/>
                      <a:r>
                        <a:rPr lang="fr-FR" sz="1200" dirty="0">
                          <a:latin typeface="Calibri" panose="020F0502020204030204" pitchFamily="34" charset="0"/>
                          <a:cs typeface="Calibri" panose="020F0502020204030204" pitchFamily="34" charset="0"/>
                        </a:rPr>
                        <a:t>C </a:t>
                      </a:r>
                    </a:p>
                  </a:txBody>
                  <a:tcPr anchor="ctr"/>
                </a:tc>
                <a:tc>
                  <a:txBody>
                    <a:bodyPr/>
                    <a:lstStyle/>
                    <a:p>
                      <a:r>
                        <a:rPr lang="fr-FR" sz="1200" dirty="0">
                          <a:latin typeface="Calibri" panose="020F0502020204030204" pitchFamily="34" charset="0"/>
                          <a:cs typeface="Calibri" panose="020F0502020204030204" pitchFamily="34" charset="0"/>
                        </a:rPr>
                        <a:t>Les</a:t>
                      </a:r>
                      <a:r>
                        <a:rPr lang="fr-FR" sz="1200" baseline="0" dirty="0">
                          <a:latin typeface="Calibri" panose="020F0502020204030204" pitchFamily="34" charset="0"/>
                          <a:cs typeface="Calibri" panose="020F0502020204030204" pitchFamily="34" charset="0"/>
                        </a:rPr>
                        <a:t> os humains</a:t>
                      </a:r>
                      <a:endParaRPr lang="fr-FR" sz="1200" dirty="0">
                        <a:latin typeface="Calibri" panose="020F0502020204030204" pitchFamily="34" charset="0"/>
                        <a:cs typeface="Calibri" panose="020F0502020204030204" pitchFamily="34" charset="0"/>
                      </a:endParaRPr>
                    </a:p>
                  </a:txBody>
                  <a:tcPr anchor="ctr"/>
                </a:tc>
                <a:tc>
                  <a:txBody>
                    <a:bodyPr/>
                    <a:lstStyle/>
                    <a:p>
                      <a:pPr algn="ctr"/>
                      <a:r>
                        <a:rPr lang="fr-FR" sz="1200" dirty="0">
                          <a:latin typeface="Calibri" panose="020F0502020204030204" pitchFamily="34" charset="0"/>
                          <a:cs typeface="Calibri" panose="020F0502020204030204" pitchFamily="34" charset="0"/>
                        </a:rPr>
                        <a:t>04</a:t>
                      </a:r>
                    </a:p>
                  </a:txBody>
                  <a:tcPr/>
                </a:tc>
                <a:extLst>
                  <a:ext uri="{0D108BD9-81ED-4DB2-BD59-A6C34878D82A}">
                    <a16:rowId xmlns:a16="http://schemas.microsoft.com/office/drawing/2014/main" xmlns="" val="10003"/>
                  </a:ext>
                </a:extLst>
              </a:tr>
              <a:tr h="370840">
                <a:tc>
                  <a:txBody>
                    <a:bodyPr/>
                    <a:lstStyle/>
                    <a:p>
                      <a:pPr algn="ctr"/>
                      <a:r>
                        <a:rPr lang="fr-FR" sz="1200" dirty="0">
                          <a:latin typeface="Calibri" panose="020F0502020204030204" pitchFamily="34" charset="0"/>
                          <a:cs typeface="Calibri" panose="020F0502020204030204" pitchFamily="34" charset="0"/>
                        </a:rPr>
                        <a:t>D</a:t>
                      </a:r>
                    </a:p>
                  </a:txBody>
                  <a:tcPr anchor="ctr"/>
                </a:tc>
                <a:tc>
                  <a:txBody>
                    <a:bodyPr/>
                    <a:lstStyle/>
                    <a:p>
                      <a:r>
                        <a:rPr lang="fr-FR" sz="1200" dirty="0">
                          <a:latin typeface="Calibri" panose="020F0502020204030204" pitchFamily="34" charset="0"/>
                          <a:cs typeface="Calibri" panose="020F0502020204030204" pitchFamily="34" charset="0"/>
                        </a:rPr>
                        <a:t>Les principaux groupes d’os</a:t>
                      </a:r>
                    </a:p>
                  </a:txBody>
                  <a:tcPr anchor="ctr"/>
                </a:tc>
                <a:tc>
                  <a:txBody>
                    <a:bodyPr/>
                    <a:lstStyle/>
                    <a:p>
                      <a:pPr algn="ctr"/>
                      <a:r>
                        <a:rPr lang="fr-FR" sz="1200" dirty="0">
                          <a:latin typeface="Calibri" panose="020F0502020204030204" pitchFamily="34" charset="0"/>
                          <a:cs typeface="Calibri" panose="020F0502020204030204" pitchFamily="34" charset="0"/>
                        </a:rPr>
                        <a:t>05-06</a:t>
                      </a:r>
                    </a:p>
                  </a:txBody>
                  <a:tcPr/>
                </a:tc>
                <a:extLst>
                  <a:ext uri="{0D108BD9-81ED-4DB2-BD59-A6C34878D82A}">
                    <a16:rowId xmlns:a16="http://schemas.microsoft.com/office/drawing/2014/main" xmlns="" val="10004"/>
                  </a:ext>
                </a:extLst>
              </a:tr>
              <a:tr h="370840">
                <a:tc>
                  <a:txBody>
                    <a:bodyPr/>
                    <a:lstStyle/>
                    <a:p>
                      <a:pPr algn="ctr"/>
                      <a:r>
                        <a:rPr lang="fr-FR" sz="1200" dirty="0">
                          <a:latin typeface="Calibri" panose="020F0502020204030204" pitchFamily="34" charset="0"/>
                          <a:cs typeface="Calibri" panose="020F0502020204030204" pitchFamily="34" charset="0"/>
                        </a:rPr>
                        <a:t>E</a:t>
                      </a:r>
                    </a:p>
                  </a:txBody>
                  <a:tcPr anchor="ctr"/>
                </a:tc>
                <a:tc>
                  <a:txBody>
                    <a:bodyPr/>
                    <a:lstStyle/>
                    <a:p>
                      <a:r>
                        <a:rPr lang="fr-FR" sz="1200" dirty="0">
                          <a:latin typeface="Calibri" panose="020F0502020204030204" pitchFamily="34" charset="0"/>
                          <a:cs typeface="Calibri" panose="020F0502020204030204" pitchFamily="34" charset="0"/>
                        </a:rPr>
                        <a:t>Les dents et</a:t>
                      </a:r>
                      <a:r>
                        <a:rPr lang="fr-FR" sz="1200" baseline="0" dirty="0">
                          <a:latin typeface="Calibri" panose="020F0502020204030204" pitchFamily="34" charset="0"/>
                          <a:cs typeface="Calibri" panose="020F0502020204030204" pitchFamily="34" charset="0"/>
                        </a:rPr>
                        <a:t> la mâchoire</a:t>
                      </a:r>
                      <a:endParaRPr lang="fr-FR" sz="1200" dirty="0">
                        <a:latin typeface="Calibri" panose="020F0502020204030204" pitchFamily="34" charset="0"/>
                        <a:cs typeface="Calibri" panose="020F0502020204030204" pitchFamily="34" charset="0"/>
                      </a:endParaRPr>
                    </a:p>
                  </a:txBody>
                  <a:tcPr anchor="ctr"/>
                </a:tc>
                <a:tc>
                  <a:txBody>
                    <a:bodyPr/>
                    <a:lstStyle/>
                    <a:p>
                      <a:pPr algn="ctr"/>
                      <a:r>
                        <a:rPr lang="fr-FR" sz="1200" dirty="0">
                          <a:latin typeface="Calibri" panose="020F0502020204030204" pitchFamily="34" charset="0"/>
                          <a:cs typeface="Calibri" panose="020F0502020204030204" pitchFamily="34" charset="0"/>
                        </a:rPr>
                        <a:t>07-08</a:t>
                      </a:r>
                    </a:p>
                  </a:txBody>
                  <a:tcPr/>
                </a:tc>
                <a:extLst>
                  <a:ext uri="{0D108BD9-81ED-4DB2-BD59-A6C34878D82A}">
                    <a16:rowId xmlns:a16="http://schemas.microsoft.com/office/drawing/2014/main" xmlns="" val="10005"/>
                  </a:ext>
                </a:extLst>
              </a:tr>
              <a:tr h="370840">
                <a:tc>
                  <a:txBody>
                    <a:bodyPr/>
                    <a:lstStyle/>
                    <a:p>
                      <a:pPr algn="ctr"/>
                      <a:r>
                        <a:rPr lang="fr-FR" sz="1200" dirty="0">
                          <a:latin typeface="Calibri" panose="020F0502020204030204" pitchFamily="34" charset="0"/>
                          <a:cs typeface="Calibri" panose="020F0502020204030204" pitchFamily="34" charset="0"/>
                        </a:rPr>
                        <a:t>F</a:t>
                      </a:r>
                    </a:p>
                  </a:txBody>
                  <a:tcPr anchor="ctr"/>
                </a:tc>
                <a:tc>
                  <a:txBody>
                    <a:bodyPr/>
                    <a:lstStyle/>
                    <a:p>
                      <a:r>
                        <a:rPr lang="fr-FR" sz="1200" baseline="0" dirty="0">
                          <a:latin typeface="Calibri" panose="020F0502020204030204" pitchFamily="34" charset="0"/>
                          <a:cs typeface="Calibri" panose="020F0502020204030204" pitchFamily="34" charset="0"/>
                        </a:rPr>
                        <a:t>Squelettes de petits animaux</a:t>
                      </a:r>
                      <a:endParaRPr lang="fr-FR" sz="1200" dirty="0">
                        <a:latin typeface="Calibri" panose="020F0502020204030204" pitchFamily="34" charset="0"/>
                        <a:cs typeface="Calibri" panose="020F0502020204030204" pitchFamily="34" charset="0"/>
                      </a:endParaRPr>
                    </a:p>
                  </a:txBody>
                  <a:tcPr anchor="ctr"/>
                </a:tc>
                <a:tc>
                  <a:txBody>
                    <a:bodyPr/>
                    <a:lstStyle/>
                    <a:p>
                      <a:pPr algn="ctr"/>
                      <a:r>
                        <a:rPr lang="fr-FR" sz="1200" dirty="0">
                          <a:latin typeface="Calibri" panose="020F0502020204030204" pitchFamily="34" charset="0"/>
                          <a:cs typeface="Calibri" panose="020F0502020204030204" pitchFamily="34" charset="0"/>
                        </a:rPr>
                        <a:t>09-010</a:t>
                      </a:r>
                    </a:p>
                  </a:txBody>
                  <a:tcPr/>
                </a:tc>
                <a:extLst>
                  <a:ext uri="{0D108BD9-81ED-4DB2-BD59-A6C34878D82A}">
                    <a16:rowId xmlns:a16="http://schemas.microsoft.com/office/drawing/2014/main" xmlns="" val="10006"/>
                  </a:ext>
                </a:extLst>
              </a:tr>
            </a:tbl>
          </a:graphicData>
        </a:graphic>
      </p:graphicFrame>
      <p:sp>
        <p:nvSpPr>
          <p:cNvPr id="6" name="Espace réservé du numéro de diapositive 1"/>
          <p:cNvSpPr>
            <a:spLocks noGrp="1"/>
          </p:cNvSpPr>
          <p:nvPr>
            <p:ph type="sldNum" sz="quarter" idx="12"/>
            <p:custDataLst>
              <p:tags r:id="rId4"/>
            </p:custDataLst>
          </p:nvPr>
        </p:nvSpPr>
        <p:spPr>
          <a:xfrm>
            <a:off x="5466370" y="7862297"/>
            <a:ext cx="1363264" cy="1234203"/>
          </a:xfrm>
        </p:spPr>
        <p:txBody>
          <a:bodyPr/>
          <a:lstStyle/>
          <a:p>
            <a:fld id="{027FB875-5C85-AB42-9DC5-178568A424B8}" type="slidenum">
              <a:rPr lang="en-US" sz="8000" smtClean="0">
                <a:gradFill>
                  <a:gsLst>
                    <a:gs pos="0">
                      <a:prstClr val="black">
                        <a:alpha val="10000"/>
                      </a:prstClr>
                    </a:gs>
                    <a:gs pos="100000">
                      <a:prstClr val="black">
                        <a:alpha val="10000"/>
                      </a:prstClr>
                    </a:gs>
                  </a:gsLst>
                  <a:lin ang="5400000" scaled="0"/>
                </a:gradFill>
              </a:rPr>
              <a:pPr/>
              <a:t>35</a:t>
            </a:fld>
            <a:endParaRPr lang="en-US" sz="8000" dirty="0">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xmlns="" val="17263655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B75968C1-0F1C-6012-3B5D-E8BEB739B079}"/>
              </a:ext>
            </a:extLst>
          </p:cNvPr>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36</a:t>
            </a:fld>
            <a:endParaRPr lang="en-US">
              <a:gradFill>
                <a:gsLst>
                  <a:gs pos="0">
                    <a:prstClr val="black">
                      <a:alpha val="10000"/>
                    </a:prstClr>
                  </a:gs>
                  <a:gs pos="100000">
                    <a:prstClr val="black">
                      <a:alpha val="10000"/>
                    </a:prstClr>
                  </a:gs>
                </a:gsLst>
                <a:lin ang="5400000" scaled="0"/>
              </a:gradFill>
            </a:endParaRPr>
          </a:p>
        </p:txBody>
      </p:sp>
      <p:pic>
        <p:nvPicPr>
          <p:cNvPr id="4" name="Image 3">
            <a:extLst>
              <a:ext uri="{FF2B5EF4-FFF2-40B4-BE49-F238E27FC236}">
                <a16:creationId xmlns:a16="http://schemas.microsoft.com/office/drawing/2014/main" xmlns="" id="{549D7792-3C23-247F-90A0-F5AB343BF0A0}"/>
              </a:ext>
            </a:extLst>
          </p:cNvPr>
          <p:cNvPicPr>
            <a:picLocks noChangeAspect="1"/>
          </p:cNvPicPr>
          <p:nvPr/>
        </p:nvPicPr>
        <p:blipFill>
          <a:blip r:embed="rId2"/>
          <a:stretch>
            <a:fillRect/>
          </a:stretch>
        </p:blipFill>
        <p:spPr>
          <a:xfrm>
            <a:off x="0" y="134470"/>
            <a:ext cx="6858000" cy="8875059"/>
          </a:xfrm>
          <a:prstGeom prst="rect">
            <a:avLst/>
          </a:prstGeom>
        </p:spPr>
      </p:pic>
    </p:spTree>
    <p:extLst>
      <p:ext uri="{BB962C8B-B14F-4D97-AF65-F5344CB8AC3E}">
        <p14:creationId xmlns:p14="http://schemas.microsoft.com/office/powerpoint/2010/main" xmlns="" val="343642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56A55B6B-7C17-22B8-7D47-A99D11193D2A}"/>
              </a:ext>
            </a:extLst>
          </p:cNvPr>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37</a:t>
            </a:fld>
            <a:endParaRPr lang="en-US">
              <a:gradFill>
                <a:gsLst>
                  <a:gs pos="0">
                    <a:prstClr val="black">
                      <a:alpha val="10000"/>
                    </a:prstClr>
                  </a:gs>
                  <a:gs pos="100000">
                    <a:prstClr val="black">
                      <a:alpha val="10000"/>
                    </a:prstClr>
                  </a:gs>
                </a:gsLst>
                <a:lin ang="5400000" scaled="0"/>
              </a:gradFill>
            </a:endParaRPr>
          </a:p>
        </p:txBody>
      </p:sp>
      <p:pic>
        <p:nvPicPr>
          <p:cNvPr id="4" name="Image 3">
            <a:extLst>
              <a:ext uri="{FF2B5EF4-FFF2-40B4-BE49-F238E27FC236}">
                <a16:creationId xmlns:a16="http://schemas.microsoft.com/office/drawing/2014/main" xmlns="" id="{1179F920-EBED-912D-E558-C52FCED5CFE3}"/>
              </a:ext>
            </a:extLst>
          </p:cNvPr>
          <p:cNvPicPr>
            <a:picLocks noChangeAspect="1"/>
          </p:cNvPicPr>
          <p:nvPr/>
        </p:nvPicPr>
        <p:blipFill>
          <a:blip r:embed="rId2"/>
          <a:stretch>
            <a:fillRect/>
          </a:stretch>
        </p:blipFill>
        <p:spPr>
          <a:xfrm>
            <a:off x="0" y="134470"/>
            <a:ext cx="6858000" cy="8875059"/>
          </a:xfrm>
          <a:prstGeom prst="rect">
            <a:avLst/>
          </a:prstGeom>
        </p:spPr>
      </p:pic>
    </p:spTree>
    <p:extLst>
      <p:ext uri="{BB962C8B-B14F-4D97-AF65-F5344CB8AC3E}">
        <p14:creationId xmlns:p14="http://schemas.microsoft.com/office/powerpoint/2010/main" xmlns="" val="11468674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6A4C1F2D-041B-3867-55D4-8F8F622EACC9}"/>
              </a:ext>
            </a:extLst>
          </p:cNvPr>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38</a:t>
            </a:fld>
            <a:endParaRPr lang="en-US">
              <a:gradFill>
                <a:gsLst>
                  <a:gs pos="0">
                    <a:prstClr val="black">
                      <a:alpha val="10000"/>
                    </a:prstClr>
                  </a:gs>
                  <a:gs pos="100000">
                    <a:prstClr val="black">
                      <a:alpha val="10000"/>
                    </a:prstClr>
                  </a:gs>
                </a:gsLst>
                <a:lin ang="5400000" scaled="0"/>
              </a:gradFill>
            </a:endParaRPr>
          </a:p>
        </p:txBody>
      </p:sp>
      <p:pic>
        <p:nvPicPr>
          <p:cNvPr id="4" name="Image 3">
            <a:extLst>
              <a:ext uri="{FF2B5EF4-FFF2-40B4-BE49-F238E27FC236}">
                <a16:creationId xmlns:a16="http://schemas.microsoft.com/office/drawing/2014/main" xmlns="" id="{D67A30D2-2B9A-5672-B9F5-3C154C1423BB}"/>
              </a:ext>
            </a:extLst>
          </p:cNvPr>
          <p:cNvPicPr>
            <a:picLocks noChangeAspect="1"/>
          </p:cNvPicPr>
          <p:nvPr/>
        </p:nvPicPr>
        <p:blipFill>
          <a:blip r:embed="rId2"/>
          <a:stretch>
            <a:fillRect/>
          </a:stretch>
        </p:blipFill>
        <p:spPr>
          <a:xfrm>
            <a:off x="0" y="134470"/>
            <a:ext cx="6858000" cy="8875059"/>
          </a:xfrm>
          <a:prstGeom prst="rect">
            <a:avLst/>
          </a:prstGeom>
        </p:spPr>
      </p:pic>
    </p:spTree>
    <p:extLst>
      <p:ext uri="{BB962C8B-B14F-4D97-AF65-F5344CB8AC3E}">
        <p14:creationId xmlns:p14="http://schemas.microsoft.com/office/powerpoint/2010/main" xmlns="" val="10034077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51491E14-A323-C7C0-3E50-85B45BF333A5}"/>
              </a:ext>
            </a:extLst>
          </p:cNvPr>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39</a:t>
            </a:fld>
            <a:endParaRPr lang="en-US">
              <a:gradFill>
                <a:gsLst>
                  <a:gs pos="0">
                    <a:prstClr val="black">
                      <a:alpha val="10000"/>
                    </a:prstClr>
                  </a:gs>
                  <a:gs pos="100000">
                    <a:prstClr val="black">
                      <a:alpha val="10000"/>
                    </a:prstClr>
                  </a:gs>
                </a:gsLst>
                <a:lin ang="5400000" scaled="0"/>
              </a:gradFill>
            </a:endParaRPr>
          </a:p>
        </p:txBody>
      </p:sp>
      <p:pic>
        <p:nvPicPr>
          <p:cNvPr id="4" name="Image 3">
            <a:extLst>
              <a:ext uri="{FF2B5EF4-FFF2-40B4-BE49-F238E27FC236}">
                <a16:creationId xmlns:a16="http://schemas.microsoft.com/office/drawing/2014/main" xmlns="" id="{78837E75-411D-514F-8D73-78C196461318}"/>
              </a:ext>
            </a:extLst>
          </p:cNvPr>
          <p:cNvPicPr>
            <a:picLocks noChangeAspect="1"/>
          </p:cNvPicPr>
          <p:nvPr/>
        </p:nvPicPr>
        <p:blipFill>
          <a:blip r:embed="rId2"/>
          <a:stretch>
            <a:fillRect/>
          </a:stretch>
        </p:blipFill>
        <p:spPr>
          <a:xfrm>
            <a:off x="0" y="134470"/>
            <a:ext cx="6858000" cy="8875059"/>
          </a:xfrm>
          <a:prstGeom prst="rect">
            <a:avLst/>
          </a:prstGeom>
        </p:spPr>
      </p:pic>
    </p:spTree>
    <p:extLst>
      <p:ext uri="{BB962C8B-B14F-4D97-AF65-F5344CB8AC3E}">
        <p14:creationId xmlns:p14="http://schemas.microsoft.com/office/powerpoint/2010/main" xmlns="" val="1936066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1027204" y="413384"/>
            <a:ext cx="4625596" cy="697633"/>
          </a:xfrm>
        </p:spPr>
        <p:txBody>
          <a:bodyPr/>
          <a:lstStyle/>
          <a:p>
            <a:r>
              <a:rPr lang="en-US" sz="3000" dirty="0">
                <a:latin typeface="Calibri" pitchFamily="34" charset="0"/>
                <a:cs typeface="Calibri" pitchFamily="34" charset="0"/>
              </a:rPr>
              <a:t>Séquence d’enseignement</a:t>
            </a:r>
          </a:p>
        </p:txBody>
      </p:sp>
      <p:sp>
        <p:nvSpPr>
          <p:cNvPr id="2" name="Espace réservé du numéro de diapositive 1"/>
          <p:cNvSpPr>
            <a:spLocks noGrp="1"/>
          </p:cNvSpPr>
          <p:nvPr>
            <p:ph type="sldNum" sz="quarter" idx="12"/>
            <p:custDataLst>
              <p:tags r:id="rId2"/>
            </p:custDataLst>
          </p:nvPr>
        </p:nvSpPr>
        <p:spPr>
          <a:xfrm>
            <a:off x="5745708" y="8006313"/>
            <a:ext cx="1112292" cy="1135797"/>
          </a:xfrm>
        </p:spPr>
        <p:txBody>
          <a:bodyPr/>
          <a:lstStyle/>
          <a:p>
            <a:fld id="{027FB875-5C85-AB42-9DC5-178568A424B8}" type="slidenum">
              <a:rPr lang="en-US" b="1" smtClean="0">
                <a:cs typeface="Times New Roman" panose="02020603050405020304" pitchFamily="18" charset="0"/>
              </a:rPr>
              <a:pPr/>
              <a:t>4</a:t>
            </a:fld>
            <a:endParaRPr lang="en-US" b="1" dirty="0">
              <a:cs typeface="Times New Roman" panose="02020603050405020304" pitchFamily="18" charset="0"/>
            </a:endParaRPr>
          </a:p>
        </p:txBody>
      </p:sp>
      <p:graphicFrame>
        <p:nvGraphicFramePr>
          <p:cNvPr id="6" name="Tableau 5"/>
          <p:cNvGraphicFramePr>
            <a:graphicFrameLocks noGrp="1"/>
          </p:cNvGraphicFramePr>
          <p:nvPr>
            <p:custDataLst>
              <p:tags r:id="rId3"/>
            </p:custDataLst>
            <p:extLst>
              <p:ext uri="{D42A27DB-BD31-4B8C-83A1-F6EECF244321}">
                <p14:modId xmlns:p14="http://schemas.microsoft.com/office/powerpoint/2010/main" xmlns="" val="2546239611"/>
              </p:ext>
            </p:extLst>
          </p:nvPr>
        </p:nvGraphicFramePr>
        <p:xfrm>
          <a:off x="218516" y="1361218"/>
          <a:ext cx="6420968" cy="6903633"/>
        </p:xfrm>
        <a:graphic>
          <a:graphicData uri="http://schemas.openxmlformats.org/drawingml/2006/table">
            <a:tbl>
              <a:tblPr firstRow="1" bandRow="1">
                <a:tableStyleId>{5C22544A-7EE6-4342-B048-85BDC9FD1C3A}</a:tableStyleId>
              </a:tblPr>
              <a:tblGrid>
                <a:gridCol w="1116000">
                  <a:extLst>
                    <a:ext uri="{9D8B030D-6E8A-4147-A177-3AD203B41FA5}">
                      <a16:colId xmlns:a16="http://schemas.microsoft.com/office/drawing/2014/main" xmlns="" val="20000"/>
                    </a:ext>
                  </a:extLst>
                </a:gridCol>
                <a:gridCol w="2448000">
                  <a:extLst>
                    <a:ext uri="{9D8B030D-6E8A-4147-A177-3AD203B41FA5}">
                      <a16:colId xmlns:a16="http://schemas.microsoft.com/office/drawing/2014/main" xmlns="" val="20001"/>
                    </a:ext>
                  </a:extLst>
                </a:gridCol>
                <a:gridCol w="628880">
                  <a:extLst>
                    <a:ext uri="{9D8B030D-6E8A-4147-A177-3AD203B41FA5}">
                      <a16:colId xmlns:a16="http://schemas.microsoft.com/office/drawing/2014/main" xmlns="" val="20002"/>
                    </a:ext>
                  </a:extLst>
                </a:gridCol>
                <a:gridCol w="788088">
                  <a:extLst>
                    <a:ext uri="{9D8B030D-6E8A-4147-A177-3AD203B41FA5}">
                      <a16:colId xmlns:a16="http://schemas.microsoft.com/office/drawing/2014/main" xmlns="" val="20003"/>
                    </a:ext>
                  </a:extLst>
                </a:gridCol>
                <a:gridCol w="540000">
                  <a:extLst>
                    <a:ext uri="{9D8B030D-6E8A-4147-A177-3AD203B41FA5}">
                      <a16:colId xmlns:a16="http://schemas.microsoft.com/office/drawing/2014/main" xmlns="" val="20004"/>
                    </a:ext>
                  </a:extLst>
                </a:gridCol>
                <a:gridCol w="900000">
                  <a:extLst>
                    <a:ext uri="{9D8B030D-6E8A-4147-A177-3AD203B41FA5}">
                      <a16:colId xmlns:a16="http://schemas.microsoft.com/office/drawing/2014/main" xmlns="" val="20005"/>
                    </a:ext>
                  </a:extLst>
                </a:gridCol>
              </a:tblGrid>
              <a:tr h="493148">
                <a:tc>
                  <a:txBody>
                    <a:bodyPr/>
                    <a:lstStyle/>
                    <a:p>
                      <a:pPr algn="ctr"/>
                      <a:r>
                        <a:rPr lang="fr-FR" sz="1400" dirty="0">
                          <a:latin typeface="Calibri" panose="020F0502020204030204" pitchFamily="34" charset="0"/>
                          <a:cs typeface="Calibri" panose="020F0502020204030204" pitchFamily="34" charset="0"/>
                        </a:rPr>
                        <a:t>Activité</a:t>
                      </a:r>
                    </a:p>
                  </a:txBody>
                  <a:tcPr anchor="ctr"/>
                </a:tc>
                <a:tc>
                  <a:txBody>
                    <a:bodyPr/>
                    <a:lstStyle/>
                    <a:p>
                      <a:pPr algn="ctr"/>
                      <a:r>
                        <a:rPr lang="fr-FR" sz="1400" dirty="0">
                          <a:latin typeface="Calibri" panose="020F0502020204030204" pitchFamily="34" charset="0"/>
                          <a:cs typeface="Calibri" panose="020F0502020204030204" pitchFamily="34" charset="0"/>
                        </a:rPr>
                        <a:t>Description</a:t>
                      </a:r>
                    </a:p>
                  </a:txBody>
                  <a:tcPr anchor="ctr"/>
                </a:tc>
                <a:tc>
                  <a:txBody>
                    <a:bodyPr/>
                    <a:lstStyle/>
                    <a:p>
                      <a:pPr algn="ctr"/>
                      <a:r>
                        <a:rPr lang="fr-FR" sz="1400" dirty="0">
                          <a:latin typeface="Calibri" panose="020F0502020204030204" pitchFamily="34" charset="0"/>
                          <a:cs typeface="Calibri" panose="020F0502020204030204" pitchFamily="34" charset="0"/>
                        </a:rPr>
                        <a:t>Durée</a:t>
                      </a:r>
                    </a:p>
                  </a:txBody>
                  <a:tcPr marL="36000" marR="36000" anchor="ctr"/>
                </a:tc>
                <a:tc>
                  <a:txBody>
                    <a:bodyPr/>
                    <a:lstStyle/>
                    <a:p>
                      <a:pPr algn="ctr"/>
                      <a:r>
                        <a:rPr lang="fr-FR" sz="1400" dirty="0">
                          <a:latin typeface="Calibri" panose="020F0502020204030204" pitchFamily="34" charset="0"/>
                          <a:cs typeface="Calibri" panose="020F0502020204030204" pitchFamily="34" charset="0"/>
                        </a:rPr>
                        <a:t>Fiche</a:t>
                      </a:r>
                      <a:r>
                        <a:rPr lang="fr-FR" sz="1400" baseline="0" dirty="0">
                          <a:latin typeface="Calibri" panose="020F0502020204030204" pitchFamily="34" charset="0"/>
                          <a:cs typeface="Calibri" panose="020F0502020204030204" pitchFamily="34" charset="0"/>
                        </a:rPr>
                        <a:t>s d’activité</a:t>
                      </a:r>
                      <a:endParaRPr lang="fr-FR" sz="1400" dirty="0">
                        <a:latin typeface="Calibri" panose="020F0502020204030204" pitchFamily="34" charset="0"/>
                        <a:cs typeface="Calibri" panose="020F0502020204030204" pitchFamily="34" charset="0"/>
                      </a:endParaRPr>
                    </a:p>
                  </a:txBody>
                  <a:tcPr marL="36000" marR="36000" anchor="ctr"/>
                </a:tc>
                <a:tc>
                  <a:txBody>
                    <a:bodyPr/>
                    <a:lstStyle/>
                    <a:p>
                      <a:pPr algn="ctr"/>
                      <a:r>
                        <a:rPr lang="fr-CA" sz="1400" dirty="0">
                          <a:latin typeface="Calibri" panose="020F0502020204030204" pitchFamily="34" charset="0"/>
                          <a:cs typeface="Calibri" panose="020F0502020204030204" pitchFamily="34" charset="0"/>
                        </a:rPr>
                        <a:t>Fiches TNI</a:t>
                      </a:r>
                      <a:endParaRPr lang="fr-FR" sz="1400" dirty="0">
                        <a:latin typeface="Calibri" panose="020F0502020204030204" pitchFamily="34" charset="0"/>
                        <a:cs typeface="Calibri" panose="020F0502020204030204" pitchFamily="34" charset="0"/>
                      </a:endParaRPr>
                    </a:p>
                  </a:txBody>
                  <a:tcPr marL="36000" marR="36000" anchor="ctr"/>
                </a:tc>
                <a:tc>
                  <a:txBody>
                    <a:bodyPr/>
                    <a:lstStyle/>
                    <a:p>
                      <a:pPr algn="ctr"/>
                      <a:r>
                        <a:rPr lang="fr-FR" sz="1400" dirty="0">
                          <a:latin typeface="Calibri" panose="020F0502020204030204" pitchFamily="34" charset="0"/>
                          <a:cs typeface="Calibri" panose="020F0502020204030204" pitchFamily="34" charset="0"/>
                        </a:rPr>
                        <a:t>Fiches </a:t>
                      </a:r>
                      <a:r>
                        <a:rPr lang="fr-FR" sz="1400" dirty="0" smtClean="0">
                          <a:latin typeface="Calibri" panose="020F0502020204030204" pitchFamily="34" charset="0"/>
                          <a:cs typeface="Calibri" panose="020F0502020204030204" pitchFamily="34" charset="0"/>
                        </a:rPr>
                        <a:t>théoriques</a:t>
                      </a:r>
                      <a:endParaRPr lang="fr-FR" sz="1400" dirty="0">
                        <a:latin typeface="Calibri" panose="020F0502020204030204" pitchFamily="34" charset="0"/>
                        <a:cs typeface="Calibri" panose="020F0502020204030204" pitchFamily="34" charset="0"/>
                      </a:endParaRPr>
                    </a:p>
                  </a:txBody>
                  <a:tcPr marL="36000" marR="36000" anchor="ctr"/>
                </a:tc>
                <a:extLst>
                  <a:ext uri="{0D108BD9-81ED-4DB2-BD59-A6C34878D82A}">
                    <a16:rowId xmlns:a16="http://schemas.microsoft.com/office/drawing/2014/main" xmlns="" val="10000"/>
                  </a:ext>
                </a:extLst>
              </a:tr>
              <a:tr h="295889">
                <a:tc gridSpan="6">
                  <a:txBody>
                    <a:bodyPr/>
                    <a:lstStyle/>
                    <a:p>
                      <a:pPr algn="ctr"/>
                      <a:r>
                        <a:rPr lang="fr-FR" sz="1200" b="1" dirty="0">
                          <a:latin typeface="Calibri" panose="020F0502020204030204" pitchFamily="34" charset="0"/>
                          <a:cs typeface="Calibri" panose="020F0502020204030204" pitchFamily="34" charset="0"/>
                        </a:rPr>
                        <a:t>AMORCE</a:t>
                      </a: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01"/>
                  </a:ext>
                </a:extLst>
              </a:tr>
              <a:tr h="493148">
                <a:tc>
                  <a:txBody>
                    <a:bodyPr/>
                    <a:lstStyle/>
                    <a:p>
                      <a:pPr marL="228600" indent="-228600" algn="l">
                        <a:buFont typeface="+mj-lt"/>
                        <a:buAutoNum type="arabicPeriod"/>
                      </a:pPr>
                      <a:r>
                        <a:rPr lang="fr-FR" sz="1200" kern="1200" dirty="0">
                          <a:solidFill>
                            <a:schemeClr val="dk1"/>
                          </a:solidFill>
                          <a:latin typeface="Calibri" panose="020F0502020204030204" pitchFamily="34" charset="0"/>
                          <a:ea typeface="+mn-ea"/>
                          <a:cs typeface="Calibri" panose="020F0502020204030204" pitchFamily="34" charset="0"/>
                        </a:rPr>
                        <a:t>L’objet mystérieux</a:t>
                      </a:r>
                    </a:p>
                  </a:txBody>
                  <a:tcPr/>
                </a:tc>
                <a:tc>
                  <a:txBody>
                    <a:bodyPr/>
                    <a:lstStyle/>
                    <a:p>
                      <a:pPr algn="l"/>
                      <a:r>
                        <a:rPr lang="fr-FR" sz="1200" dirty="0">
                          <a:latin typeface="Calibri" panose="020F0502020204030204" pitchFamily="34" charset="0"/>
                          <a:cs typeface="Calibri" panose="020F0502020204030204" pitchFamily="34" charset="0"/>
                        </a:rPr>
                        <a:t>Les élèves reçoivent</a:t>
                      </a:r>
                      <a:r>
                        <a:rPr lang="fr-FR" sz="1200" baseline="0" dirty="0">
                          <a:latin typeface="Calibri" panose="020F0502020204030204" pitchFamily="34" charset="0"/>
                          <a:cs typeface="Calibri" panose="020F0502020204030204" pitchFamily="34" charset="0"/>
                        </a:rPr>
                        <a:t> un objet mystérieux (pelote de réjection de hibou) qu’ils observent et tentent d’identifier (hypothèse).</a:t>
                      </a:r>
                      <a:endParaRPr lang="fr-FR" sz="1200" dirty="0">
                        <a:latin typeface="Calibri" panose="020F0502020204030204" pitchFamily="34" charset="0"/>
                        <a:cs typeface="Calibri" panose="020F0502020204030204" pitchFamily="34" charset="0"/>
                      </a:endParaRPr>
                    </a:p>
                  </a:txBody>
                  <a:tcPr/>
                </a:tc>
                <a:tc>
                  <a:txBody>
                    <a:bodyPr/>
                    <a:lstStyle/>
                    <a:p>
                      <a:pPr algn="ctr"/>
                      <a:r>
                        <a:rPr lang="fr-FR" sz="1200" dirty="0">
                          <a:solidFill>
                            <a:schemeClr val="tx1"/>
                          </a:solidFill>
                          <a:effectLst/>
                          <a:latin typeface="Calibri" panose="020F0502020204030204" pitchFamily="34" charset="0"/>
                          <a:cs typeface="Calibri" panose="020F0502020204030204" pitchFamily="34" charset="0"/>
                        </a:rPr>
                        <a:t>50 </a:t>
                      </a:r>
                      <a:r>
                        <a:rPr lang="fr-FR" sz="1200" dirty="0" smtClean="0">
                          <a:solidFill>
                            <a:schemeClr val="tx1"/>
                          </a:solidFill>
                          <a:effectLst/>
                          <a:latin typeface="Calibri" panose="020F0502020204030204" pitchFamily="34" charset="0"/>
                          <a:cs typeface="Calibri" panose="020F0502020204030204" pitchFamily="34" charset="0"/>
                        </a:rPr>
                        <a:t> </a:t>
                      </a:r>
                      <a:r>
                        <a:rPr lang="fr-FR" sz="1200" dirty="0">
                          <a:solidFill>
                            <a:schemeClr val="tx1"/>
                          </a:solidFill>
                          <a:effectLst/>
                          <a:latin typeface="Calibri" panose="020F0502020204030204" pitchFamily="34" charset="0"/>
                          <a:cs typeface="Calibri" panose="020F0502020204030204" pitchFamily="34" charset="0"/>
                        </a:rPr>
                        <a:t>min</a:t>
                      </a:r>
                    </a:p>
                  </a:txBody>
                  <a:tcPr/>
                </a:tc>
                <a:tc>
                  <a:txBody>
                    <a:bodyPr/>
                    <a:lstStyle/>
                    <a:p>
                      <a:pPr algn="ctr"/>
                      <a:r>
                        <a:rPr lang="fr-FR" sz="1200" dirty="0">
                          <a:latin typeface="Calibri" panose="020F0502020204030204" pitchFamily="34" charset="0"/>
                          <a:cs typeface="Calibri" panose="020F0502020204030204" pitchFamily="34" charset="0"/>
                        </a:rPr>
                        <a:t>A</a:t>
                      </a:r>
                    </a:p>
                  </a:txBody>
                  <a:tcPr/>
                </a:tc>
                <a:tc>
                  <a:txBody>
                    <a:bodyPr/>
                    <a:lstStyle/>
                    <a:p>
                      <a:pPr algn="ctr"/>
                      <a:r>
                        <a:rPr lang="fr-CA" sz="1200" dirty="0">
                          <a:latin typeface="Calibri" panose="020F0502020204030204" pitchFamily="34" charset="0"/>
                          <a:cs typeface="Calibri" panose="020F0502020204030204" pitchFamily="34" charset="0"/>
                        </a:rPr>
                        <a:t>--</a:t>
                      </a:r>
                      <a:endParaRPr lang="fr-FR" sz="1200" dirty="0">
                        <a:latin typeface="Calibri" panose="020F0502020204030204" pitchFamily="34" charset="0"/>
                        <a:cs typeface="Calibri" panose="020F0502020204030204" pitchFamily="34" charset="0"/>
                      </a:endParaRPr>
                    </a:p>
                  </a:txBody>
                  <a:tcPr/>
                </a:tc>
                <a:tc>
                  <a:txBody>
                    <a:bodyPr/>
                    <a:lstStyle/>
                    <a:p>
                      <a:pPr algn="ctr"/>
                      <a:r>
                        <a:rPr lang="fr-FR" sz="1200" dirty="0">
                          <a:latin typeface="Calibri" panose="020F0502020204030204" pitchFamily="34" charset="0"/>
                          <a:cs typeface="Calibri" panose="020F0502020204030204" pitchFamily="34" charset="0"/>
                        </a:rPr>
                        <a:t>1</a:t>
                      </a:r>
                    </a:p>
                  </a:txBody>
                  <a:tcPr/>
                </a:tc>
                <a:extLst>
                  <a:ext uri="{0D108BD9-81ED-4DB2-BD59-A6C34878D82A}">
                    <a16:rowId xmlns:a16="http://schemas.microsoft.com/office/drawing/2014/main" xmlns="" val="10002"/>
                  </a:ext>
                </a:extLst>
              </a:tr>
              <a:tr h="295889">
                <a:tc gridSpan="6">
                  <a:txBody>
                    <a:bodyPr/>
                    <a:lstStyle/>
                    <a:p>
                      <a:pPr algn="ctr"/>
                      <a:r>
                        <a:rPr lang="fr-FR" sz="1200" b="1" kern="1200" dirty="0">
                          <a:solidFill>
                            <a:schemeClr val="tx1"/>
                          </a:solidFill>
                          <a:latin typeface="Calibri" panose="020F0502020204030204" pitchFamily="34" charset="0"/>
                          <a:ea typeface="+mn-ea"/>
                          <a:cs typeface="Calibri" panose="020F0502020204030204" pitchFamily="34" charset="0"/>
                        </a:rPr>
                        <a:t>RÉALISATION</a:t>
                      </a: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03"/>
                  </a:ext>
                </a:extLst>
              </a:tr>
              <a:tr h="542693">
                <a:tc>
                  <a:txBody>
                    <a:bodyPr/>
                    <a:lstStyle/>
                    <a:p>
                      <a:pPr marL="228600" indent="-228600" algn="l">
                        <a:buFont typeface="+mj-lt"/>
                        <a:buAutoNum type="arabicPeriod" startAt="2"/>
                      </a:pPr>
                      <a:r>
                        <a:rPr lang="fr-CA" sz="1200" kern="1200" dirty="0">
                          <a:solidFill>
                            <a:schemeClr val="dk1"/>
                          </a:solidFill>
                          <a:latin typeface="Calibri" panose="020F0502020204030204" pitchFamily="34" charset="0"/>
                          <a:ea typeface="+mn-ea"/>
                          <a:cs typeface="Calibri" panose="020F0502020204030204" pitchFamily="34" charset="0"/>
                        </a:rPr>
                        <a:t>Les indices à l’intérieur</a:t>
                      </a:r>
                    </a:p>
                  </a:txBody>
                  <a:tcPr/>
                </a:tc>
                <a:tc>
                  <a:txBody>
                    <a:bodyPr/>
                    <a:lstStyle/>
                    <a:p>
                      <a:pPr algn="l"/>
                      <a:r>
                        <a:rPr lang="fr-CA" sz="1200" dirty="0">
                          <a:solidFill>
                            <a:schemeClr val="tx1"/>
                          </a:solidFill>
                          <a:latin typeface="Calibri" panose="020F0502020204030204" pitchFamily="34" charset="0"/>
                          <a:cs typeface="Calibri" panose="020F0502020204030204" pitchFamily="34" charset="0"/>
                        </a:rPr>
                        <a:t>Les élèves ouvrent les pelotes, extraient les os, les lavent et les classent.</a:t>
                      </a:r>
                      <a:endParaRPr lang="fr-FR" sz="1200" dirty="0">
                        <a:solidFill>
                          <a:schemeClr val="tx1"/>
                        </a:solidFill>
                        <a:latin typeface="Calibri" panose="020F0502020204030204" pitchFamily="34" charset="0"/>
                        <a:cs typeface="Calibri" panose="020F0502020204030204" pitchFamily="34" charset="0"/>
                      </a:endParaRPr>
                    </a:p>
                  </a:txBody>
                  <a:tcPr/>
                </a:tc>
                <a:tc>
                  <a:txBody>
                    <a:bodyPr/>
                    <a:lstStyle/>
                    <a:p>
                      <a:pPr algn="ctr"/>
                      <a:r>
                        <a:rPr lang="fr-FR" sz="1200" dirty="0">
                          <a:latin typeface="Calibri" panose="020F0502020204030204" pitchFamily="34" charset="0"/>
                          <a:cs typeface="Calibri" panose="020F0502020204030204" pitchFamily="34" charset="0"/>
                        </a:rPr>
                        <a:t>60 min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cs typeface="Calibri" panose="020F0502020204030204" pitchFamily="34" charset="0"/>
                        </a:rPr>
                        <a:t>B</a:t>
                      </a:r>
                    </a:p>
                    <a:p>
                      <a:endParaRPr lang="fr-FR" sz="1200" dirty="0">
                        <a:latin typeface="Calibri" panose="020F0502020204030204" pitchFamily="34" charset="0"/>
                        <a:cs typeface="Calibri" panose="020F0502020204030204" pitchFamily="34" charset="0"/>
                      </a:endParaRPr>
                    </a:p>
                  </a:txBody>
                  <a:tcPr/>
                </a:tc>
                <a:tc>
                  <a:txBody>
                    <a:bodyPr/>
                    <a:lstStyle/>
                    <a:p>
                      <a:pPr algn="ctr"/>
                      <a:r>
                        <a:rPr lang="fr-CA" sz="1200" dirty="0">
                          <a:latin typeface="Calibri" panose="020F0502020204030204" pitchFamily="34" charset="0"/>
                          <a:cs typeface="Calibri" panose="020F0502020204030204" pitchFamily="34" charset="0"/>
                        </a:rPr>
                        <a:t>--</a:t>
                      </a:r>
                      <a:endParaRPr lang="fr-FR" sz="1200" dirty="0">
                        <a:latin typeface="Calibri" panose="020F0502020204030204" pitchFamily="34" charset="0"/>
                        <a:cs typeface="Calibri" panose="020F0502020204030204" pitchFamily="34" charset="0"/>
                      </a:endParaRPr>
                    </a:p>
                  </a:txBody>
                  <a:tcPr/>
                </a:tc>
                <a:tc>
                  <a:txBody>
                    <a:bodyPr/>
                    <a:lstStyle/>
                    <a:p>
                      <a:pPr algn="ctr"/>
                      <a:r>
                        <a:rPr lang="fr-CA" dirty="0">
                          <a:latin typeface="Calibri" panose="020F0502020204030204" pitchFamily="34" charset="0"/>
                          <a:cs typeface="Calibri" panose="020F0502020204030204" pitchFamily="34" charset="0"/>
                        </a:rPr>
                        <a:t>--</a:t>
                      </a:r>
                      <a:endParaRPr lang="fr-FR"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4"/>
                  </a:ext>
                </a:extLst>
              </a:tr>
              <a:tr h="743058">
                <a:tc>
                  <a: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3"/>
                        <a:tabLst/>
                        <a:defRPr/>
                      </a:pPr>
                      <a:r>
                        <a:rPr lang="en-US" sz="1200" kern="1200" dirty="0">
                          <a:solidFill>
                            <a:schemeClr val="dk1"/>
                          </a:solidFill>
                          <a:latin typeface="Calibri" panose="020F0502020204030204" pitchFamily="34" charset="0"/>
                          <a:ea typeface="+mn-ea"/>
                          <a:cs typeface="Calibri" panose="020F0502020204030204" pitchFamily="34" charset="0"/>
                        </a:rPr>
                        <a:t>Les os humains</a:t>
                      </a:r>
                      <a:endParaRPr lang="fr-CA" sz="1200" kern="1200" dirty="0">
                        <a:solidFill>
                          <a:schemeClr val="dk1"/>
                        </a:solidFill>
                        <a:latin typeface="Calibri" panose="020F0502020204030204" pitchFamily="34" charset="0"/>
                        <a:ea typeface="+mn-ea"/>
                        <a:cs typeface="Calibri" panose="020F0502020204030204" pitchFamily="34" charset="0"/>
                      </a:endParaRPr>
                    </a:p>
                    <a:p>
                      <a:endParaRPr lang="fr-FR" sz="1200" kern="1200" dirty="0">
                        <a:solidFill>
                          <a:schemeClr val="dk1"/>
                        </a:solidFill>
                        <a:latin typeface="Calibri" panose="020F0502020204030204" pitchFamily="34" charset="0"/>
                        <a:ea typeface="+mn-ea"/>
                        <a:cs typeface="Calibri" panose="020F0502020204030204" pitchFamily="34" charset="0"/>
                      </a:endParaRPr>
                    </a:p>
                  </a:txBody>
                  <a:tcPr/>
                </a:tc>
                <a:tc>
                  <a:txBody>
                    <a:bodyPr/>
                    <a:lstStyle/>
                    <a:p>
                      <a:pPr algn="l"/>
                      <a:r>
                        <a:rPr lang="fr-CA" sz="1200" i="0" dirty="0">
                          <a:solidFill>
                            <a:schemeClr val="tx1"/>
                          </a:solidFill>
                          <a:latin typeface="Calibri" panose="020F0502020204030204" pitchFamily="34" charset="0"/>
                          <a:cs typeface="Calibri" panose="020F0502020204030204" pitchFamily="34" charset="0"/>
                        </a:rPr>
                        <a:t>Les élèves dessinent tous les os qu’ils connaissent sur une silhouette humaine. Ils débattent et nomment les os du squelette humain.</a:t>
                      </a:r>
                      <a:endParaRPr lang="fr-FR" sz="1200" i="0" dirty="0">
                        <a:solidFill>
                          <a:schemeClr val="tx1"/>
                        </a:solidFill>
                        <a:latin typeface="Calibri" panose="020F0502020204030204" pitchFamily="34" charset="0"/>
                        <a:cs typeface="Calibri" panose="020F0502020204030204" pitchFamily="34" charset="0"/>
                      </a:endParaRPr>
                    </a:p>
                  </a:txBody>
                  <a:tcPr/>
                </a:tc>
                <a:tc>
                  <a:txBody>
                    <a:bodyPr/>
                    <a:lstStyle/>
                    <a:p>
                      <a:pPr algn="ctr"/>
                      <a:r>
                        <a:rPr lang="fr-FR" sz="1200" baseline="0" dirty="0">
                          <a:latin typeface="Calibri" panose="020F0502020204030204" pitchFamily="34" charset="0"/>
                          <a:cs typeface="Calibri" panose="020F0502020204030204" pitchFamily="34" charset="0"/>
                        </a:rPr>
                        <a:t>45 min</a:t>
                      </a:r>
                      <a:endParaRPr lang="fr-FR" sz="1200" dirty="0">
                        <a:latin typeface="Calibri" panose="020F0502020204030204" pitchFamily="34" charset="0"/>
                        <a:cs typeface="Calibri" panose="020F0502020204030204" pitchFamily="34" charset="0"/>
                      </a:endParaRPr>
                    </a:p>
                  </a:txBody>
                  <a:tcPr/>
                </a:tc>
                <a:tc>
                  <a:txBody>
                    <a:bodyPr/>
                    <a:lstStyle/>
                    <a:p>
                      <a:pPr algn="ctr"/>
                      <a:r>
                        <a:rPr lang="fr-FR" sz="1200" dirty="0">
                          <a:latin typeface="Calibri" panose="020F0502020204030204" pitchFamily="34" charset="0"/>
                          <a:cs typeface="Calibri" panose="020F0502020204030204" pitchFamily="34" charset="0"/>
                        </a:rPr>
                        <a:t>C</a:t>
                      </a:r>
                    </a:p>
                  </a:txBody>
                  <a:tcPr/>
                </a:tc>
                <a:tc>
                  <a:txBody>
                    <a:bodyPr/>
                    <a:lstStyle/>
                    <a:p>
                      <a:pPr algn="ctr"/>
                      <a:r>
                        <a:rPr lang="fr-CA" sz="1200" dirty="0">
                          <a:latin typeface="Calibri" panose="020F0502020204030204" pitchFamily="34" charset="0"/>
                          <a:cs typeface="Calibri" panose="020F0502020204030204" pitchFamily="34" charset="0"/>
                        </a:rPr>
                        <a:t>1</a:t>
                      </a:r>
                      <a:endParaRPr lang="fr-FR" sz="1200" dirty="0">
                        <a:latin typeface="Calibri" panose="020F0502020204030204" pitchFamily="34" charset="0"/>
                        <a:cs typeface="Calibri" panose="020F0502020204030204" pitchFamily="34" charset="0"/>
                      </a:endParaRPr>
                    </a:p>
                  </a:txBody>
                  <a:tcPr/>
                </a:tc>
                <a:tc>
                  <a:txBody>
                    <a:bodyPr/>
                    <a:lstStyle/>
                    <a:p>
                      <a:pPr algn="ctr"/>
                      <a:r>
                        <a:rPr lang="fr-FR" sz="1200" dirty="0">
                          <a:latin typeface="Calibri" panose="020F0502020204030204" pitchFamily="34" charset="0"/>
                          <a:cs typeface="Calibri" panose="020F0502020204030204" pitchFamily="34" charset="0"/>
                        </a:rPr>
                        <a:t>2</a:t>
                      </a:r>
                    </a:p>
                  </a:txBody>
                  <a:tcPr/>
                </a:tc>
                <a:extLst>
                  <a:ext uri="{0D108BD9-81ED-4DB2-BD59-A6C34878D82A}">
                    <a16:rowId xmlns:a16="http://schemas.microsoft.com/office/drawing/2014/main" xmlns="" val="10005"/>
                  </a:ext>
                </a:extLst>
              </a:tr>
              <a:tr h="609600">
                <a:tc>
                  <a:txBody>
                    <a:bodyPr/>
                    <a:lstStyle/>
                    <a:p>
                      <a:pPr marL="228600" indent="-228600" algn="l">
                        <a:buFont typeface="+mj-lt"/>
                        <a:buAutoNum type="arabicPeriod" startAt="4"/>
                      </a:pPr>
                      <a:r>
                        <a:rPr lang="fr-CA" sz="1200" kern="1200" dirty="0">
                          <a:solidFill>
                            <a:schemeClr val="dk1"/>
                          </a:solidFill>
                          <a:latin typeface="Calibri" panose="020F0502020204030204" pitchFamily="34" charset="0"/>
                          <a:ea typeface="+mn-ea"/>
                          <a:cs typeface="Calibri" panose="020F0502020204030204" pitchFamily="34" charset="0"/>
                        </a:rPr>
                        <a:t>Les principaux groupes d’os</a:t>
                      </a:r>
                      <a:endParaRPr lang="fr-FR" sz="1200" kern="1200" dirty="0">
                        <a:solidFill>
                          <a:schemeClr val="dk1"/>
                        </a:solidFill>
                        <a:latin typeface="Calibri" panose="020F0502020204030204" pitchFamily="34" charset="0"/>
                        <a:ea typeface="+mn-ea"/>
                        <a:cs typeface="Calibri" panose="020F0502020204030204" pitchFamily="34" charset="0"/>
                      </a:endParaRPr>
                    </a:p>
                  </a:txBody>
                  <a:tcPr/>
                </a:tc>
                <a:tc>
                  <a:txBody>
                    <a:bodyPr/>
                    <a:lstStyle/>
                    <a:p>
                      <a:pPr algn="l"/>
                      <a:r>
                        <a:rPr lang="fr-CA" sz="1200" dirty="0">
                          <a:solidFill>
                            <a:schemeClr val="tx1"/>
                          </a:solidFill>
                          <a:latin typeface="Calibri" panose="020F0502020204030204" pitchFamily="34" charset="0"/>
                          <a:cs typeface="Calibri" panose="020F0502020204030204" pitchFamily="34" charset="0"/>
                        </a:rPr>
                        <a:t>Les élèves localisent les principaux groupes d’os  sur leur corps et déterminent leurs fonctions.</a:t>
                      </a:r>
                      <a:endParaRPr lang="fr-FR" sz="1200" dirty="0">
                        <a:solidFill>
                          <a:schemeClr val="tx1"/>
                        </a:solidFill>
                        <a:latin typeface="Calibri" panose="020F0502020204030204" pitchFamily="34" charset="0"/>
                        <a:cs typeface="Calibri" panose="020F0502020204030204" pitchFamily="34" charset="0"/>
                      </a:endParaRPr>
                    </a:p>
                  </a:txBody>
                  <a:tcPr/>
                </a:tc>
                <a:tc>
                  <a:txBody>
                    <a:bodyPr/>
                    <a:lstStyle/>
                    <a:p>
                      <a:pPr algn="ctr"/>
                      <a:r>
                        <a:rPr lang="fr-FR" sz="1200" dirty="0">
                          <a:latin typeface="Calibri" panose="020F0502020204030204" pitchFamily="34" charset="0"/>
                          <a:cs typeface="Calibri" panose="020F0502020204030204" pitchFamily="34" charset="0"/>
                        </a:rPr>
                        <a:t>45 </a:t>
                      </a:r>
                      <a:r>
                        <a:rPr lang="fr-FR" sz="1200" baseline="0" dirty="0">
                          <a:latin typeface="Calibri" panose="020F0502020204030204" pitchFamily="34" charset="0"/>
                          <a:cs typeface="Calibri" panose="020F0502020204030204" pitchFamily="34" charset="0"/>
                        </a:rPr>
                        <a:t>min</a:t>
                      </a:r>
                      <a:endParaRPr lang="fr-FR" sz="1200" dirty="0">
                        <a:latin typeface="Calibri" panose="020F0502020204030204" pitchFamily="34" charset="0"/>
                        <a:cs typeface="Calibri" panose="020F0502020204030204" pitchFamily="34" charset="0"/>
                      </a:endParaRPr>
                    </a:p>
                  </a:txBody>
                  <a:tcPr/>
                </a:tc>
                <a:tc>
                  <a:txBody>
                    <a:bodyPr/>
                    <a:lstStyle/>
                    <a:p>
                      <a:pPr algn="ctr"/>
                      <a:r>
                        <a:rPr lang="fr-FR" sz="1200" dirty="0">
                          <a:latin typeface="Calibri" panose="020F0502020204030204" pitchFamily="34" charset="0"/>
                          <a:cs typeface="Calibri" panose="020F0502020204030204" pitchFamily="34" charset="0"/>
                        </a:rPr>
                        <a:t>D</a:t>
                      </a:r>
                    </a:p>
                  </a:txBody>
                  <a:tcPr/>
                </a:tc>
                <a:tc>
                  <a:txBody>
                    <a:bodyPr/>
                    <a:lstStyle/>
                    <a:p>
                      <a:pPr algn="ctr"/>
                      <a:r>
                        <a:rPr lang="fr-CA" sz="1200" dirty="0">
                          <a:latin typeface="Calibri" panose="020F0502020204030204" pitchFamily="34" charset="0"/>
                          <a:cs typeface="Calibri" panose="020F0502020204030204" pitchFamily="34" charset="0"/>
                        </a:rPr>
                        <a:t>--</a:t>
                      </a:r>
                      <a:endParaRPr lang="fr-FR" sz="1200" dirty="0">
                        <a:latin typeface="Calibri" panose="020F0502020204030204" pitchFamily="34" charset="0"/>
                        <a:cs typeface="Calibri" panose="020F050202020403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cs typeface="Calibri" panose="020F0502020204030204" pitchFamily="34" charset="0"/>
                        </a:rPr>
                        <a:t>3</a:t>
                      </a:r>
                    </a:p>
                    <a:p>
                      <a:pPr algn="ctr"/>
                      <a:endParaRPr lang="fr-FR"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6"/>
                  </a:ext>
                </a:extLst>
              </a:tr>
              <a:tr h="821913">
                <a:tc>
                  <a:txBody>
                    <a:bodyPr/>
                    <a:lstStyle/>
                    <a:p>
                      <a:pPr marL="228600" indent="-228600" algn="l">
                        <a:buFont typeface="+mj-lt"/>
                        <a:buAutoNum type="arabicPeriod" startAt="5"/>
                      </a:pPr>
                      <a:r>
                        <a:rPr lang="fr-FR" sz="1200" kern="1200" dirty="0">
                          <a:solidFill>
                            <a:schemeClr val="dk1"/>
                          </a:solidFill>
                          <a:latin typeface="Calibri" panose="020F0502020204030204" pitchFamily="34" charset="0"/>
                          <a:ea typeface="+mn-ea"/>
                          <a:cs typeface="Calibri" panose="020F0502020204030204" pitchFamily="34" charset="0"/>
                        </a:rPr>
                        <a:t>Les dents et mâchoires</a:t>
                      </a:r>
                    </a:p>
                  </a:txBody>
                  <a:tcPr/>
                </a:tc>
                <a:tc>
                  <a:txBody>
                    <a:bodyPr/>
                    <a:lstStyle/>
                    <a:p>
                      <a:pPr algn="l"/>
                      <a:r>
                        <a:rPr lang="fr-CA" sz="1200" dirty="0">
                          <a:solidFill>
                            <a:schemeClr val="tx1"/>
                          </a:solidFill>
                          <a:latin typeface="Calibri" panose="020F0502020204030204" pitchFamily="34" charset="0"/>
                          <a:cs typeface="Calibri" panose="020F0502020204030204" pitchFamily="34" charset="0"/>
                        </a:rPr>
                        <a:t>Les élèves analysent les formes et la fonction de leurs propres dents. Ils découvrent également comment les dents d'un animal nous permettent de déterminer son régime alimentaire.</a:t>
                      </a:r>
                      <a:endParaRPr lang="fr-FR" sz="1200" dirty="0">
                        <a:solidFill>
                          <a:schemeClr val="tx1"/>
                        </a:solidFill>
                        <a:latin typeface="Calibri" panose="020F0502020204030204" pitchFamily="34" charset="0"/>
                        <a:cs typeface="Calibri" panose="020F0502020204030204" pitchFamily="34" charset="0"/>
                      </a:endParaRPr>
                    </a:p>
                  </a:txBody>
                  <a:tcPr/>
                </a:tc>
                <a:tc>
                  <a:txBody>
                    <a:bodyPr/>
                    <a:lstStyle/>
                    <a:p>
                      <a:pPr algn="ctr"/>
                      <a:r>
                        <a:rPr lang="fr-FR" sz="1200" dirty="0">
                          <a:latin typeface="Calibri" panose="020F0502020204030204" pitchFamily="34" charset="0"/>
                          <a:cs typeface="Calibri" panose="020F0502020204030204" pitchFamily="34" charset="0"/>
                        </a:rPr>
                        <a:t>65</a:t>
                      </a:r>
                      <a:r>
                        <a:rPr lang="fr-FR" sz="1200" baseline="0" dirty="0">
                          <a:latin typeface="Calibri" panose="020F0502020204030204" pitchFamily="34" charset="0"/>
                          <a:cs typeface="Calibri" panose="020F0502020204030204" pitchFamily="34" charset="0"/>
                        </a:rPr>
                        <a:t> min</a:t>
                      </a:r>
                      <a:endParaRPr lang="fr-FR" sz="1200" dirty="0">
                        <a:latin typeface="Calibri" panose="020F0502020204030204" pitchFamily="34" charset="0"/>
                        <a:cs typeface="Calibri" panose="020F0502020204030204" pitchFamily="34" charset="0"/>
                      </a:endParaRPr>
                    </a:p>
                  </a:txBody>
                  <a:tcPr/>
                </a:tc>
                <a:tc>
                  <a:txBody>
                    <a:bodyPr/>
                    <a:lstStyle/>
                    <a:p>
                      <a:pPr algn="ctr"/>
                      <a:r>
                        <a:rPr lang="fr-FR" sz="1200" dirty="0">
                          <a:latin typeface="Calibri" panose="020F0502020204030204" pitchFamily="34" charset="0"/>
                          <a:cs typeface="Calibri" panose="020F0502020204030204" pitchFamily="34" charset="0"/>
                        </a:rPr>
                        <a:t>E</a:t>
                      </a:r>
                    </a:p>
                  </a:txBody>
                  <a:tcPr/>
                </a:tc>
                <a:tc>
                  <a:txBody>
                    <a:bodyPr/>
                    <a:lstStyle/>
                    <a:p>
                      <a:pPr algn="ctr"/>
                      <a:r>
                        <a:rPr lang="fr-CA" sz="1200" dirty="0">
                          <a:latin typeface="Calibri" panose="020F0502020204030204" pitchFamily="34" charset="0"/>
                          <a:cs typeface="Calibri" panose="020F0502020204030204" pitchFamily="34" charset="0"/>
                        </a:rPr>
                        <a:t>2, 3, 4</a:t>
                      </a:r>
                      <a:endParaRPr lang="fr-FR" sz="1200" dirty="0">
                        <a:latin typeface="Calibri" panose="020F0502020204030204" pitchFamily="34" charset="0"/>
                        <a:cs typeface="Calibri" panose="020F050202020403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1200" dirty="0">
                          <a:latin typeface="Calibri" panose="020F0502020204030204" pitchFamily="34" charset="0"/>
                          <a:cs typeface="Calibri" panose="020F0502020204030204" pitchFamily="34" charset="0"/>
                        </a:rPr>
                        <a:t>--</a:t>
                      </a:r>
                      <a:endParaRPr lang="fr-FR" sz="1200"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7"/>
                  </a:ext>
                </a:extLst>
              </a:tr>
              <a:tr h="307295">
                <a:tc gridSpan="6">
                  <a:txBody>
                    <a:bodyPr/>
                    <a:lstStyle/>
                    <a:p>
                      <a:pPr algn="ctr"/>
                      <a:r>
                        <a:rPr lang="fr-FR" sz="1200" b="1" kern="1200" baseline="0" dirty="0">
                          <a:solidFill>
                            <a:schemeClr val="tx1"/>
                          </a:solidFill>
                          <a:latin typeface="Calibri" panose="020F0502020204030204" pitchFamily="34" charset="0"/>
                          <a:ea typeface="+mn-ea"/>
                          <a:cs typeface="Calibri" panose="020F0502020204030204" pitchFamily="34" charset="0"/>
                        </a:rPr>
                        <a:t>INTÉGRATION DES ACQUIS</a:t>
                      </a: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09"/>
                  </a:ext>
                </a:extLst>
              </a:tr>
              <a:tr h="493148">
                <a:tc>
                  <a:txBody>
                    <a:bodyPr/>
                    <a:lstStyle/>
                    <a:p>
                      <a:pPr marL="228600" indent="-228600" algn="l">
                        <a:buFont typeface="+mj-lt"/>
                        <a:buAutoNum type="arabicPeriod" startAt="6"/>
                      </a:pPr>
                      <a:r>
                        <a:rPr lang="fr-FR" sz="1200" kern="1200" dirty="0">
                          <a:solidFill>
                            <a:schemeClr val="dk1"/>
                          </a:solidFill>
                          <a:latin typeface="Calibri" panose="020F0502020204030204" pitchFamily="34" charset="0"/>
                          <a:ea typeface="+mn-ea"/>
                          <a:cs typeface="Calibri" panose="020F0502020204030204" pitchFamily="34" charset="0"/>
                        </a:rPr>
                        <a:t>Le squelette mystérieux</a:t>
                      </a:r>
                    </a:p>
                  </a:txBody>
                  <a:tcPr/>
                </a:tc>
                <a:tc>
                  <a:txBody>
                    <a:bodyPr/>
                    <a:lstStyle/>
                    <a:p>
                      <a:pPr algn="l"/>
                      <a:r>
                        <a:rPr lang="fr-CA" sz="1200" dirty="0">
                          <a:latin typeface="Calibri" panose="020F0502020204030204" pitchFamily="34" charset="0"/>
                          <a:cs typeface="Calibri" panose="020F0502020204030204" pitchFamily="34" charset="0"/>
                        </a:rPr>
                        <a:t>Les élèves utilisent leurs connaissances sur les os pour reconstruire les squelettes de leur pelote de hibou, identifier l’animal et décrire son aspect et son mode de vie.</a:t>
                      </a:r>
                      <a:endParaRPr lang="fr-FR" sz="1200" dirty="0">
                        <a:latin typeface="Calibri" panose="020F0502020204030204" pitchFamily="34" charset="0"/>
                        <a:cs typeface="Calibri" panose="020F0502020204030204" pitchFamily="34" charset="0"/>
                      </a:endParaRPr>
                    </a:p>
                  </a:txBody>
                  <a:tcPr/>
                </a:tc>
                <a:tc>
                  <a:txBody>
                    <a:bodyPr/>
                    <a:lstStyle/>
                    <a:p>
                      <a:pPr algn="ctr"/>
                      <a:r>
                        <a:rPr lang="fr-FR" sz="1200" dirty="0">
                          <a:latin typeface="Calibri" panose="020F0502020204030204" pitchFamily="34" charset="0"/>
                          <a:cs typeface="Calibri" panose="020F0502020204030204" pitchFamily="34" charset="0"/>
                        </a:rPr>
                        <a:t>60</a:t>
                      </a:r>
                      <a:r>
                        <a:rPr lang="fr-FR" sz="1200" baseline="0" dirty="0">
                          <a:latin typeface="Calibri" panose="020F0502020204030204" pitchFamily="34" charset="0"/>
                          <a:cs typeface="Calibri" panose="020F0502020204030204" pitchFamily="34" charset="0"/>
                        </a:rPr>
                        <a:t> min</a:t>
                      </a:r>
                      <a:endParaRPr lang="fr-FR" sz="1200" dirty="0">
                        <a:latin typeface="Calibri" panose="020F0502020204030204" pitchFamily="34" charset="0"/>
                        <a:cs typeface="Calibri" panose="020F0502020204030204" pitchFamily="34" charset="0"/>
                      </a:endParaRPr>
                    </a:p>
                  </a:txBody>
                  <a:tcPr/>
                </a:tc>
                <a:tc>
                  <a:txBody>
                    <a:bodyPr/>
                    <a:lstStyle/>
                    <a:p>
                      <a:pPr algn="ctr"/>
                      <a:r>
                        <a:rPr lang="fr-FR" sz="1200" dirty="0">
                          <a:latin typeface="Calibri" panose="020F0502020204030204" pitchFamily="34" charset="0"/>
                          <a:cs typeface="Calibri" panose="020F0502020204030204" pitchFamily="34" charset="0"/>
                        </a:rPr>
                        <a:t>F</a:t>
                      </a:r>
                    </a:p>
                  </a:txBody>
                  <a:tcPr/>
                </a:tc>
                <a:tc>
                  <a:txBody>
                    <a:bodyPr/>
                    <a:lstStyle/>
                    <a:p>
                      <a:pPr algn="ctr"/>
                      <a:r>
                        <a:rPr lang="fr-CA" sz="1200" dirty="0">
                          <a:latin typeface="Calibri" panose="020F0502020204030204" pitchFamily="34" charset="0"/>
                          <a:cs typeface="Calibri" panose="020F0502020204030204" pitchFamily="34" charset="0"/>
                        </a:rPr>
                        <a:t>5</a:t>
                      </a:r>
                      <a:endParaRPr lang="fr-FR" sz="1200" dirty="0">
                        <a:latin typeface="Calibri" panose="020F0502020204030204" pitchFamily="34" charset="0"/>
                        <a:cs typeface="Calibri" panose="020F050202020403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1200" dirty="0">
                          <a:latin typeface="Calibri" panose="020F0502020204030204" pitchFamily="34" charset="0"/>
                          <a:cs typeface="Calibri" panose="020F0502020204030204" pitchFamily="34" charset="0"/>
                        </a:rPr>
                        <a:t>--</a:t>
                      </a:r>
                      <a:endParaRPr lang="fr-FR" sz="1200" dirty="0">
                        <a:latin typeface="Calibri" panose="020F0502020204030204" pitchFamily="34" charset="0"/>
                        <a:cs typeface="Calibri" panose="020F0502020204030204" pitchFamily="34" charset="0"/>
                      </a:endParaRPr>
                    </a:p>
                    <a:p>
                      <a:pPr algn="ctr"/>
                      <a:endParaRPr lang="fr-FR"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xmlns="" val="42321945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90A2D544-F3AF-FAFF-2E5E-6A2716371B04}"/>
              </a:ext>
            </a:extLst>
          </p:cNvPr>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40</a:t>
            </a:fld>
            <a:endParaRPr lang="en-US">
              <a:gradFill>
                <a:gsLst>
                  <a:gs pos="0">
                    <a:prstClr val="black">
                      <a:alpha val="10000"/>
                    </a:prstClr>
                  </a:gs>
                  <a:gs pos="100000">
                    <a:prstClr val="black">
                      <a:alpha val="10000"/>
                    </a:prstClr>
                  </a:gs>
                </a:gsLst>
                <a:lin ang="5400000" scaled="0"/>
              </a:gradFill>
            </a:endParaRPr>
          </a:p>
        </p:txBody>
      </p:sp>
      <p:pic>
        <p:nvPicPr>
          <p:cNvPr id="4" name="Image 3">
            <a:extLst>
              <a:ext uri="{FF2B5EF4-FFF2-40B4-BE49-F238E27FC236}">
                <a16:creationId xmlns:a16="http://schemas.microsoft.com/office/drawing/2014/main" xmlns="" id="{0E3AC4E2-A72D-1566-83F1-8DE412DAC76D}"/>
              </a:ext>
            </a:extLst>
          </p:cNvPr>
          <p:cNvPicPr>
            <a:picLocks noChangeAspect="1"/>
          </p:cNvPicPr>
          <p:nvPr/>
        </p:nvPicPr>
        <p:blipFill>
          <a:blip r:embed="rId2"/>
          <a:stretch>
            <a:fillRect/>
          </a:stretch>
        </p:blipFill>
        <p:spPr>
          <a:xfrm>
            <a:off x="0" y="134470"/>
            <a:ext cx="6858000" cy="8875059"/>
          </a:xfrm>
          <a:prstGeom prst="rect">
            <a:avLst/>
          </a:prstGeom>
        </p:spPr>
      </p:pic>
    </p:spTree>
    <p:extLst>
      <p:ext uri="{BB962C8B-B14F-4D97-AF65-F5344CB8AC3E}">
        <p14:creationId xmlns:p14="http://schemas.microsoft.com/office/powerpoint/2010/main" xmlns="" val="14602646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F5C1F440-9704-BE0A-27A9-34A0387DE243}"/>
              </a:ext>
            </a:extLst>
          </p:cNvPr>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41</a:t>
            </a:fld>
            <a:endParaRPr lang="en-US">
              <a:gradFill>
                <a:gsLst>
                  <a:gs pos="0">
                    <a:prstClr val="black">
                      <a:alpha val="10000"/>
                    </a:prstClr>
                  </a:gs>
                  <a:gs pos="100000">
                    <a:prstClr val="black">
                      <a:alpha val="10000"/>
                    </a:prstClr>
                  </a:gs>
                </a:gsLst>
                <a:lin ang="5400000" scaled="0"/>
              </a:gradFill>
            </a:endParaRPr>
          </a:p>
        </p:txBody>
      </p:sp>
      <p:pic>
        <p:nvPicPr>
          <p:cNvPr id="4" name="Image 3">
            <a:extLst>
              <a:ext uri="{FF2B5EF4-FFF2-40B4-BE49-F238E27FC236}">
                <a16:creationId xmlns:a16="http://schemas.microsoft.com/office/drawing/2014/main" xmlns="" id="{16A81824-9D9F-F9F2-33F3-BEDC1CA69F55}"/>
              </a:ext>
            </a:extLst>
          </p:cNvPr>
          <p:cNvPicPr>
            <a:picLocks noChangeAspect="1"/>
          </p:cNvPicPr>
          <p:nvPr/>
        </p:nvPicPr>
        <p:blipFill>
          <a:blip r:embed="rId2"/>
          <a:stretch>
            <a:fillRect/>
          </a:stretch>
        </p:blipFill>
        <p:spPr>
          <a:xfrm>
            <a:off x="0" y="134470"/>
            <a:ext cx="6858000" cy="8875059"/>
          </a:xfrm>
          <a:prstGeom prst="rect">
            <a:avLst/>
          </a:prstGeom>
        </p:spPr>
      </p:pic>
    </p:spTree>
    <p:extLst>
      <p:ext uri="{BB962C8B-B14F-4D97-AF65-F5344CB8AC3E}">
        <p14:creationId xmlns:p14="http://schemas.microsoft.com/office/powerpoint/2010/main" xmlns="" val="22210474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9262BB6B-A852-80D3-EC69-ACAC00C49450}"/>
              </a:ext>
            </a:extLst>
          </p:cNvPr>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42</a:t>
            </a:fld>
            <a:endParaRPr lang="en-US">
              <a:gradFill>
                <a:gsLst>
                  <a:gs pos="0">
                    <a:prstClr val="black">
                      <a:alpha val="10000"/>
                    </a:prstClr>
                  </a:gs>
                  <a:gs pos="100000">
                    <a:prstClr val="black">
                      <a:alpha val="10000"/>
                    </a:prstClr>
                  </a:gs>
                </a:gsLst>
                <a:lin ang="5400000" scaled="0"/>
              </a:gradFill>
            </a:endParaRPr>
          </a:p>
        </p:txBody>
      </p:sp>
      <p:pic>
        <p:nvPicPr>
          <p:cNvPr id="4" name="Image 3">
            <a:extLst>
              <a:ext uri="{FF2B5EF4-FFF2-40B4-BE49-F238E27FC236}">
                <a16:creationId xmlns:a16="http://schemas.microsoft.com/office/drawing/2014/main" xmlns="" id="{69F073A3-1EE6-A080-1AAE-946683B51504}"/>
              </a:ext>
            </a:extLst>
          </p:cNvPr>
          <p:cNvPicPr>
            <a:picLocks noChangeAspect="1"/>
          </p:cNvPicPr>
          <p:nvPr/>
        </p:nvPicPr>
        <p:blipFill>
          <a:blip r:embed="rId2"/>
          <a:stretch>
            <a:fillRect/>
          </a:stretch>
        </p:blipFill>
        <p:spPr>
          <a:xfrm>
            <a:off x="0" y="134470"/>
            <a:ext cx="6858000" cy="8875059"/>
          </a:xfrm>
          <a:prstGeom prst="rect">
            <a:avLst/>
          </a:prstGeom>
        </p:spPr>
      </p:pic>
    </p:spTree>
    <p:extLst>
      <p:ext uri="{BB962C8B-B14F-4D97-AF65-F5344CB8AC3E}">
        <p14:creationId xmlns:p14="http://schemas.microsoft.com/office/powerpoint/2010/main" xmlns="" val="31106665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42991E78-8548-A29F-E52F-70DD006301EC}"/>
              </a:ext>
            </a:extLst>
          </p:cNvPr>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43</a:t>
            </a:fld>
            <a:endParaRPr lang="en-US">
              <a:gradFill>
                <a:gsLst>
                  <a:gs pos="0">
                    <a:prstClr val="black">
                      <a:alpha val="10000"/>
                    </a:prstClr>
                  </a:gs>
                  <a:gs pos="100000">
                    <a:prstClr val="black">
                      <a:alpha val="10000"/>
                    </a:prstClr>
                  </a:gs>
                </a:gsLst>
                <a:lin ang="5400000" scaled="0"/>
              </a:gradFill>
            </a:endParaRPr>
          </a:p>
        </p:txBody>
      </p:sp>
      <p:pic>
        <p:nvPicPr>
          <p:cNvPr id="4" name="Image 3">
            <a:extLst>
              <a:ext uri="{FF2B5EF4-FFF2-40B4-BE49-F238E27FC236}">
                <a16:creationId xmlns:a16="http://schemas.microsoft.com/office/drawing/2014/main" xmlns="" id="{677138A5-1638-929E-CFE2-EE905C871331}"/>
              </a:ext>
            </a:extLst>
          </p:cNvPr>
          <p:cNvPicPr>
            <a:picLocks noChangeAspect="1"/>
          </p:cNvPicPr>
          <p:nvPr/>
        </p:nvPicPr>
        <p:blipFill>
          <a:blip r:embed="rId2"/>
          <a:stretch>
            <a:fillRect/>
          </a:stretch>
        </p:blipFill>
        <p:spPr>
          <a:xfrm>
            <a:off x="0" y="134470"/>
            <a:ext cx="6858000" cy="8875059"/>
          </a:xfrm>
          <a:prstGeom prst="rect">
            <a:avLst/>
          </a:prstGeom>
        </p:spPr>
      </p:pic>
    </p:spTree>
    <p:extLst>
      <p:ext uri="{BB962C8B-B14F-4D97-AF65-F5344CB8AC3E}">
        <p14:creationId xmlns:p14="http://schemas.microsoft.com/office/powerpoint/2010/main" xmlns="" val="9826081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8E504D3D-1F98-BEEC-00C5-59DBB5FA7EE0}"/>
              </a:ext>
            </a:extLst>
          </p:cNvPr>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44</a:t>
            </a:fld>
            <a:endParaRPr lang="en-US">
              <a:gradFill>
                <a:gsLst>
                  <a:gs pos="0">
                    <a:prstClr val="black">
                      <a:alpha val="10000"/>
                    </a:prstClr>
                  </a:gs>
                  <a:gs pos="100000">
                    <a:prstClr val="black">
                      <a:alpha val="10000"/>
                    </a:prstClr>
                  </a:gs>
                </a:gsLst>
                <a:lin ang="5400000" scaled="0"/>
              </a:gradFill>
            </a:endParaRPr>
          </a:p>
        </p:txBody>
      </p:sp>
      <p:pic>
        <p:nvPicPr>
          <p:cNvPr id="4" name="Image 3">
            <a:extLst>
              <a:ext uri="{FF2B5EF4-FFF2-40B4-BE49-F238E27FC236}">
                <a16:creationId xmlns:a16="http://schemas.microsoft.com/office/drawing/2014/main" xmlns="" id="{CE794FE4-4099-5F41-3997-98592BE096ED}"/>
              </a:ext>
            </a:extLst>
          </p:cNvPr>
          <p:cNvPicPr>
            <a:picLocks noChangeAspect="1"/>
          </p:cNvPicPr>
          <p:nvPr/>
        </p:nvPicPr>
        <p:blipFill>
          <a:blip r:embed="rId2"/>
          <a:stretch>
            <a:fillRect/>
          </a:stretch>
        </p:blipFill>
        <p:spPr>
          <a:xfrm>
            <a:off x="0" y="134470"/>
            <a:ext cx="6858000" cy="8875059"/>
          </a:xfrm>
          <a:prstGeom prst="rect">
            <a:avLst/>
          </a:prstGeom>
        </p:spPr>
      </p:pic>
    </p:spTree>
    <p:extLst>
      <p:ext uri="{BB962C8B-B14F-4D97-AF65-F5344CB8AC3E}">
        <p14:creationId xmlns:p14="http://schemas.microsoft.com/office/powerpoint/2010/main" xmlns="" val="30550134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8491DC55-A8E6-2936-623A-F69F6BBAC507}"/>
              </a:ext>
            </a:extLst>
          </p:cNvPr>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45</a:t>
            </a:fld>
            <a:endParaRPr lang="en-US">
              <a:gradFill>
                <a:gsLst>
                  <a:gs pos="0">
                    <a:prstClr val="black">
                      <a:alpha val="10000"/>
                    </a:prstClr>
                  </a:gs>
                  <a:gs pos="100000">
                    <a:prstClr val="black">
                      <a:alpha val="10000"/>
                    </a:prstClr>
                  </a:gs>
                </a:gsLst>
                <a:lin ang="5400000" scaled="0"/>
              </a:gradFill>
            </a:endParaRPr>
          </a:p>
        </p:txBody>
      </p:sp>
      <p:pic>
        <p:nvPicPr>
          <p:cNvPr id="4" name="Image 3">
            <a:extLst>
              <a:ext uri="{FF2B5EF4-FFF2-40B4-BE49-F238E27FC236}">
                <a16:creationId xmlns:a16="http://schemas.microsoft.com/office/drawing/2014/main" xmlns="" id="{B996FB39-5B26-15DE-CB8D-1D47B1C362CB}"/>
              </a:ext>
            </a:extLst>
          </p:cNvPr>
          <p:cNvPicPr>
            <a:picLocks noChangeAspect="1"/>
          </p:cNvPicPr>
          <p:nvPr/>
        </p:nvPicPr>
        <p:blipFill>
          <a:blip r:embed="rId2"/>
          <a:stretch>
            <a:fillRect/>
          </a:stretch>
        </p:blipFill>
        <p:spPr>
          <a:xfrm>
            <a:off x="0" y="134470"/>
            <a:ext cx="6858000" cy="8875059"/>
          </a:xfrm>
          <a:prstGeom prst="rect">
            <a:avLst/>
          </a:prstGeom>
        </p:spPr>
      </p:pic>
    </p:spTree>
    <p:extLst>
      <p:ext uri="{BB962C8B-B14F-4D97-AF65-F5344CB8AC3E}">
        <p14:creationId xmlns:p14="http://schemas.microsoft.com/office/powerpoint/2010/main" xmlns="" val="2021279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rot="5400000">
            <a:off x="2936618" y="3073780"/>
            <a:ext cx="6803731" cy="871396"/>
          </a:xfrm>
          <a:ln w="19050">
            <a:solidFill>
              <a:schemeClr val="tx1"/>
            </a:solidFill>
          </a:ln>
        </p:spPr>
        <p:txBody>
          <a:bodyPr anchor="ctr"/>
          <a:lstStyle/>
          <a:p>
            <a:pPr algn="l"/>
            <a:r>
              <a:rPr lang="en-US" sz="4000" dirty="0" smtClean="0">
                <a:cs typeface="Calibri" pitchFamily="34" charset="0"/>
              </a:rPr>
              <a:t>Os et </a:t>
            </a:r>
            <a:r>
              <a:rPr lang="en-US" sz="4000" dirty="0" err="1" smtClean="0">
                <a:cs typeface="Calibri" pitchFamily="34" charset="0"/>
              </a:rPr>
              <a:t>squelettes</a:t>
            </a:r>
            <a:r>
              <a:rPr lang="en-US" sz="4000" dirty="0" smtClean="0">
                <a:cs typeface="Calibri" pitchFamily="34" charset="0"/>
              </a:rPr>
              <a:t> </a:t>
            </a:r>
            <a:r>
              <a:rPr lang="en-US" sz="3000" dirty="0" smtClean="0">
                <a:cs typeface="Calibri" pitchFamily="34" charset="0"/>
              </a:rPr>
              <a:t>(5e </a:t>
            </a:r>
            <a:r>
              <a:rPr lang="en-US" sz="3000" dirty="0" err="1" smtClean="0">
                <a:cs typeface="Calibri" pitchFamily="34" charset="0"/>
              </a:rPr>
              <a:t>année</a:t>
            </a:r>
            <a:r>
              <a:rPr lang="en-US" sz="3000" dirty="0" smtClean="0">
                <a:cs typeface="Calibri" pitchFamily="34" charset="0"/>
              </a:rPr>
              <a:t>) – </a:t>
            </a:r>
            <a:r>
              <a:rPr lang="en-US" sz="3000" dirty="0" err="1" smtClean="0">
                <a:cs typeface="Calibri" pitchFamily="34" charset="0"/>
              </a:rPr>
              <a:t>Matériel</a:t>
            </a:r>
            <a:r>
              <a:rPr lang="en-US" sz="3000" dirty="0" smtClean="0">
                <a:cs typeface="Calibri" pitchFamily="34" charset="0"/>
              </a:rPr>
              <a:t> </a:t>
            </a:r>
            <a:endParaRPr lang="en-US" sz="3000" dirty="0">
              <a:cs typeface="Calibri" pitchFamily="34" charset="0"/>
            </a:endParaRPr>
          </a:p>
        </p:txBody>
      </p:sp>
      <p:graphicFrame>
        <p:nvGraphicFramePr>
          <p:cNvPr id="9" name="Tableau 8"/>
          <p:cNvGraphicFramePr>
            <a:graphicFrameLocks noGrp="1"/>
          </p:cNvGraphicFramePr>
          <p:nvPr/>
        </p:nvGraphicFramePr>
        <p:xfrm>
          <a:off x="83820" y="115228"/>
          <a:ext cx="5732018" cy="7147560"/>
        </p:xfrm>
        <a:graphic>
          <a:graphicData uri="http://schemas.openxmlformats.org/drawingml/2006/table">
            <a:tbl>
              <a:tblPr firstRow="1" bandRow="1">
                <a:tableStyleId>{5940675A-B579-460E-94D1-54222C63F5DA}</a:tableStyleId>
              </a:tblPr>
              <a:tblGrid>
                <a:gridCol w="2977896"/>
                <a:gridCol w="712470"/>
                <a:gridCol w="685800"/>
                <a:gridCol w="685292"/>
                <a:gridCol w="670560"/>
              </a:tblGrid>
              <a:tr h="377117">
                <a:tc>
                  <a:txBody>
                    <a:bodyPr/>
                    <a:lstStyle/>
                    <a:p>
                      <a:r>
                        <a:rPr lang="fr-CA" sz="1400" dirty="0" smtClean="0">
                          <a:latin typeface="Calibri" pitchFamily="34" charset="0"/>
                          <a:cs typeface="Calibri" pitchFamily="34" charset="0"/>
                        </a:rPr>
                        <a:t>Item</a:t>
                      </a:r>
                      <a:endParaRPr lang="fr-FR" sz="1400" b="0" dirty="0">
                        <a:latin typeface="Calibri" pitchFamily="34" charset="0"/>
                        <a:cs typeface="Calibri" pitchFamily="34" charset="0"/>
                      </a:endParaRPr>
                    </a:p>
                  </a:txBody>
                  <a:tcPr anchor="ctr"/>
                </a:tc>
                <a:tc>
                  <a:txBody>
                    <a:bodyPr/>
                    <a:lstStyle/>
                    <a:p>
                      <a:pPr algn="ctr"/>
                      <a:r>
                        <a:rPr lang="fr-CA" sz="1400" dirty="0" smtClean="0">
                          <a:latin typeface="Calibri" pitchFamily="34" charset="0"/>
                          <a:cs typeface="Calibri" pitchFamily="34" charset="0"/>
                        </a:rPr>
                        <a:t>Pour 1 classe</a:t>
                      </a:r>
                      <a:endParaRPr lang="fr-FR" sz="1400" b="0" dirty="0">
                        <a:latin typeface="Calibri" pitchFamily="34" charset="0"/>
                        <a:cs typeface="Calibri"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1400" dirty="0" smtClean="0">
                          <a:latin typeface="Calibri" pitchFamily="34" charset="0"/>
                          <a:cs typeface="Calibri" pitchFamily="34" charset="0"/>
                        </a:rPr>
                        <a:t>Pour 2 classes</a:t>
                      </a:r>
                      <a:endParaRPr lang="fr-FR" sz="1400" b="0" dirty="0">
                        <a:latin typeface="Calibri" pitchFamily="34" charset="0"/>
                        <a:cs typeface="Calibri"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1400" dirty="0" smtClean="0">
                          <a:latin typeface="Calibri" pitchFamily="34" charset="0"/>
                          <a:cs typeface="Calibri" pitchFamily="34" charset="0"/>
                        </a:rPr>
                        <a:t>Pour 4</a:t>
                      </a:r>
                      <a:r>
                        <a:rPr lang="fr-CA" sz="1400" baseline="0" dirty="0" smtClean="0">
                          <a:latin typeface="Calibri" pitchFamily="34" charset="0"/>
                          <a:cs typeface="Calibri" pitchFamily="34" charset="0"/>
                        </a:rPr>
                        <a:t> </a:t>
                      </a:r>
                      <a:r>
                        <a:rPr lang="fr-CA" sz="1400" dirty="0" smtClean="0">
                          <a:latin typeface="Calibri" pitchFamily="34" charset="0"/>
                          <a:cs typeface="Calibri" pitchFamily="34" charset="0"/>
                        </a:rPr>
                        <a:t>classes</a:t>
                      </a:r>
                      <a:endParaRPr lang="fr-FR" sz="1400" b="0" dirty="0">
                        <a:latin typeface="Calibri" pitchFamily="34" charset="0"/>
                        <a:cs typeface="Calibri" pitchFamily="34" charset="0"/>
                      </a:endParaRPr>
                    </a:p>
                  </a:txBody>
                  <a:tcPr anchor="ctr"/>
                </a:tc>
                <a:tc>
                  <a:txBody>
                    <a:bodyPr/>
                    <a:lstStyle/>
                    <a:p>
                      <a:pPr algn="ctr"/>
                      <a:r>
                        <a:rPr lang="fr-CA" sz="1400" dirty="0" smtClean="0">
                          <a:latin typeface="Calibri" pitchFamily="34" charset="0"/>
                          <a:cs typeface="Calibri" pitchFamily="34" charset="0"/>
                        </a:rPr>
                        <a:t>Dans ce bac</a:t>
                      </a:r>
                      <a:endParaRPr lang="fr-FR" sz="1400" b="0" dirty="0">
                        <a:latin typeface="Calibri" pitchFamily="34" charset="0"/>
                        <a:cs typeface="Calibri" pitchFamily="34" charset="0"/>
                      </a:endParaRPr>
                    </a:p>
                  </a:txBody>
                  <a:tcPr anchor="ctr"/>
                </a:tc>
              </a:tr>
              <a:tr h="221834">
                <a:tc gridSpan="5">
                  <a:txBody>
                    <a:bodyPr/>
                    <a:lstStyle/>
                    <a:p>
                      <a:pPr algn="ctr"/>
                      <a:r>
                        <a:rPr lang="fr-CA" sz="1400" b="1" dirty="0" smtClean="0">
                          <a:latin typeface="Calibri" pitchFamily="34" charset="0"/>
                          <a:cs typeface="Calibri" pitchFamily="34" charset="0"/>
                        </a:rPr>
                        <a:t>Objets</a:t>
                      </a:r>
                      <a:endParaRPr lang="fr-FR" sz="1400" b="1" dirty="0">
                        <a:latin typeface="Calibri" pitchFamily="34" charset="0"/>
                        <a:cs typeface="Calibri" pitchFamily="34" charset="0"/>
                      </a:endParaRPr>
                    </a:p>
                  </a:txBody>
                  <a:tcPr anchor="ctr">
                    <a:solidFill>
                      <a:schemeClr val="accent1"/>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199650">
                <a:tc>
                  <a:txBody>
                    <a:bodyPr/>
                    <a:lstStyle/>
                    <a:p>
                      <a:pPr marL="108000" indent="-108000">
                        <a:lnSpc>
                          <a:spcPct val="100000"/>
                        </a:lnSpc>
                        <a:spcBef>
                          <a:spcPts val="600"/>
                        </a:spcBef>
                        <a:buFont typeface="Arial" pitchFamily="34" charset="0"/>
                        <a:buNone/>
                      </a:pPr>
                      <a:r>
                        <a:rPr lang="fr-CA" sz="1200" dirty="0" smtClean="0">
                          <a:latin typeface="Calibri" pitchFamily="34" charset="0"/>
                          <a:cs typeface="Calibri" pitchFamily="34" charset="0"/>
                        </a:rPr>
                        <a:t>Loupes</a:t>
                      </a:r>
                    </a:p>
                  </a:txBody>
                  <a:tcPr anchor="ctr"/>
                </a:tc>
                <a:tc>
                  <a:txBody>
                    <a:bodyPr/>
                    <a:lstStyle/>
                    <a:p>
                      <a:pPr algn="ctr"/>
                      <a:r>
                        <a:rPr lang="fr-CA" sz="1200" dirty="0" smtClean="0">
                          <a:latin typeface="Calibri" pitchFamily="34" charset="0"/>
                          <a:cs typeface="Calibri" pitchFamily="34" charset="0"/>
                        </a:rPr>
                        <a:t>12</a:t>
                      </a:r>
                      <a:endParaRPr lang="fr-FR" sz="1200" dirty="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12</a:t>
                      </a:r>
                      <a:endParaRPr lang="fr-FR" sz="1200" dirty="0">
                        <a:latin typeface="Calibri" pitchFamily="34" charset="0"/>
                        <a:cs typeface="Calibri" pitchFamily="34" charset="0"/>
                      </a:endParaRPr>
                    </a:p>
                  </a:txBody>
                  <a:tcPr anchor="ctr"/>
                </a:tc>
              </a:tr>
              <a:tr h="19965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CA" sz="1200" dirty="0" smtClean="0">
                          <a:latin typeface="Calibri" pitchFamily="34" charset="0"/>
                          <a:cs typeface="Calibri" pitchFamily="34" charset="0"/>
                        </a:rPr>
                        <a:t>Pinces</a:t>
                      </a:r>
                      <a:endParaRPr lang="fr-FR" sz="1200" dirty="0" smtClean="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12</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12</a:t>
                      </a:r>
                      <a:endParaRPr lang="fr-FR" sz="1200" dirty="0">
                        <a:latin typeface="Calibri" pitchFamily="34" charset="0"/>
                        <a:cs typeface="Calibri" pitchFamily="34" charset="0"/>
                      </a:endParaRPr>
                    </a:p>
                  </a:txBody>
                  <a:tcPr anchor="ctr"/>
                </a:tc>
              </a:tr>
              <a:tr h="19965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CA" sz="1200" dirty="0" smtClean="0">
                          <a:latin typeface="Calibri" pitchFamily="34" charset="0"/>
                          <a:cs typeface="Calibri" pitchFamily="34" charset="0"/>
                        </a:rPr>
                        <a:t>Carton noir</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12</a:t>
                      </a:r>
                      <a:endParaRPr lang="fr-FR" sz="1200" dirty="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12</a:t>
                      </a:r>
                      <a:endParaRPr lang="fr-FR" sz="1200" dirty="0">
                        <a:latin typeface="Calibri" pitchFamily="34" charset="0"/>
                        <a:cs typeface="Calibri" pitchFamily="34" charset="0"/>
                      </a:endParaRPr>
                    </a:p>
                  </a:txBody>
                  <a:tcPr anchor="ctr"/>
                </a:tc>
              </a:tr>
              <a:tr h="19965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CA" sz="1200" dirty="0" smtClean="0">
                          <a:latin typeface="Calibri" pitchFamily="34" charset="0"/>
                          <a:cs typeface="Calibri" pitchFamily="34" charset="0"/>
                        </a:rPr>
                        <a:t>Pinces en plastique</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12</a:t>
                      </a:r>
                      <a:endParaRPr lang="fr-FR" sz="1200" dirty="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12</a:t>
                      </a:r>
                      <a:endParaRPr lang="fr-FR" sz="1200" dirty="0">
                        <a:latin typeface="Calibri" pitchFamily="34" charset="0"/>
                        <a:cs typeface="Calibri" pitchFamily="34" charset="0"/>
                      </a:endParaRPr>
                    </a:p>
                  </a:txBody>
                  <a:tcPr anchor="ctr"/>
                </a:tc>
              </a:tr>
              <a:tr h="19965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CA" sz="1200" dirty="0" smtClean="0">
                          <a:latin typeface="Calibri" pitchFamily="34" charset="0"/>
                          <a:cs typeface="Calibri" pitchFamily="34" charset="0"/>
                        </a:rPr>
                        <a:t>Assiette de plastique (couvercle)</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12</a:t>
                      </a:r>
                      <a:endParaRPr lang="fr-FR" sz="1200" dirty="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12</a:t>
                      </a:r>
                      <a:endParaRPr lang="fr-FR" sz="1200" dirty="0">
                        <a:latin typeface="Calibri" pitchFamily="34" charset="0"/>
                        <a:cs typeface="Calibri" pitchFamily="34" charset="0"/>
                      </a:endParaRPr>
                    </a:p>
                  </a:txBody>
                  <a:tcPr anchor="ctr"/>
                </a:tc>
              </a:tr>
              <a:tr h="19965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CA" sz="1200" dirty="0" smtClean="0">
                          <a:latin typeface="Calibri" pitchFamily="34" charset="0"/>
                          <a:cs typeface="Calibri" pitchFamily="34" charset="0"/>
                        </a:rPr>
                        <a:t>Pot « solo » (</a:t>
                      </a:r>
                      <a:r>
                        <a:rPr lang="fr-CA" sz="1200" smtClean="0">
                          <a:latin typeface="Calibri" pitchFamily="34" charset="0"/>
                          <a:cs typeface="Calibri" pitchFamily="34" charset="0"/>
                        </a:rPr>
                        <a:t>1 litre)</a:t>
                      </a:r>
                      <a:endParaRPr lang="fr-CA" sz="1200" dirty="0" smtClean="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2</a:t>
                      </a:r>
                      <a:endParaRPr lang="fr-FR" sz="1200" dirty="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2</a:t>
                      </a:r>
                      <a:endParaRPr lang="fr-FR" sz="1200" dirty="0">
                        <a:latin typeface="Calibri" pitchFamily="34" charset="0"/>
                        <a:cs typeface="Calibri" pitchFamily="34" charset="0"/>
                      </a:endParaRPr>
                    </a:p>
                  </a:txBody>
                  <a:tcPr anchor="ctr"/>
                </a:tc>
              </a:tr>
              <a:tr h="19965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CA" sz="1200" dirty="0" smtClean="0">
                          <a:latin typeface="Calibri" pitchFamily="34" charset="0"/>
                          <a:cs typeface="Calibri" pitchFamily="34" charset="0"/>
                        </a:rPr>
                        <a:t>Miroirs</a:t>
                      </a:r>
                      <a:endParaRPr lang="fr-FR" sz="1200" dirty="0" smtClean="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12</a:t>
                      </a:r>
                      <a:endParaRPr lang="fr-FR" sz="1200" dirty="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12</a:t>
                      </a:r>
                      <a:endParaRPr lang="fr-FR" sz="1200" dirty="0">
                        <a:latin typeface="Calibri" pitchFamily="34" charset="0"/>
                        <a:cs typeface="Calibri" pitchFamily="34" charset="0"/>
                      </a:endParaRPr>
                    </a:p>
                  </a:txBody>
                  <a:tcPr anchor="ctr"/>
                </a:tc>
              </a:tr>
              <a:tr h="19965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CA" sz="1200" dirty="0" smtClean="0">
                          <a:latin typeface="Calibri" pitchFamily="34" charset="0"/>
                          <a:cs typeface="Calibri" pitchFamily="34" charset="0"/>
                        </a:rPr>
                        <a:t>Moulage de crâne d’herbivore</a:t>
                      </a:r>
                      <a:endParaRPr lang="fr-FR" sz="1200" dirty="0" smtClean="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1</a:t>
                      </a:r>
                      <a:endParaRPr lang="fr-FR" sz="1200" dirty="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endParaRPr lang="fr-CA" sz="1200" dirty="0" smtClean="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endParaRPr lang="fr-CA" sz="1200" dirty="0" smtClean="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12</a:t>
                      </a:r>
                      <a:endParaRPr lang="fr-FR" sz="1200" dirty="0">
                        <a:latin typeface="Calibri" pitchFamily="34" charset="0"/>
                        <a:cs typeface="Calibri" pitchFamily="34" charset="0"/>
                      </a:endParaRPr>
                    </a:p>
                  </a:txBody>
                  <a:tcPr anchor="ctr"/>
                </a:tc>
              </a:tr>
              <a:tr h="221834">
                <a:tc gridSpan="5">
                  <a:txBody>
                    <a:bodyPr/>
                    <a:lstStyle/>
                    <a:p>
                      <a:pPr algn="ctr"/>
                      <a:r>
                        <a:rPr lang="fr-CA" sz="1400" b="1" dirty="0" smtClean="0">
                          <a:latin typeface="Calibri" pitchFamily="34" charset="0"/>
                          <a:cs typeface="Calibri" pitchFamily="34" charset="0"/>
                        </a:rPr>
                        <a:t>Matériel périssable</a:t>
                      </a:r>
                      <a:endParaRPr lang="fr-FR" sz="1400" b="1" dirty="0">
                        <a:latin typeface="Calibri" pitchFamily="34" charset="0"/>
                        <a:cs typeface="Calibri" pitchFamily="34" charset="0"/>
                      </a:endParaRPr>
                    </a:p>
                  </a:txBody>
                  <a:tcPr anchor="ctr">
                    <a:solidFill>
                      <a:schemeClr val="accent1"/>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199650">
                <a:tc>
                  <a:txBody>
                    <a:bodyPr/>
                    <a:lstStyle/>
                    <a:p>
                      <a:pPr marL="108000" indent="-108000">
                        <a:lnSpc>
                          <a:spcPct val="100000"/>
                        </a:lnSpc>
                        <a:spcBef>
                          <a:spcPts val="600"/>
                        </a:spcBef>
                        <a:buFont typeface="Arial" pitchFamily="34" charset="0"/>
                        <a:buNone/>
                      </a:pPr>
                      <a:r>
                        <a:rPr lang="fr-CA" sz="1200" dirty="0" smtClean="0">
                          <a:latin typeface="Calibri" pitchFamily="34" charset="0"/>
                          <a:cs typeface="Calibri" pitchFamily="34" charset="0"/>
                        </a:rPr>
                        <a:t>Objets</a:t>
                      </a:r>
                      <a:r>
                        <a:rPr lang="fr-CA" sz="1200" baseline="0" dirty="0" smtClean="0">
                          <a:latin typeface="Calibri" pitchFamily="34" charset="0"/>
                          <a:cs typeface="Calibri" pitchFamily="34" charset="0"/>
                        </a:rPr>
                        <a:t> mystérieux (1)</a:t>
                      </a:r>
                      <a:endParaRPr lang="fr-CA" sz="1200" dirty="0" smtClean="0">
                        <a:latin typeface="Calibri" pitchFamily="34" charset="0"/>
                        <a:cs typeface="Calibri" pitchFamily="34" charset="0"/>
                      </a:endParaRPr>
                    </a:p>
                  </a:txBody>
                  <a:tcPr anchor="ctr"/>
                </a:tc>
                <a:tc>
                  <a:txBody>
                    <a:bodyPr/>
                    <a:lstStyle/>
                    <a:p>
                      <a:pPr algn="ctr">
                        <a:spcBef>
                          <a:spcPts val="600"/>
                        </a:spcBef>
                      </a:pPr>
                      <a:r>
                        <a:rPr lang="fr-CA" sz="1200" dirty="0" smtClean="0">
                          <a:latin typeface="Calibri" pitchFamily="34" charset="0"/>
                          <a:cs typeface="Calibri" pitchFamily="34" charset="0"/>
                        </a:rPr>
                        <a:t>12</a:t>
                      </a:r>
                    </a:p>
                  </a:txBody>
                  <a:tcPr anchor="ctr"/>
                </a:tc>
                <a:tc>
                  <a:txBody>
                    <a:bodyPr/>
                    <a:lstStyle/>
                    <a:p>
                      <a:pPr algn="ctr">
                        <a:spcBef>
                          <a:spcPts val="600"/>
                        </a:spcBef>
                      </a:pPr>
                      <a:r>
                        <a:rPr lang="fr-CA" sz="1200" dirty="0" smtClean="0">
                          <a:latin typeface="Calibri" pitchFamily="34" charset="0"/>
                          <a:cs typeface="Calibri" pitchFamily="34" charset="0"/>
                        </a:rPr>
                        <a:t>24</a:t>
                      </a:r>
                    </a:p>
                  </a:txBody>
                  <a:tcPr anchor="ctr"/>
                </a:tc>
                <a:tc>
                  <a:txBody>
                    <a:bodyPr/>
                    <a:lstStyle/>
                    <a:p>
                      <a:pPr algn="ctr">
                        <a:spcBef>
                          <a:spcPts val="600"/>
                        </a:spcBef>
                      </a:pPr>
                      <a:r>
                        <a:rPr lang="fr-CA" sz="1200" dirty="0" smtClean="0">
                          <a:latin typeface="Calibri" pitchFamily="34" charset="0"/>
                          <a:cs typeface="Calibri" pitchFamily="34" charset="0"/>
                        </a:rPr>
                        <a:t>48</a:t>
                      </a:r>
                    </a:p>
                  </a:txBody>
                  <a:tcPr anchor="ctr"/>
                </a:tc>
                <a:tc>
                  <a:txBody>
                    <a:bodyPr/>
                    <a:lstStyle/>
                    <a:p>
                      <a:pPr algn="ctr">
                        <a:spcBef>
                          <a:spcPts val="600"/>
                        </a:spcBef>
                      </a:pPr>
                      <a:r>
                        <a:rPr lang="fr-CA" sz="1200" dirty="0" smtClean="0">
                          <a:latin typeface="Calibri" pitchFamily="34" charset="0"/>
                          <a:cs typeface="Calibri" pitchFamily="34" charset="0"/>
                        </a:rPr>
                        <a:t>48</a:t>
                      </a:r>
                    </a:p>
                  </a:txBody>
                  <a:tcPr anchor="ctr"/>
                </a:tc>
              </a:tr>
              <a:tr h="19965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CA" sz="1200" kern="1200" dirty="0" smtClean="0">
                          <a:latin typeface="Calibri" pitchFamily="34" charset="0"/>
                          <a:cs typeface="Calibri" pitchFamily="34" charset="0"/>
                        </a:rPr>
                        <a:t>Boîtes d’œufs</a:t>
                      </a:r>
                      <a:r>
                        <a:rPr lang="fr-CA" sz="1200" kern="1200" baseline="0" dirty="0" smtClean="0">
                          <a:latin typeface="Calibri" pitchFamily="34" charset="0"/>
                          <a:cs typeface="Calibri" pitchFamily="34" charset="0"/>
                        </a:rPr>
                        <a:t> (2)</a:t>
                      </a:r>
                      <a:endParaRPr lang="fr-CA" sz="1200" b="0" dirty="0" smtClean="0">
                        <a:latin typeface="Calibri" pitchFamily="34" charset="0"/>
                        <a:cs typeface="Calibri" pitchFamily="34" charset="0"/>
                      </a:endParaRPr>
                    </a:p>
                  </a:txBody>
                  <a:tcPr anchor="ctr"/>
                </a:tc>
                <a:tc>
                  <a:txBody>
                    <a:bodyPr/>
                    <a:lstStyle/>
                    <a:p>
                      <a:pPr algn="ctr">
                        <a:spcBef>
                          <a:spcPts val="600"/>
                        </a:spcBef>
                      </a:pPr>
                      <a:r>
                        <a:rPr lang="fr-CA" sz="1200" dirty="0" smtClean="0">
                          <a:latin typeface="Calibri" pitchFamily="34" charset="0"/>
                          <a:cs typeface="Calibri" pitchFamily="34" charset="0"/>
                        </a:rPr>
                        <a:t>6</a:t>
                      </a:r>
                      <a:endParaRPr lang="fr-FR" sz="1200" dirty="0">
                        <a:latin typeface="Calibri" pitchFamily="34" charset="0"/>
                        <a:cs typeface="Calibri" pitchFamily="34" charset="0"/>
                      </a:endParaRPr>
                    </a:p>
                  </a:txBody>
                  <a:tcPr anchor="ctr"/>
                </a:tc>
                <a:tc>
                  <a:txBody>
                    <a:bodyPr/>
                    <a:lstStyle/>
                    <a:p>
                      <a:pPr algn="ctr">
                        <a:spcBef>
                          <a:spcPts val="600"/>
                        </a:spcBef>
                      </a:pPr>
                      <a:r>
                        <a:rPr lang="fr-CA" sz="1200" dirty="0" smtClean="0">
                          <a:latin typeface="Calibri" pitchFamily="34" charset="0"/>
                          <a:cs typeface="Calibri" pitchFamily="34" charset="0"/>
                        </a:rPr>
                        <a:t>12</a:t>
                      </a:r>
                      <a:endParaRPr lang="fr-FR" sz="1200" dirty="0">
                        <a:latin typeface="Calibri" pitchFamily="34" charset="0"/>
                        <a:cs typeface="Calibri" pitchFamily="34" charset="0"/>
                      </a:endParaRPr>
                    </a:p>
                  </a:txBody>
                  <a:tcPr anchor="ctr"/>
                </a:tc>
                <a:tc>
                  <a:txBody>
                    <a:bodyPr/>
                    <a:lstStyle/>
                    <a:p>
                      <a:pPr algn="ctr">
                        <a:spcBef>
                          <a:spcPts val="600"/>
                        </a:spcBef>
                      </a:pPr>
                      <a:r>
                        <a:rPr lang="fr-CA" sz="1200" dirty="0" smtClean="0">
                          <a:latin typeface="Calibri" pitchFamily="34" charset="0"/>
                          <a:cs typeface="Calibri" pitchFamily="34" charset="0"/>
                        </a:rPr>
                        <a:t>24</a:t>
                      </a:r>
                    </a:p>
                  </a:txBody>
                  <a:tcPr anchor="ctr"/>
                </a:tc>
                <a:tc>
                  <a:txBody>
                    <a:bodyPr/>
                    <a:lstStyle/>
                    <a:p>
                      <a:pPr algn="ctr">
                        <a:spcBef>
                          <a:spcPts val="600"/>
                        </a:spcBef>
                      </a:pPr>
                      <a:r>
                        <a:rPr lang="fr-CA" sz="1200" dirty="0" smtClean="0">
                          <a:latin typeface="Calibri" pitchFamily="34" charset="0"/>
                          <a:cs typeface="Calibri" pitchFamily="34" charset="0"/>
                        </a:rPr>
                        <a:t>12</a:t>
                      </a:r>
                      <a:endParaRPr lang="fr-FR" sz="1200" dirty="0">
                        <a:latin typeface="Calibri" pitchFamily="34" charset="0"/>
                        <a:cs typeface="Calibri" pitchFamily="34" charset="0"/>
                      </a:endParaRPr>
                    </a:p>
                  </a:txBody>
                  <a:tcPr anchor="ctr"/>
                </a:tc>
              </a:tr>
              <a:tr h="19965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CA" sz="1200" b="0" dirty="0" smtClean="0">
                          <a:latin typeface="Calibri" pitchFamily="34" charset="0"/>
                          <a:cs typeface="Calibri" pitchFamily="34" charset="0"/>
                        </a:rPr>
                        <a:t>Cure-dent</a:t>
                      </a:r>
                    </a:p>
                  </a:txBody>
                  <a:tcPr anchor="ctr"/>
                </a:tc>
                <a:tc>
                  <a:txBody>
                    <a:bodyPr/>
                    <a:lstStyle/>
                    <a:p>
                      <a:pPr algn="ctr">
                        <a:spcBef>
                          <a:spcPts val="600"/>
                        </a:spcBef>
                      </a:pPr>
                      <a:r>
                        <a:rPr lang="fr-CA" sz="1200" dirty="0" smtClean="0">
                          <a:latin typeface="Calibri" pitchFamily="34" charset="0"/>
                          <a:cs typeface="Calibri" pitchFamily="34" charset="0"/>
                        </a:rPr>
                        <a:t>12</a:t>
                      </a:r>
                      <a:endParaRPr lang="fr-FR" sz="1200" dirty="0">
                        <a:latin typeface="Calibri" pitchFamily="34" charset="0"/>
                        <a:cs typeface="Calibri" pitchFamily="34" charset="0"/>
                      </a:endParaRPr>
                    </a:p>
                  </a:txBody>
                  <a:tcPr anchor="ctr"/>
                </a:tc>
                <a:tc>
                  <a:txBody>
                    <a:bodyPr/>
                    <a:lstStyle/>
                    <a:p>
                      <a:pPr algn="ctr">
                        <a:spcBef>
                          <a:spcPts val="600"/>
                        </a:spcBef>
                      </a:pPr>
                      <a:r>
                        <a:rPr lang="fr-CA" sz="1200" dirty="0" smtClean="0">
                          <a:latin typeface="Calibri" pitchFamily="34" charset="0"/>
                          <a:cs typeface="Calibri" pitchFamily="34" charset="0"/>
                        </a:rPr>
                        <a:t>24</a:t>
                      </a:r>
                    </a:p>
                  </a:txBody>
                  <a:tcPr anchor="ctr"/>
                </a:tc>
                <a:tc>
                  <a:txBody>
                    <a:bodyPr/>
                    <a:lstStyle/>
                    <a:p>
                      <a:pPr algn="ctr">
                        <a:spcBef>
                          <a:spcPts val="600"/>
                        </a:spcBef>
                      </a:pPr>
                      <a:r>
                        <a:rPr lang="fr-CA" sz="1200" dirty="0" smtClean="0">
                          <a:latin typeface="Calibri" pitchFamily="34" charset="0"/>
                          <a:cs typeface="Calibri" pitchFamily="34" charset="0"/>
                        </a:rPr>
                        <a:t>48</a:t>
                      </a:r>
                    </a:p>
                  </a:txBody>
                  <a:tcPr anchor="ctr"/>
                </a:tc>
                <a:tc>
                  <a:txBody>
                    <a:bodyPr/>
                    <a:lstStyle/>
                    <a:p>
                      <a:pPr algn="ctr">
                        <a:spcBef>
                          <a:spcPts val="600"/>
                        </a:spcBef>
                      </a:pPr>
                      <a:r>
                        <a:rPr lang="fr-CA" sz="1200" dirty="0" smtClean="0">
                          <a:latin typeface="Calibri" pitchFamily="34" charset="0"/>
                          <a:cs typeface="Calibri" pitchFamily="34" charset="0"/>
                        </a:rPr>
                        <a:t>100</a:t>
                      </a:r>
                    </a:p>
                  </a:txBody>
                  <a:tcPr anchor="ctr"/>
                </a:tc>
              </a:tr>
              <a:tr h="221834">
                <a:tc gridSpan="5">
                  <a:txBody>
                    <a:bodyPr/>
                    <a:lstStyle/>
                    <a:p>
                      <a:pPr marL="108000" marR="0" indent="-108000" algn="ctr" defTabSz="914400" rtl="0" eaLnBrk="1" fontAlgn="auto" latinLnBrk="0" hangingPunct="1">
                        <a:lnSpc>
                          <a:spcPct val="100000"/>
                        </a:lnSpc>
                        <a:spcBef>
                          <a:spcPts val="600"/>
                        </a:spcBef>
                        <a:spcAft>
                          <a:spcPts val="0"/>
                        </a:spcAft>
                        <a:buClrTx/>
                        <a:buSzTx/>
                        <a:buFont typeface="Arial" pitchFamily="34" charset="0"/>
                        <a:buNone/>
                        <a:tabLst/>
                        <a:defRPr/>
                      </a:pPr>
                      <a:r>
                        <a:rPr lang="fr-CA" sz="1400" b="1" dirty="0" smtClean="0">
                          <a:latin typeface="Calibri" pitchFamily="34" charset="0"/>
                          <a:cs typeface="Calibri" pitchFamily="34" charset="0"/>
                        </a:rPr>
                        <a:t>À prendre dans</a:t>
                      </a:r>
                      <a:r>
                        <a:rPr lang="fr-CA" sz="1400" b="1" baseline="0" dirty="0" smtClean="0">
                          <a:latin typeface="Calibri" pitchFamily="34" charset="0"/>
                          <a:cs typeface="Calibri" pitchFamily="34" charset="0"/>
                        </a:rPr>
                        <a:t> le matériel de la classe</a:t>
                      </a:r>
                      <a:endParaRPr lang="fr-FR" sz="1400" b="1" dirty="0" smtClean="0">
                        <a:latin typeface="Calibri" pitchFamily="34" charset="0"/>
                        <a:cs typeface="Calibri" pitchFamily="34" charset="0"/>
                      </a:endParaRPr>
                    </a:p>
                  </a:txBody>
                  <a:tcPr anchor="ctr">
                    <a:solidFill>
                      <a:schemeClr val="accent1"/>
                    </a:solidFill>
                  </a:tcPr>
                </a:tc>
                <a:tc hMerge="1">
                  <a:txBody>
                    <a:bodyPr/>
                    <a:lstStyle/>
                    <a:p>
                      <a:pPr algn="ctr">
                        <a:spcBef>
                          <a:spcPts val="600"/>
                        </a:spcBef>
                      </a:pPr>
                      <a:endParaRPr lang="fr-FR" sz="1200" dirty="0">
                        <a:latin typeface="Times" pitchFamily="18" charset="0"/>
                        <a:cs typeface="Times" pitchFamily="18" charset="0"/>
                      </a:endParaRPr>
                    </a:p>
                  </a:txBody>
                  <a:tcPr/>
                </a:tc>
                <a:tc hMerge="1">
                  <a:txBody>
                    <a:bodyPr/>
                    <a:lstStyle/>
                    <a:p>
                      <a:pPr algn="ctr">
                        <a:spcBef>
                          <a:spcPts val="600"/>
                        </a:spcBef>
                      </a:pPr>
                      <a:endParaRPr lang="fr-FR" sz="1200" dirty="0">
                        <a:latin typeface="Times" pitchFamily="18" charset="0"/>
                        <a:cs typeface="Times" pitchFamily="18" charset="0"/>
                      </a:endParaRPr>
                    </a:p>
                  </a:txBody>
                  <a:tcPr/>
                </a:tc>
                <a:tc hMerge="1">
                  <a:txBody>
                    <a:bodyPr/>
                    <a:lstStyle/>
                    <a:p>
                      <a:pPr algn="ctr">
                        <a:spcBef>
                          <a:spcPts val="600"/>
                        </a:spcBef>
                      </a:pPr>
                      <a:endParaRPr lang="fr-FR" sz="1200" dirty="0">
                        <a:latin typeface="Times" pitchFamily="18" charset="0"/>
                        <a:cs typeface="Times" pitchFamily="18" charset="0"/>
                      </a:endParaRPr>
                    </a:p>
                  </a:txBody>
                  <a:tcPr/>
                </a:tc>
                <a:tc hMerge="1">
                  <a:txBody>
                    <a:bodyPr/>
                    <a:lstStyle/>
                    <a:p>
                      <a:pPr algn="ctr">
                        <a:spcBef>
                          <a:spcPts val="600"/>
                        </a:spcBef>
                      </a:pPr>
                      <a:endParaRPr lang="fr-FR" sz="1200" dirty="0">
                        <a:latin typeface="Times" pitchFamily="18" charset="0"/>
                        <a:cs typeface="Times" pitchFamily="18" charset="0"/>
                      </a:endParaRPr>
                    </a:p>
                  </a:txBody>
                  <a:tcPr/>
                </a:tc>
              </a:tr>
              <a:tr h="19965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CA" sz="1200" dirty="0" smtClean="0">
                          <a:latin typeface="Calibri" pitchFamily="34" charset="0"/>
                          <a:cs typeface="Calibri" pitchFamily="34" charset="0"/>
                        </a:rPr>
                        <a:t>Papier brun</a:t>
                      </a:r>
                      <a:endParaRPr lang="fr-FR" sz="1200" b="0" dirty="0" smtClean="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r>
              <a:tr h="19965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CA" sz="1200" b="0" dirty="0" smtClean="0">
                          <a:latin typeface="Calibri" pitchFamily="34" charset="0"/>
                          <a:cs typeface="Calibri" pitchFamily="34" charset="0"/>
                        </a:rPr>
                        <a:t>Mouchoirs</a:t>
                      </a:r>
                      <a:endParaRPr lang="fr-FR" sz="1200" b="0" dirty="0" smtClean="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r>
              <a:tr h="19965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CA" sz="1200" b="0" dirty="0" smtClean="0">
                          <a:latin typeface="Calibri" pitchFamily="34" charset="0"/>
                          <a:cs typeface="Calibri" pitchFamily="34" charset="0"/>
                        </a:rPr>
                        <a:t>Eau</a:t>
                      </a:r>
                      <a:endParaRPr lang="fr-FR" sz="1200" b="0" dirty="0" smtClean="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r>
              <a:tr h="19965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CA" sz="1200" b="0" dirty="0" smtClean="0">
                          <a:latin typeface="Calibri" pitchFamily="34" charset="0"/>
                          <a:cs typeface="Calibri" pitchFamily="34" charset="0"/>
                        </a:rPr>
                        <a:t>Papier construction ou </a:t>
                      </a:r>
                      <a:r>
                        <a:rPr lang="fr-CA" sz="1200" b="0" smtClean="0">
                          <a:latin typeface="Calibri" pitchFamily="34" charset="0"/>
                          <a:cs typeface="Calibri" pitchFamily="34" charset="0"/>
                        </a:rPr>
                        <a:t>feuilles blanches</a:t>
                      </a:r>
                      <a:endParaRPr lang="fr-FR" sz="1200" b="0" dirty="0" smtClean="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r>
              <a:tr h="221834">
                <a:tc gridSpan="5">
                  <a:txBody>
                    <a:bodyPr/>
                    <a:lstStyle/>
                    <a:p>
                      <a:pPr marL="108000" marR="0" indent="-108000" algn="ctr" defTabSz="914400" rtl="0" eaLnBrk="1" fontAlgn="auto" latinLnBrk="0" hangingPunct="1">
                        <a:lnSpc>
                          <a:spcPct val="100000"/>
                        </a:lnSpc>
                        <a:spcBef>
                          <a:spcPts val="600"/>
                        </a:spcBef>
                        <a:spcAft>
                          <a:spcPts val="0"/>
                        </a:spcAft>
                        <a:buClrTx/>
                        <a:buSzTx/>
                        <a:buFont typeface="Arial" pitchFamily="34" charset="0"/>
                        <a:buNone/>
                        <a:tabLst/>
                        <a:defRPr/>
                      </a:pPr>
                      <a:r>
                        <a:rPr lang="fr-CA" sz="1400" b="1" dirty="0" smtClean="0">
                          <a:latin typeface="Calibri" pitchFamily="34" charset="0"/>
                          <a:cs typeface="Calibri" pitchFamily="34" charset="0"/>
                        </a:rPr>
                        <a:t>L’</a:t>
                      </a:r>
                      <a:r>
                        <a:rPr lang="fr-CA" sz="1400" b="1" dirty="0" err="1" smtClean="0">
                          <a:latin typeface="Calibri" pitchFamily="34" charset="0"/>
                          <a:cs typeface="Calibri" pitchFamily="34" charset="0"/>
                        </a:rPr>
                        <a:t>enseignant.e</a:t>
                      </a:r>
                      <a:r>
                        <a:rPr lang="fr-CA" sz="1400" b="1" baseline="0" dirty="0" smtClean="0">
                          <a:latin typeface="Calibri" pitchFamily="34" charset="0"/>
                          <a:cs typeface="Calibri" pitchFamily="34" charset="0"/>
                        </a:rPr>
                        <a:t> doit apporter</a:t>
                      </a:r>
                      <a:endParaRPr lang="fr-FR" sz="1400" b="1" dirty="0" smtClean="0">
                        <a:latin typeface="Calibri" pitchFamily="34" charset="0"/>
                        <a:cs typeface="Calibri" pitchFamily="34" charset="0"/>
                      </a:endParaRPr>
                    </a:p>
                  </a:txBody>
                  <a:tcPr anchor="ctr">
                    <a:solidFill>
                      <a:schemeClr val="accent1"/>
                    </a:solidFill>
                  </a:tcPr>
                </a:tc>
                <a:tc hMerge="1">
                  <a:txBody>
                    <a:bodyPr/>
                    <a:lstStyle/>
                    <a:p>
                      <a:pPr algn="ctr">
                        <a:spcBef>
                          <a:spcPts val="600"/>
                        </a:spcBef>
                      </a:pPr>
                      <a:endParaRPr lang="fr-FR" sz="1200" dirty="0">
                        <a:latin typeface="Times" pitchFamily="18" charset="0"/>
                        <a:cs typeface="Times" pitchFamily="18" charset="0"/>
                      </a:endParaRPr>
                    </a:p>
                  </a:txBody>
                  <a:tcPr/>
                </a:tc>
                <a:tc hMerge="1">
                  <a:txBody>
                    <a:bodyPr/>
                    <a:lstStyle/>
                    <a:p>
                      <a:pPr algn="ctr">
                        <a:spcBef>
                          <a:spcPts val="600"/>
                        </a:spcBef>
                      </a:pPr>
                      <a:endParaRPr lang="fr-FR" sz="1200" dirty="0">
                        <a:latin typeface="Times" pitchFamily="18" charset="0"/>
                        <a:cs typeface="Times" pitchFamily="18" charset="0"/>
                      </a:endParaRPr>
                    </a:p>
                  </a:txBody>
                  <a:tcPr/>
                </a:tc>
                <a:tc hMerge="1">
                  <a:txBody>
                    <a:bodyPr/>
                    <a:lstStyle/>
                    <a:p>
                      <a:pPr algn="ctr">
                        <a:spcBef>
                          <a:spcPts val="600"/>
                        </a:spcBef>
                      </a:pPr>
                      <a:endParaRPr lang="fr-FR" sz="1200" dirty="0">
                        <a:latin typeface="Times" pitchFamily="18" charset="0"/>
                        <a:cs typeface="Times" pitchFamily="18" charset="0"/>
                      </a:endParaRPr>
                    </a:p>
                  </a:txBody>
                  <a:tcPr/>
                </a:tc>
                <a:tc hMerge="1">
                  <a:txBody>
                    <a:bodyPr/>
                    <a:lstStyle/>
                    <a:p>
                      <a:pPr algn="ctr">
                        <a:spcBef>
                          <a:spcPts val="600"/>
                        </a:spcBef>
                      </a:pPr>
                      <a:endParaRPr lang="fr-FR" sz="1200" dirty="0">
                        <a:latin typeface="Times" pitchFamily="18" charset="0"/>
                        <a:cs typeface="Times" pitchFamily="18" charset="0"/>
                      </a:endParaRPr>
                    </a:p>
                  </a:txBody>
                  <a:tcPr/>
                </a:tc>
              </a:tr>
              <a:tr h="19965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Char char="•"/>
                        <a:tabLst/>
                        <a:defRPr/>
                      </a:pPr>
                      <a:endParaRPr lang="fr-CA" sz="1200" b="0" dirty="0" smtClean="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r>
              <a:tr h="221834">
                <a:tc gridSpan="5">
                  <a:txBody>
                    <a:bodyPr/>
                    <a:lstStyle/>
                    <a:p>
                      <a:pPr algn="ctr">
                        <a:spcBef>
                          <a:spcPts val="600"/>
                        </a:spcBef>
                      </a:pPr>
                      <a:r>
                        <a:rPr lang="fr-CA" sz="1400" b="1" dirty="0" smtClean="0">
                          <a:latin typeface="Calibri" pitchFamily="34" charset="0"/>
                          <a:cs typeface="Calibri" pitchFamily="34" charset="0"/>
                        </a:rPr>
                        <a:t>Notes</a:t>
                      </a:r>
                      <a:endParaRPr lang="fr-FR" sz="1400" b="1" dirty="0">
                        <a:latin typeface="Calibri" pitchFamily="34" charset="0"/>
                        <a:cs typeface="Calibri" pitchFamily="34" charset="0"/>
                      </a:endParaRPr>
                    </a:p>
                  </a:txBody>
                  <a:tcPr anchor="ctr">
                    <a:solidFill>
                      <a:schemeClr val="accent1"/>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521309">
                <a:tc gridSpan="5">
                  <a:txBody>
                    <a:bodyPr/>
                    <a:lstStyle/>
                    <a:p>
                      <a:pPr marL="228600" indent="-228600">
                        <a:spcBef>
                          <a:spcPts val="600"/>
                        </a:spcBef>
                        <a:buFont typeface="+mj-lt"/>
                        <a:buAutoNum type="arabicPeriod"/>
                      </a:pPr>
                      <a:r>
                        <a:rPr lang="fr-CA" sz="1200" u="none" kern="1200" dirty="0" smtClean="0">
                          <a:solidFill>
                            <a:schemeClr val="tx1"/>
                          </a:solidFill>
                          <a:latin typeface="+mn-lt"/>
                          <a:ea typeface="+mn-ea"/>
                          <a:cs typeface="+mn-cs"/>
                        </a:rPr>
                        <a:t>Les objets</a:t>
                      </a:r>
                      <a:r>
                        <a:rPr lang="fr-CA" sz="1200" u="none" kern="1200" baseline="0" dirty="0" smtClean="0">
                          <a:solidFill>
                            <a:schemeClr val="tx1"/>
                          </a:solidFill>
                          <a:latin typeface="+mn-lt"/>
                          <a:ea typeface="+mn-ea"/>
                          <a:cs typeface="+mn-cs"/>
                        </a:rPr>
                        <a:t> mystérieux </a:t>
                      </a:r>
                      <a:r>
                        <a:rPr lang="fr-CA" sz="1200" u="none" kern="1200" dirty="0" smtClean="0">
                          <a:solidFill>
                            <a:schemeClr val="tx1"/>
                          </a:solidFill>
                          <a:latin typeface="+mn-lt"/>
                          <a:ea typeface="+mn-ea"/>
                          <a:cs typeface="+mn-cs"/>
                        </a:rPr>
                        <a:t>se commandent via le site suivant : </a:t>
                      </a:r>
                      <a:r>
                        <a:rPr lang="fr-CA" sz="1200" u="none" kern="1200" dirty="0" smtClean="0">
                          <a:solidFill>
                            <a:schemeClr val="tx1"/>
                          </a:solidFill>
                          <a:latin typeface="+mn-lt"/>
                          <a:ea typeface="+mn-ea"/>
                          <a:cs typeface="+mn-cs"/>
                          <a:hlinkClick r:id="rId3"/>
                        </a:rPr>
                        <a:t>www.obdk.com</a:t>
                      </a:r>
                      <a:endParaRPr lang="fr-CA" sz="1200" u="none" kern="1200" dirty="0" smtClean="0">
                        <a:solidFill>
                          <a:schemeClr val="tx1"/>
                        </a:solidFill>
                        <a:latin typeface="+mn-lt"/>
                        <a:ea typeface="+mn-ea"/>
                        <a:cs typeface="+mn-cs"/>
                      </a:endParaRPr>
                    </a:p>
                    <a:p>
                      <a:pPr marL="228600" indent="-228600">
                        <a:spcBef>
                          <a:spcPts val="600"/>
                        </a:spcBef>
                        <a:buFont typeface="+mj-lt"/>
                        <a:buAutoNum type="arabicPeriod"/>
                      </a:pPr>
                      <a:r>
                        <a:rPr lang="fr-CA" sz="1200" u="none" kern="1200" dirty="0" smtClean="0">
                          <a:solidFill>
                            <a:schemeClr val="tx1"/>
                          </a:solidFill>
                          <a:latin typeface="+mn-lt"/>
                          <a:ea typeface="+mn-ea"/>
                          <a:cs typeface="+mn-cs"/>
                        </a:rPr>
                        <a:t>Quand il manque de boîtes d’œufs , demander aux élèves d’en rapporter de la maison</a:t>
                      </a:r>
                      <a:r>
                        <a:rPr lang="fr-CA" sz="1200" u="sng" kern="1200" dirty="0" smtClean="0">
                          <a:solidFill>
                            <a:schemeClr val="tx1"/>
                          </a:solidFill>
                          <a:latin typeface="+mn-lt"/>
                          <a:ea typeface="+mn-ea"/>
                          <a:cs typeface="+mn-cs"/>
                        </a:rPr>
                        <a:t>.</a:t>
                      </a:r>
                      <a:endParaRPr lang="fr-FR" sz="1200" kern="1200" dirty="0">
                        <a:solidFill>
                          <a:schemeClr val="tx1"/>
                        </a:solidFill>
                        <a:latin typeface="+mn-lt"/>
                        <a:ea typeface="+mn-ea"/>
                        <a:cs typeface="+mn-cs"/>
                      </a:endParaRPr>
                    </a:p>
                  </a:txBody>
                  <a:tcPr anchor="ctr"/>
                </a:tc>
                <a:tc hMerge="1">
                  <a:txBody>
                    <a:bodyPr/>
                    <a:lstStyle/>
                    <a:p>
                      <a:pPr algn="l"/>
                      <a:endParaRPr lang="fr-FR" sz="1200" dirty="0">
                        <a:latin typeface="Times" pitchFamily="18" charset="0"/>
                        <a:cs typeface="Times" pitchFamily="18" charset="0"/>
                      </a:endParaRPr>
                    </a:p>
                  </a:txBody>
                  <a:tcPr/>
                </a:tc>
                <a:tc hMerge="1">
                  <a:txBody>
                    <a:bodyPr/>
                    <a:lstStyle/>
                    <a:p>
                      <a:endParaRPr lang="fr-FR" dirty="0"/>
                    </a:p>
                  </a:txBody>
                  <a:tcPr/>
                </a:tc>
                <a:tc hMerge="1">
                  <a:txBody>
                    <a:bodyPr/>
                    <a:lstStyle/>
                    <a:p>
                      <a:endParaRPr lang="fr-FR" dirty="0"/>
                    </a:p>
                  </a:txBody>
                  <a:tcPr/>
                </a:tc>
                <a:tc hMerge="1">
                  <a:txBody>
                    <a:bodyPr/>
                    <a:lstStyle/>
                    <a:p>
                      <a:endParaRPr lang="fr-FR" dirty="0"/>
                    </a:p>
                  </a:txBody>
                  <a:tcPr/>
                </a:tc>
              </a:tr>
            </a:tbl>
          </a:graphicData>
        </a:graphic>
      </p:graphicFrame>
    </p:spTree>
    <p:extLst>
      <p:ext uri="{BB962C8B-B14F-4D97-AF65-F5344CB8AC3E}">
        <p14:creationId xmlns="" xmlns:p14="http://schemas.microsoft.com/office/powerpoint/2010/main" val="28278756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custDataLst>
              <p:tags r:id="rId1"/>
            </p:custDataLst>
          </p:nvPr>
        </p:nvSpPr>
        <p:spPr>
          <a:xfrm>
            <a:off x="5745708" y="8008203"/>
            <a:ext cx="1112292" cy="1135797"/>
          </a:xfrm>
        </p:spPr>
        <p:txBody>
          <a:bodyPr/>
          <a:lstStyle/>
          <a:p>
            <a:fld id="{027FB875-5C85-AB42-9DC5-178568A424B8}" type="slidenum">
              <a:rPr lang="en-US" b="1" smtClean="0">
                <a:cs typeface="Times New Roman" panose="02020603050405020304" pitchFamily="18" charset="0"/>
              </a:rPr>
              <a:pPr/>
              <a:t>6</a:t>
            </a:fld>
            <a:endParaRPr lang="en-US" b="1" dirty="0">
              <a:cs typeface="Times New Roman" panose="02020603050405020304" pitchFamily="18" charset="0"/>
            </a:endParaRPr>
          </a:p>
        </p:txBody>
      </p:sp>
      <p:sp>
        <p:nvSpPr>
          <p:cNvPr id="3" name="ZoneTexte 2"/>
          <p:cNvSpPr txBox="1"/>
          <p:nvPr>
            <p:custDataLst>
              <p:tags r:id="rId2"/>
            </p:custDataLst>
          </p:nvPr>
        </p:nvSpPr>
        <p:spPr>
          <a:xfrm>
            <a:off x="1126666" y="1531620"/>
            <a:ext cx="4400075" cy="553998"/>
          </a:xfrm>
          <a:prstGeom prst="rect">
            <a:avLst/>
          </a:prstGeom>
          <a:noFill/>
        </p:spPr>
        <p:txBody>
          <a:bodyPr wrap="square" rtlCol="0">
            <a:spAutoFit/>
          </a:bodyPr>
          <a:lstStyle/>
          <a:p>
            <a:pPr algn="ctr"/>
            <a:r>
              <a:rPr lang="fr-CA" sz="3000" dirty="0">
                <a:latin typeface="Calibri" panose="020F0502020204030204" pitchFamily="34" charset="0"/>
                <a:cs typeface="Calibri" panose="020F0502020204030204" pitchFamily="34" charset="0"/>
              </a:rPr>
              <a:t>Description des activités</a:t>
            </a:r>
            <a:endParaRPr lang="fr-CA" sz="2400" dirty="0">
              <a:latin typeface="Calibri" panose="020F0502020204030204" pitchFamily="34" charset="0"/>
              <a:cs typeface="Calibri" panose="020F0502020204030204" pitchFamily="34" charset="0"/>
            </a:endParaRPr>
          </a:p>
        </p:txBody>
      </p:sp>
      <p:graphicFrame>
        <p:nvGraphicFramePr>
          <p:cNvPr id="5" name="Tableau 4"/>
          <p:cNvGraphicFramePr>
            <a:graphicFrameLocks noGrp="1"/>
          </p:cNvGraphicFramePr>
          <p:nvPr>
            <p:custDataLst>
              <p:tags r:id="rId3"/>
            </p:custDataLst>
            <p:extLst>
              <p:ext uri="{D42A27DB-BD31-4B8C-83A1-F6EECF244321}">
                <p14:modId xmlns:p14="http://schemas.microsoft.com/office/powerpoint/2010/main" xmlns="" val="2501898440"/>
              </p:ext>
            </p:extLst>
          </p:nvPr>
        </p:nvGraphicFramePr>
        <p:xfrm>
          <a:off x="1117658" y="2788920"/>
          <a:ext cx="4457226" cy="1977029"/>
        </p:xfrm>
        <a:graphic>
          <a:graphicData uri="http://schemas.openxmlformats.org/drawingml/2006/table">
            <a:tbl>
              <a:tblPr firstRow="1" bandRow="1">
                <a:tableStyleId>{5C22544A-7EE6-4342-B048-85BDC9FD1C3A}</a:tableStyleId>
              </a:tblPr>
              <a:tblGrid>
                <a:gridCol w="3178634">
                  <a:extLst>
                    <a:ext uri="{9D8B030D-6E8A-4147-A177-3AD203B41FA5}">
                      <a16:colId xmlns:a16="http://schemas.microsoft.com/office/drawing/2014/main" xmlns="" val="20000"/>
                    </a:ext>
                  </a:extLst>
                </a:gridCol>
                <a:gridCol w="1278592">
                  <a:extLst>
                    <a:ext uri="{9D8B030D-6E8A-4147-A177-3AD203B41FA5}">
                      <a16:colId xmlns:a16="http://schemas.microsoft.com/office/drawing/2014/main" xmlns="" val="20001"/>
                    </a:ext>
                  </a:extLst>
                </a:gridCol>
              </a:tblGrid>
              <a:tr h="331109">
                <a:tc>
                  <a:txBody>
                    <a:bodyPr/>
                    <a:lstStyle/>
                    <a:p>
                      <a:pPr algn="ctr"/>
                      <a:r>
                        <a:rPr lang="fr-FR" sz="1400" dirty="0">
                          <a:latin typeface="Calibri" panose="020F0502020204030204" pitchFamily="34" charset="0"/>
                          <a:cs typeface="Calibri" panose="020F0502020204030204" pitchFamily="34" charset="0"/>
                        </a:rPr>
                        <a:t>Activité</a:t>
                      </a:r>
                      <a:endParaRPr lang="fr-FR" sz="1400" b="1" dirty="0">
                        <a:latin typeface="Calibri" panose="020F0502020204030204" pitchFamily="34" charset="0"/>
                        <a:cs typeface="Calibri" panose="020F0502020204030204" pitchFamily="34" charset="0"/>
                      </a:endParaRPr>
                    </a:p>
                  </a:txBody>
                  <a:tcPr anchor="ctr"/>
                </a:tc>
                <a:tc>
                  <a:txBody>
                    <a:bodyPr/>
                    <a:lstStyle/>
                    <a:p>
                      <a:pPr algn="ctr"/>
                      <a:r>
                        <a:rPr lang="fr-CA" sz="1400" dirty="0">
                          <a:latin typeface="Calibri" panose="020F0502020204030204" pitchFamily="34" charset="0"/>
                          <a:cs typeface="Calibri" panose="020F0502020204030204" pitchFamily="34" charset="0"/>
                        </a:rPr>
                        <a:t>Pages</a:t>
                      </a:r>
                      <a:endParaRPr lang="en-US" sz="14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xmlns="" val="824967637"/>
                  </a:ext>
                </a:extLst>
              </a:tr>
              <a:tr h="266904">
                <a:tc>
                  <a:txBody>
                    <a:bodyPr/>
                    <a:lstStyle/>
                    <a:p>
                      <a:r>
                        <a:rPr lang="fr-FR" sz="1200" dirty="0">
                          <a:latin typeface="Calibri" panose="020F0502020204030204" pitchFamily="34" charset="0"/>
                          <a:cs typeface="Calibri" panose="020F0502020204030204" pitchFamily="34" charset="0"/>
                        </a:rPr>
                        <a:t>1. L’objet mystérieux</a:t>
                      </a:r>
                    </a:p>
                  </a:txBody>
                  <a:tcPr anchor="ctr"/>
                </a:tc>
                <a:tc>
                  <a:txBody>
                    <a:bodyPr/>
                    <a:lstStyle/>
                    <a:p>
                      <a:pPr algn="ctr"/>
                      <a:r>
                        <a:rPr lang="fr-FR" sz="1200" kern="1200" dirty="0" smtClean="0">
                          <a:solidFill>
                            <a:schemeClr val="dk1"/>
                          </a:solidFill>
                          <a:latin typeface="Calibri" panose="020F0502020204030204" pitchFamily="34" charset="0"/>
                          <a:ea typeface="+mn-ea"/>
                          <a:cs typeface="Calibri" panose="020F0502020204030204" pitchFamily="34" charset="0"/>
                        </a:rPr>
                        <a:t>6-7</a:t>
                      </a:r>
                      <a:endParaRPr lang="fr-FR" sz="1200" kern="1200" dirty="0">
                        <a:solidFill>
                          <a:schemeClr val="dk1"/>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xmlns="" val="10001"/>
                  </a:ext>
                </a:extLst>
              </a:tr>
              <a:tr h="266904">
                <a:tc>
                  <a:txBody>
                    <a:bodyPr/>
                    <a:lstStyle/>
                    <a:p>
                      <a:r>
                        <a:rPr lang="fr-FR" sz="1200" dirty="0">
                          <a:latin typeface="Calibri" panose="020F0502020204030204" pitchFamily="34" charset="0"/>
                          <a:cs typeface="Calibri" panose="020F0502020204030204" pitchFamily="34" charset="0"/>
                        </a:rPr>
                        <a:t>2. Les indices à l’intérieur</a:t>
                      </a:r>
                    </a:p>
                  </a:txBody>
                  <a:tcPr anchor="ctr"/>
                </a:tc>
                <a:tc>
                  <a:txBody>
                    <a:bodyPr/>
                    <a:lstStyle/>
                    <a:p>
                      <a:pPr algn="ctr"/>
                      <a:r>
                        <a:rPr lang="fr-CA" sz="1200" kern="1200" dirty="0" smtClean="0">
                          <a:solidFill>
                            <a:schemeClr val="dk1"/>
                          </a:solidFill>
                          <a:latin typeface="Calibri" panose="020F0502020204030204" pitchFamily="34" charset="0"/>
                          <a:ea typeface="+mn-ea"/>
                          <a:cs typeface="Calibri" panose="020F0502020204030204" pitchFamily="34" charset="0"/>
                        </a:rPr>
                        <a:t>8-9</a:t>
                      </a:r>
                      <a:endParaRPr lang="fr-FR" sz="1200" kern="1200" dirty="0">
                        <a:solidFill>
                          <a:schemeClr val="dk1"/>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xmlns="" val="10002"/>
                  </a:ext>
                </a:extLst>
              </a:tr>
              <a:tr h="266904">
                <a:tc>
                  <a:txBody>
                    <a:bodyPr/>
                    <a:lstStyle/>
                    <a:p>
                      <a:r>
                        <a:rPr lang="fr-FR" sz="1200" dirty="0">
                          <a:latin typeface="Calibri" panose="020F0502020204030204" pitchFamily="34" charset="0"/>
                          <a:cs typeface="Calibri" panose="020F0502020204030204" pitchFamily="34" charset="0"/>
                        </a:rPr>
                        <a:t>3. Les os humains</a:t>
                      </a:r>
                    </a:p>
                  </a:txBody>
                  <a:tcPr anchor="ctr"/>
                </a:tc>
                <a:tc>
                  <a:txBody>
                    <a:bodyPr/>
                    <a:lstStyle/>
                    <a:p>
                      <a:pPr algn="ctr"/>
                      <a:r>
                        <a:rPr lang="fr-CA" sz="1200" kern="1200" dirty="0" smtClean="0">
                          <a:solidFill>
                            <a:schemeClr val="dk1"/>
                          </a:solidFill>
                          <a:latin typeface="Calibri" panose="020F0502020204030204" pitchFamily="34" charset="0"/>
                          <a:ea typeface="+mn-ea"/>
                          <a:cs typeface="Calibri" panose="020F0502020204030204" pitchFamily="34" charset="0"/>
                        </a:rPr>
                        <a:t>10</a:t>
                      </a:r>
                      <a:endParaRPr lang="fr-FR" sz="1200" kern="1200" dirty="0">
                        <a:solidFill>
                          <a:schemeClr val="dk1"/>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xmlns="" val="10003"/>
                  </a:ext>
                </a:extLst>
              </a:tr>
              <a:tr h="266904">
                <a:tc>
                  <a:txBody>
                    <a:bodyPr/>
                    <a:lstStyle/>
                    <a:p>
                      <a:r>
                        <a:rPr lang="fr-FR" sz="1200" dirty="0">
                          <a:latin typeface="Calibri" panose="020F0502020204030204" pitchFamily="34" charset="0"/>
                          <a:cs typeface="Calibri" panose="020F0502020204030204" pitchFamily="34" charset="0"/>
                        </a:rPr>
                        <a:t>4. Les principaux groupes d’os</a:t>
                      </a:r>
                    </a:p>
                  </a:txBody>
                  <a:tcPr anchor="ctr"/>
                </a:tc>
                <a:tc>
                  <a:txBody>
                    <a:bodyPr/>
                    <a:lstStyle/>
                    <a:p>
                      <a:pPr algn="ctr"/>
                      <a:r>
                        <a:rPr lang="fr-FR" sz="1200" kern="1200" dirty="0" smtClean="0">
                          <a:solidFill>
                            <a:schemeClr val="dk1"/>
                          </a:solidFill>
                          <a:latin typeface="Calibri" panose="020F0502020204030204" pitchFamily="34" charset="0"/>
                          <a:ea typeface="+mn-ea"/>
                          <a:cs typeface="Calibri" panose="020F0502020204030204" pitchFamily="34" charset="0"/>
                        </a:rPr>
                        <a:t>11</a:t>
                      </a:r>
                      <a:endParaRPr lang="fr-FR" sz="1200" kern="1200" dirty="0">
                        <a:solidFill>
                          <a:schemeClr val="dk1"/>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xmlns="" val="10006"/>
                  </a:ext>
                </a:extLst>
              </a:tr>
              <a:tr h="266904">
                <a:tc>
                  <a:txBody>
                    <a:bodyPr/>
                    <a:lstStyle/>
                    <a:p>
                      <a:r>
                        <a:rPr lang="fr-FR" sz="1200" dirty="0">
                          <a:latin typeface="Calibri" panose="020F0502020204030204" pitchFamily="34" charset="0"/>
                          <a:cs typeface="Calibri" panose="020F0502020204030204" pitchFamily="34" charset="0"/>
                        </a:rPr>
                        <a:t>5. Les dents et la mâchoire</a:t>
                      </a:r>
                    </a:p>
                  </a:txBody>
                  <a:tcPr anchor="ctr"/>
                </a:tc>
                <a:tc>
                  <a:txBody>
                    <a:bodyPr/>
                    <a:lstStyle/>
                    <a:p>
                      <a:pPr algn="ctr"/>
                      <a:r>
                        <a:rPr lang="fr-FR" sz="1200" kern="1200" dirty="0" smtClean="0">
                          <a:solidFill>
                            <a:schemeClr val="dk1"/>
                          </a:solidFill>
                          <a:latin typeface="Calibri" panose="020F0502020204030204" pitchFamily="34" charset="0"/>
                          <a:ea typeface="+mn-ea"/>
                          <a:cs typeface="Calibri" panose="020F0502020204030204" pitchFamily="34" charset="0"/>
                        </a:rPr>
                        <a:t>12-13</a:t>
                      </a:r>
                      <a:endParaRPr lang="fr-FR" sz="1200" kern="1200" dirty="0">
                        <a:solidFill>
                          <a:schemeClr val="dk1"/>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xmlns="" val="10007"/>
                  </a:ext>
                </a:extLst>
              </a:tr>
              <a:tr h="266904">
                <a:tc>
                  <a:txBody>
                    <a:bodyPr/>
                    <a:lstStyle/>
                    <a:p>
                      <a:r>
                        <a:rPr lang="fr-FR" sz="1200" dirty="0">
                          <a:latin typeface="Calibri" panose="020F0502020204030204" pitchFamily="34" charset="0"/>
                          <a:cs typeface="Calibri" panose="020F0502020204030204" pitchFamily="34" charset="0"/>
                        </a:rPr>
                        <a:t>6. Les squelettes mystérieux</a:t>
                      </a:r>
                    </a:p>
                  </a:txBody>
                  <a:tcPr anchor="ctr"/>
                </a:tc>
                <a:tc>
                  <a:txBody>
                    <a:bodyPr/>
                    <a:lstStyle/>
                    <a:p>
                      <a:pPr algn="ctr"/>
                      <a:r>
                        <a:rPr lang="fr-FR" sz="1200" kern="1200" dirty="0" smtClean="0">
                          <a:solidFill>
                            <a:schemeClr val="dk1"/>
                          </a:solidFill>
                          <a:latin typeface="Calibri" panose="020F0502020204030204" pitchFamily="34" charset="0"/>
                          <a:ea typeface="+mn-ea"/>
                          <a:cs typeface="Calibri" panose="020F0502020204030204" pitchFamily="34" charset="0"/>
                        </a:rPr>
                        <a:t>14</a:t>
                      </a:r>
                      <a:endParaRPr lang="fr-FR" sz="1200" kern="1200" dirty="0">
                        <a:solidFill>
                          <a:schemeClr val="dk1"/>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xmlns="" val="22389455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custDataLst>
              <p:tags r:id="rId1"/>
            </p:custDataLst>
          </p:nvPr>
        </p:nvSpPr>
        <p:spPr>
          <a:xfrm>
            <a:off x="5745708" y="8008203"/>
            <a:ext cx="1112292" cy="1135797"/>
          </a:xfrm>
        </p:spPr>
        <p:txBody>
          <a:bodyPr/>
          <a:lstStyle/>
          <a:p>
            <a:fld id="{027FB875-5C85-AB42-9DC5-178568A424B8}" type="slidenum">
              <a:rPr lang="en-US" b="1" smtClean="0">
                <a:cs typeface="Times New Roman" panose="02020603050405020304" pitchFamily="18" charset="0"/>
              </a:rPr>
              <a:pPr/>
              <a:t>7</a:t>
            </a:fld>
            <a:endParaRPr lang="en-US" b="1" dirty="0">
              <a:cs typeface="Times New Roman" panose="02020603050405020304" pitchFamily="18" charset="0"/>
            </a:endParaRPr>
          </a:p>
        </p:txBody>
      </p:sp>
      <p:sp>
        <p:nvSpPr>
          <p:cNvPr id="6" name="ZoneTexte 5"/>
          <p:cNvSpPr txBox="1"/>
          <p:nvPr>
            <p:custDataLst>
              <p:tags r:id="rId2"/>
            </p:custDataLst>
          </p:nvPr>
        </p:nvSpPr>
        <p:spPr>
          <a:xfrm>
            <a:off x="1775460" y="1287780"/>
            <a:ext cx="5040000" cy="7417415"/>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spAutoFit/>
          </a:bodyPr>
          <a:lstStyle/>
          <a:p>
            <a:pPr algn="just">
              <a:spcBef>
                <a:spcPts val="600"/>
              </a:spcBef>
              <a:spcAft>
                <a:spcPts val="600"/>
              </a:spcAft>
            </a:pPr>
            <a:r>
              <a:rPr lang="fr-CA" sz="2400" i="1" dirty="0">
                <a:solidFill>
                  <a:schemeClr val="tx1"/>
                </a:solidFill>
                <a:latin typeface="Calibri" panose="020F0502020204030204" pitchFamily="34" charset="0"/>
                <a:cs typeface="Calibri" panose="020F0502020204030204" pitchFamily="34" charset="0"/>
              </a:rPr>
              <a:t>Vue d’ensemble</a:t>
            </a:r>
          </a:p>
          <a:p>
            <a:pPr algn="just">
              <a:spcBef>
                <a:spcPts val="600"/>
              </a:spcBef>
              <a:spcAft>
                <a:spcPts val="600"/>
              </a:spcAft>
            </a:pPr>
            <a:r>
              <a:rPr lang="fr-CA" sz="1200" dirty="0">
                <a:latin typeface="Calibri" panose="020F0502020204030204" pitchFamily="34" charset="0"/>
                <a:cs typeface="Calibri" panose="020F0502020204030204" pitchFamily="34" charset="0"/>
              </a:rPr>
              <a:t>Les élèves vont observer un objet mystérieux, trouvé dans une forêt. Il s’agit d’une pelote de réjection de hibou, </a:t>
            </a:r>
            <a:r>
              <a:rPr lang="fr-CA" sz="1200" i="1" dirty="0">
                <a:latin typeface="Calibri" panose="020F0502020204030204" pitchFamily="34" charset="0"/>
                <a:cs typeface="Calibri" panose="020F0502020204030204" pitchFamily="34" charset="0"/>
              </a:rPr>
              <a:t>ce qu’ils ignorent au départ</a:t>
            </a:r>
            <a:r>
              <a:rPr lang="fr-CA" sz="1200" dirty="0">
                <a:latin typeface="Calibri" panose="020F0502020204030204" pitchFamily="34" charset="0"/>
                <a:cs typeface="Calibri" panose="020F0502020204030204" pitchFamily="34" charset="0"/>
              </a:rPr>
              <a:t>. On leur demandera de l’examiner, de rassembler des preuves et d’essayer de l’identifier.</a:t>
            </a:r>
          </a:p>
          <a:p>
            <a:pPr algn="just">
              <a:spcBef>
                <a:spcPts val="600"/>
              </a:spcBef>
              <a:spcAft>
                <a:spcPts val="600"/>
              </a:spcAft>
            </a:pPr>
            <a:r>
              <a:rPr lang="fr-CA" sz="2400" i="1" dirty="0">
                <a:solidFill>
                  <a:schemeClr val="tx1"/>
                </a:solidFill>
                <a:latin typeface="Calibri" panose="020F0502020204030204" pitchFamily="34" charset="0"/>
                <a:cs typeface="Calibri" panose="020F0502020204030204" pitchFamily="34" charset="0"/>
              </a:rPr>
              <a:t>Préparatifs</a:t>
            </a:r>
            <a:r>
              <a:rPr lang="fr-CA" b="1" i="1" dirty="0">
                <a:solidFill>
                  <a:schemeClr val="tx1"/>
                </a:solidFill>
                <a:latin typeface="Calibri" panose="020F0502020204030204" pitchFamily="34" charset="0"/>
                <a:cs typeface="Calibri" panose="020F0502020204030204" pitchFamily="34" charset="0"/>
              </a:rPr>
              <a:t> </a:t>
            </a:r>
            <a:r>
              <a:rPr lang="fr-CA" sz="1200" dirty="0">
                <a:solidFill>
                  <a:schemeClr val="tx1"/>
                </a:solidFill>
                <a:latin typeface="Calibri" panose="020F0502020204030204" pitchFamily="34" charset="0"/>
                <a:cs typeface="Calibri" panose="020F0502020204030204" pitchFamily="34" charset="0"/>
              </a:rPr>
              <a:t>(10-15 min.)</a:t>
            </a:r>
          </a:p>
          <a:p>
            <a:pPr marL="228600" indent="-228600" algn="just">
              <a:spcBef>
                <a:spcPts val="600"/>
              </a:spcBef>
              <a:spcAft>
                <a:spcPts val="600"/>
              </a:spcAft>
              <a:buFont typeface="+mj-lt"/>
              <a:buAutoNum type="arabicPeriod"/>
            </a:pPr>
            <a:r>
              <a:rPr lang="fr-CA" sz="1200" b="1" dirty="0">
                <a:latin typeface="Calibri" panose="020F0502020204030204" pitchFamily="34" charset="0"/>
                <a:cs typeface="Calibri" panose="020F0502020204030204" pitchFamily="34" charset="0"/>
              </a:rPr>
              <a:t>Diviser la classe en équipes de 2</a:t>
            </a:r>
            <a:r>
              <a:rPr lang="fr-CA" sz="1200" dirty="0">
                <a:latin typeface="Calibri" panose="020F0502020204030204" pitchFamily="34" charset="0"/>
                <a:cs typeface="Calibri" panose="020F0502020204030204" pitchFamily="34" charset="0"/>
              </a:rPr>
              <a:t>. En cas de nombre impair, l’</a:t>
            </a:r>
            <a:r>
              <a:rPr lang="fr-CA" sz="1200" dirty="0" err="1">
                <a:latin typeface="Calibri" panose="020F0502020204030204" pitchFamily="34" charset="0"/>
                <a:cs typeface="Calibri" panose="020F0502020204030204" pitchFamily="34" charset="0"/>
              </a:rPr>
              <a:t>enseignant.e</a:t>
            </a:r>
            <a:r>
              <a:rPr lang="fr-CA" sz="1200" dirty="0">
                <a:latin typeface="Calibri" panose="020F0502020204030204" pitchFamily="34" charset="0"/>
                <a:cs typeface="Calibri" panose="020F0502020204030204" pitchFamily="34" charset="0"/>
              </a:rPr>
              <a:t> décide s’il y a une équipe de 3 ou un enfant seul, en fonction de la clientèle et de la disponibilité du matériel.</a:t>
            </a:r>
          </a:p>
          <a:p>
            <a:pPr marL="228600" indent="-228600" algn="just">
              <a:spcBef>
                <a:spcPts val="600"/>
              </a:spcBef>
              <a:spcAft>
                <a:spcPts val="600"/>
              </a:spcAft>
              <a:buFont typeface="+mj-lt"/>
              <a:buAutoNum type="arabicPeriod"/>
            </a:pPr>
            <a:r>
              <a:rPr lang="fr-CA" sz="1200" b="1" dirty="0">
                <a:latin typeface="Calibri" panose="020F0502020204030204" pitchFamily="34" charset="0"/>
                <a:cs typeface="Calibri" panose="020F0502020204030204" pitchFamily="34" charset="0"/>
              </a:rPr>
              <a:t>Distribuer les boîtes de rangement (vides) et demander aux équipes d’identifier leur boîte</a:t>
            </a:r>
            <a:r>
              <a:rPr lang="fr-CA" sz="1200" dirty="0">
                <a:latin typeface="Calibri" panose="020F0502020204030204" pitchFamily="34" charset="0"/>
                <a:cs typeface="Calibri" panose="020F0502020204030204" pitchFamily="34" charset="0"/>
              </a:rPr>
              <a:t>. Ces boîtes seront utilisées pour stocker le matériel sur la totalité de la situation d'apprentissage.</a:t>
            </a:r>
          </a:p>
          <a:p>
            <a:pPr marL="228600" indent="-228600" algn="just">
              <a:spcBef>
                <a:spcPts val="600"/>
              </a:spcBef>
              <a:spcAft>
                <a:spcPts val="600"/>
              </a:spcAft>
              <a:buFont typeface="+mj-lt"/>
              <a:buAutoNum type="arabicPeriod"/>
            </a:pPr>
            <a:r>
              <a:rPr lang="fr-CA" sz="1200" b="1" dirty="0">
                <a:latin typeface="Calibri" panose="020F0502020204030204" pitchFamily="34" charset="0"/>
                <a:cs typeface="Calibri" panose="020F0502020204030204" pitchFamily="34" charset="0"/>
              </a:rPr>
              <a:t>Distribuer les fiches d’activité et annoncer le mandat. </a:t>
            </a:r>
            <a:r>
              <a:rPr lang="fr-CA" sz="1200" dirty="0">
                <a:latin typeface="Calibri" panose="020F0502020204030204" pitchFamily="34" charset="0"/>
                <a:cs typeface="Calibri" panose="020F0502020204030204" pitchFamily="34" charset="0"/>
              </a:rPr>
              <a:t>Ils devront regarder attentivement un objet mystérieux, </a:t>
            </a:r>
            <a:r>
              <a:rPr lang="fr-CA" sz="1200" i="1" dirty="0">
                <a:latin typeface="Calibri" panose="020F0502020204030204" pitchFamily="34" charset="0"/>
                <a:cs typeface="Calibri" panose="020F0502020204030204" pitchFamily="34" charset="0"/>
              </a:rPr>
              <a:t>trouvé dans une forêt</a:t>
            </a:r>
            <a:r>
              <a:rPr lang="fr-CA" sz="1200" dirty="0">
                <a:latin typeface="Calibri" panose="020F0502020204030204" pitchFamily="34" charset="0"/>
                <a:cs typeface="Calibri" panose="020F0502020204030204" pitchFamily="34" charset="0"/>
              </a:rPr>
              <a:t>, et noter un maximum d’observations sur la fiche d’activité. À partir de ce qu’ils ont vu, ils devront émettre une hypothèse sur la nature de l’objet. Au besoin, discuter de ce qu’est une bonne observation (voir </a:t>
            </a:r>
            <a:r>
              <a:rPr lang="fr-CA" sz="1200" dirty="0">
                <a:solidFill>
                  <a:schemeClr val="tx1"/>
                </a:solidFill>
                <a:latin typeface="Calibri" panose="020F0502020204030204" pitchFamily="34" charset="0"/>
                <a:cs typeface="Calibri" panose="020F0502020204030204" pitchFamily="34" charset="0"/>
                <a:hlinkClick r:id="rId10" action="ppaction://hlinksldjump"/>
              </a:rPr>
              <a:t>fiche théorique 1</a:t>
            </a:r>
            <a:r>
              <a:rPr lang="fr-CA" sz="1200" dirty="0">
                <a:solidFill>
                  <a:schemeClr val="tx1"/>
                </a:solidFill>
                <a:latin typeface="Calibri" panose="020F0502020204030204" pitchFamily="34" charset="0"/>
                <a:cs typeface="Calibri" panose="020F0502020204030204" pitchFamily="34" charset="0"/>
              </a:rPr>
              <a:t>).</a:t>
            </a:r>
            <a:endParaRPr lang="fr-CA" sz="1200" dirty="0">
              <a:latin typeface="Calibri" panose="020F0502020204030204" pitchFamily="34" charset="0"/>
              <a:cs typeface="Calibri" panose="020F0502020204030204" pitchFamily="34" charset="0"/>
            </a:endParaRPr>
          </a:p>
          <a:p>
            <a:pPr marL="228600" indent="-228600" algn="just">
              <a:spcBef>
                <a:spcPts val="600"/>
              </a:spcBef>
              <a:spcAft>
                <a:spcPts val="600"/>
              </a:spcAft>
              <a:buFont typeface="+mj-lt"/>
              <a:buAutoNum type="arabicPeriod"/>
            </a:pPr>
            <a:r>
              <a:rPr lang="fr-CA" sz="1200" b="1" dirty="0">
                <a:latin typeface="Calibri" panose="020F0502020204030204" pitchFamily="34" charset="0"/>
                <a:cs typeface="Calibri" panose="020F0502020204030204" pitchFamily="34" charset="0"/>
              </a:rPr>
              <a:t>Précautions</a:t>
            </a:r>
            <a:r>
              <a:rPr lang="fr-CA" sz="1200" dirty="0">
                <a:latin typeface="Calibri" panose="020F0502020204030204" pitchFamily="34" charset="0"/>
                <a:cs typeface="Calibri" panose="020F0502020204030204" pitchFamily="34" charset="0"/>
              </a:rPr>
              <a:t>. Préciser que parce qu’il est très fragile, il faut manipuler l’objet avec beaucoup de délicatesse. Surtout, </a:t>
            </a:r>
            <a:r>
              <a:rPr lang="fr-CA" sz="1200" u="sng" dirty="0">
                <a:latin typeface="Calibri" panose="020F0502020204030204" pitchFamily="34" charset="0"/>
                <a:cs typeface="Calibri" panose="020F0502020204030204" pitchFamily="34" charset="0"/>
              </a:rPr>
              <a:t>il ne faut pas l’ouvrir, car ce sera l'objet d'une prochaine séance</a:t>
            </a:r>
            <a:r>
              <a:rPr lang="fr-CA" sz="1200" dirty="0" smtClean="0">
                <a:latin typeface="Calibri" panose="020F0502020204030204" pitchFamily="34" charset="0"/>
                <a:cs typeface="Calibri" panose="020F0502020204030204" pitchFamily="34" charset="0"/>
              </a:rPr>
              <a:t>.</a:t>
            </a:r>
          </a:p>
          <a:p>
            <a:pPr algn="just">
              <a:spcBef>
                <a:spcPts val="600"/>
              </a:spcBef>
            </a:pPr>
            <a:r>
              <a:rPr lang="fr-CA" sz="2400" i="1" dirty="0" smtClean="0">
                <a:latin typeface="Calibri" panose="020F0502020204030204" pitchFamily="34" charset="0"/>
                <a:cs typeface="Calibri" panose="020F0502020204030204" pitchFamily="34" charset="0"/>
              </a:rPr>
              <a:t>Observation</a:t>
            </a:r>
            <a:r>
              <a:rPr lang="fr-CA" b="1" i="1" dirty="0" smtClean="0">
                <a:latin typeface="Calibri" panose="020F0502020204030204" pitchFamily="34" charset="0"/>
                <a:cs typeface="Calibri" panose="020F0502020204030204" pitchFamily="34" charset="0"/>
              </a:rPr>
              <a:t> </a:t>
            </a:r>
            <a:r>
              <a:rPr lang="fr-CA" sz="1200" dirty="0" smtClean="0">
                <a:latin typeface="Calibri" panose="020F0502020204030204" pitchFamily="34" charset="0"/>
                <a:cs typeface="Calibri" panose="020F0502020204030204" pitchFamily="34" charset="0"/>
              </a:rPr>
              <a:t>(15-20 minutes)</a:t>
            </a:r>
          </a:p>
          <a:p>
            <a:pPr marL="228600" indent="-228600" algn="just">
              <a:spcBef>
                <a:spcPts val="600"/>
              </a:spcBef>
              <a:buFont typeface="+mj-lt"/>
              <a:buAutoNum type="arabicPeriod"/>
            </a:pPr>
            <a:r>
              <a:rPr lang="fr-CA" sz="1200" b="1" dirty="0" smtClean="0">
                <a:latin typeface="Calibri" panose="020F0502020204030204" pitchFamily="34" charset="0"/>
                <a:cs typeface="Calibri" panose="020F0502020204030204" pitchFamily="34" charset="0"/>
              </a:rPr>
              <a:t>Distribuer les pelotes et les loupes</a:t>
            </a:r>
            <a:r>
              <a:rPr lang="fr-CA" sz="1200" dirty="0" smtClean="0">
                <a:latin typeface="Calibri" panose="020F0502020204030204" pitchFamily="34" charset="0"/>
                <a:cs typeface="Calibri" panose="020F0502020204030204" pitchFamily="34" charset="0"/>
              </a:rPr>
              <a:t>. Notez qu’il ne faut pas ouvrir la pelote, mais il faut bien ouvrir le papier aluminium dans lequel elle est emballée !</a:t>
            </a:r>
          </a:p>
          <a:p>
            <a:pPr marL="228600" indent="-228600" algn="just">
              <a:spcBef>
                <a:spcPts val="600"/>
              </a:spcBef>
              <a:buFont typeface="+mj-lt"/>
              <a:buAutoNum type="arabicPeriod"/>
            </a:pPr>
            <a:r>
              <a:rPr lang="fr-CA" sz="1200" b="1" dirty="0" smtClean="0">
                <a:latin typeface="Calibri" panose="020F0502020204030204" pitchFamily="34" charset="0"/>
                <a:cs typeface="Calibri" panose="020F0502020204030204" pitchFamily="34" charset="0"/>
              </a:rPr>
              <a:t>Donner environ 15 minutes aux élèves pour observer l’objet</a:t>
            </a:r>
            <a:r>
              <a:rPr lang="fr-CA" sz="1200" dirty="0" smtClean="0">
                <a:latin typeface="Calibri" panose="020F0502020204030204" pitchFamily="34" charset="0"/>
                <a:cs typeface="Calibri" panose="020F0502020204030204" pitchFamily="34" charset="0"/>
              </a:rPr>
              <a:t>. Ils doivent faire au moins 5 observations. Après les plus évidentes comme la couleur et la taille, ils commenceront à se concentrer sur des choses qui pourront leur permettre de trouver des indices sur la nature de l’objet (comme des os et/ou des poils à la surface). </a:t>
            </a:r>
            <a:endParaRPr lang="fr-CA" sz="1200" dirty="0">
              <a:latin typeface="Calibri" panose="020F0502020204030204" pitchFamily="34" charset="0"/>
              <a:cs typeface="Calibri" panose="020F0502020204030204" pitchFamily="34" charset="0"/>
            </a:endParaRPr>
          </a:p>
        </p:txBody>
      </p:sp>
      <p:sp>
        <p:nvSpPr>
          <p:cNvPr id="13" name="Title 3"/>
          <p:cNvSpPr>
            <a:spLocks noGrp="1"/>
          </p:cNvSpPr>
          <p:nvPr>
            <p:ph type="title"/>
            <p:custDataLst>
              <p:tags r:id="rId3"/>
            </p:custDataLst>
          </p:nvPr>
        </p:nvSpPr>
        <p:spPr>
          <a:xfrm>
            <a:off x="0" y="6835"/>
            <a:ext cx="4274057" cy="899945"/>
          </a:xfrm>
        </p:spPr>
        <p:txBody>
          <a:bodyPr/>
          <a:lstStyle/>
          <a:p>
            <a:pPr algn="l"/>
            <a:r>
              <a:rPr lang="en-US" sz="3000" dirty="0" err="1">
                <a:latin typeface="Calibri" panose="020F0502020204030204" pitchFamily="34" charset="0"/>
                <a:cs typeface="Calibri" panose="020F0502020204030204" pitchFamily="34" charset="0"/>
              </a:rPr>
              <a:t>Amorce</a:t>
            </a:r>
            <a:r>
              <a:rPr lang="en-US" sz="3000" i="1" dirty="0">
                <a:latin typeface="Calibri" panose="020F0502020204030204" pitchFamily="34" charset="0"/>
                <a:cs typeface="Calibri" panose="020F0502020204030204" pitchFamily="34" charset="0"/>
              </a:rPr>
              <a:t> </a:t>
            </a:r>
            <a:br>
              <a:rPr lang="en-US" sz="3000" i="1"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1. </a:t>
            </a:r>
            <a:r>
              <a:rPr lang="en-US" sz="2400" dirty="0" err="1">
                <a:latin typeface="Calibri" panose="020F0502020204030204" pitchFamily="34" charset="0"/>
                <a:cs typeface="Calibri" panose="020F0502020204030204" pitchFamily="34" charset="0"/>
              </a:rPr>
              <a:t>L’objet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mystérieux</a:t>
            </a:r>
            <a:r>
              <a:rPr lang="en-US" sz="2400" i="1" dirty="0">
                <a:latin typeface="Calibri" panose="020F0502020204030204" pitchFamily="34" charset="0"/>
                <a:cs typeface="Calibri" panose="020F0502020204030204" pitchFamily="34" charset="0"/>
              </a:rPr>
              <a:t> </a:t>
            </a:r>
            <a:endParaRPr lang="en-US" sz="3000" i="1" dirty="0">
              <a:latin typeface="Calibri" panose="020F0502020204030204" pitchFamily="34" charset="0"/>
              <a:cs typeface="Calibri" panose="020F0502020204030204" pitchFamily="34" charset="0"/>
            </a:endParaRPr>
          </a:p>
        </p:txBody>
      </p:sp>
      <p:graphicFrame>
        <p:nvGraphicFramePr>
          <p:cNvPr id="8" name="Espace réservé du contenu 5"/>
          <p:cNvGraphicFramePr>
            <a:graphicFrameLocks noGrp="1"/>
          </p:cNvGraphicFramePr>
          <p:nvPr>
            <p:ph sz="half" idx="1"/>
            <p:custDataLst>
              <p:tags r:id="rId4"/>
            </p:custDataLst>
            <p:extLst>
              <p:ext uri="{D42A27DB-BD31-4B8C-83A1-F6EECF244321}">
                <p14:modId xmlns:p14="http://schemas.microsoft.com/office/powerpoint/2010/main" xmlns="" val="1280743861"/>
              </p:ext>
            </p:extLst>
          </p:nvPr>
        </p:nvGraphicFramePr>
        <p:xfrm>
          <a:off x="49541" y="1711691"/>
          <a:ext cx="1674000" cy="2987040"/>
        </p:xfrm>
        <a:graphic>
          <a:graphicData uri="http://schemas.openxmlformats.org/drawingml/2006/table">
            <a:tbl>
              <a:tblPr firstRow="1" bandRow="1">
                <a:tableStyleId>{5C22544A-7EE6-4342-B048-85BDC9FD1C3A}</a:tableStyleId>
              </a:tblPr>
              <a:tblGrid>
                <a:gridCol w="1674000">
                  <a:extLst>
                    <a:ext uri="{9D8B030D-6E8A-4147-A177-3AD203B41FA5}">
                      <a16:colId xmlns:a16="http://schemas.microsoft.com/office/drawing/2014/main" xmlns="" val="20000"/>
                    </a:ext>
                  </a:extLst>
                </a:gridCol>
              </a:tblGrid>
              <a:tr h="211240">
                <a:tc>
                  <a:txBody>
                    <a:bodyPr/>
                    <a:lstStyle/>
                    <a:p>
                      <a:pPr algn="ctr">
                        <a:spcBef>
                          <a:spcPts val="600"/>
                        </a:spcBef>
                      </a:pPr>
                      <a:r>
                        <a:rPr lang="fr-FR" sz="1400" dirty="0">
                          <a:latin typeface="Calibri" pitchFamily="34" charset="0"/>
                          <a:cs typeface="Calibri" pitchFamily="34" charset="0"/>
                        </a:rPr>
                        <a:t>Matériel</a:t>
                      </a:r>
                      <a:r>
                        <a:rPr lang="fr-FR" sz="1400" baseline="0" dirty="0">
                          <a:latin typeface="Calibri" pitchFamily="34" charset="0"/>
                          <a:cs typeface="Calibri" pitchFamily="34" charset="0"/>
                        </a:rPr>
                        <a:t> nécessaire</a:t>
                      </a:r>
                      <a:endParaRPr lang="fr-FR" sz="1400" dirty="0">
                        <a:solidFill>
                          <a:schemeClr val="tx1"/>
                        </a:solidFill>
                        <a:latin typeface="Calibri" pitchFamily="34" charset="0"/>
                        <a:cs typeface="Calibri" pitchFamily="34" charset="0"/>
                      </a:endParaRPr>
                    </a:p>
                  </a:txBody>
                  <a:tcPr/>
                </a:tc>
                <a:extLst>
                  <a:ext uri="{0D108BD9-81ED-4DB2-BD59-A6C34878D82A}">
                    <a16:rowId xmlns:a16="http://schemas.microsoft.com/office/drawing/2014/main" xmlns="" val="10000"/>
                  </a:ext>
                </a:extLst>
              </a:tr>
              <a:tr h="190116">
                <a:tc>
                  <a:txBody>
                    <a:bodyPr/>
                    <a:lstStyle/>
                    <a:p>
                      <a:pPr algn="ctr">
                        <a:spcBef>
                          <a:spcPts val="600"/>
                        </a:spcBef>
                      </a:pPr>
                      <a:r>
                        <a:rPr lang="fr-FR" sz="1200" b="1" dirty="0">
                          <a:latin typeface="Calibri" pitchFamily="34" charset="0"/>
                          <a:cs typeface="Calibri" pitchFamily="34" charset="0"/>
                        </a:rPr>
                        <a:t>Par équipe de 2</a:t>
                      </a:r>
                    </a:p>
                  </a:txBody>
                  <a:tcPr/>
                </a:tc>
                <a:extLst>
                  <a:ext uri="{0D108BD9-81ED-4DB2-BD59-A6C34878D82A}">
                    <a16:rowId xmlns:a16="http://schemas.microsoft.com/office/drawing/2014/main" xmlns="" val="10001"/>
                  </a:ext>
                </a:extLst>
              </a:tr>
              <a:tr h="781590">
                <a:tc>
                  <a:txBody>
                    <a:bodyPr/>
                    <a:lstStyle/>
                    <a:p>
                      <a:pPr algn="l">
                        <a:spcBef>
                          <a:spcPts val="600"/>
                        </a:spcBef>
                      </a:pPr>
                      <a:r>
                        <a:rPr lang="fr-FR" sz="1200" dirty="0">
                          <a:latin typeface="Calibri" pitchFamily="34" charset="0"/>
                          <a:cs typeface="Calibri" pitchFamily="34" charset="0"/>
                        </a:rPr>
                        <a:t>Pelote</a:t>
                      </a:r>
                      <a:r>
                        <a:rPr lang="fr-FR" sz="1200" baseline="0" dirty="0">
                          <a:latin typeface="Calibri" pitchFamily="34" charset="0"/>
                          <a:cs typeface="Calibri" pitchFamily="34" charset="0"/>
                        </a:rPr>
                        <a:t> de réjection de hibou</a:t>
                      </a:r>
                    </a:p>
                    <a:p>
                      <a:pPr algn="l">
                        <a:spcBef>
                          <a:spcPts val="600"/>
                        </a:spcBef>
                      </a:pPr>
                      <a:r>
                        <a:rPr lang="fr-FR" sz="1200" baseline="0" dirty="0">
                          <a:latin typeface="Calibri" pitchFamily="34" charset="0"/>
                          <a:cs typeface="Calibri" pitchFamily="34" charset="0"/>
                        </a:rPr>
                        <a:t>Loupe</a:t>
                      </a:r>
                    </a:p>
                    <a:p>
                      <a:pPr algn="l">
                        <a:spcBef>
                          <a:spcPts val="600"/>
                        </a:spcBef>
                      </a:pPr>
                      <a:r>
                        <a:rPr lang="fr-FR" sz="1200" baseline="0" dirty="0">
                          <a:latin typeface="Calibri" pitchFamily="34" charset="0"/>
                          <a:cs typeface="Calibri" pitchFamily="34" charset="0"/>
                        </a:rPr>
                        <a:t>Boîte à 6 compartiments </a:t>
                      </a:r>
                      <a:r>
                        <a:rPr lang="fr-FR" sz="1000" baseline="0" dirty="0">
                          <a:latin typeface="Calibri" pitchFamily="34" charset="0"/>
                          <a:cs typeface="Calibri" pitchFamily="34" charset="0"/>
                        </a:rPr>
                        <a:t>(boîte d’œufs ou autre)</a:t>
                      </a:r>
                      <a:endParaRPr lang="fr-FR" sz="1000" b="1" dirty="0">
                        <a:latin typeface="Calibri" pitchFamily="34" charset="0"/>
                        <a:cs typeface="Calibri" pitchFamily="34" charset="0"/>
                      </a:endParaRPr>
                    </a:p>
                  </a:txBody>
                  <a:tcPr/>
                </a:tc>
                <a:extLst>
                  <a:ext uri="{0D108BD9-81ED-4DB2-BD59-A6C34878D82A}">
                    <a16:rowId xmlns:a16="http://schemas.microsoft.com/office/drawing/2014/main" xmlns="" val="10002"/>
                  </a:ext>
                </a:extLst>
              </a:tr>
              <a:tr h="190116">
                <a:tc>
                  <a:txBody>
                    <a:bodyPr/>
                    <a:lstStyle/>
                    <a:p>
                      <a:pPr algn="ctr">
                        <a:spcBef>
                          <a:spcPts val="600"/>
                        </a:spcBef>
                      </a:pPr>
                      <a:r>
                        <a:rPr lang="fr-FR" sz="1200" b="1" dirty="0">
                          <a:latin typeface="Calibri" pitchFamily="34" charset="0"/>
                          <a:cs typeface="Calibri" pitchFamily="34" charset="0"/>
                        </a:rPr>
                        <a:t>Par élève</a:t>
                      </a:r>
                    </a:p>
                  </a:txBody>
                  <a:tcPr/>
                </a:tc>
                <a:extLst>
                  <a:ext uri="{0D108BD9-81ED-4DB2-BD59-A6C34878D82A}">
                    <a16:rowId xmlns:a16="http://schemas.microsoft.com/office/drawing/2014/main" xmlns="" val="10003"/>
                  </a:ext>
                </a:extLst>
              </a:tr>
              <a:tr h="207853">
                <a:tc>
                  <a:txBody>
                    <a:bodyPr/>
                    <a:lstStyle/>
                    <a:p>
                      <a:pPr algn="l">
                        <a:spcBef>
                          <a:spcPts val="600"/>
                        </a:spcBef>
                      </a:pPr>
                      <a:r>
                        <a:rPr lang="fr-FR" sz="1200" dirty="0">
                          <a:latin typeface="Calibri" pitchFamily="34" charset="0"/>
                          <a:cs typeface="Calibri" pitchFamily="34" charset="0"/>
                          <a:hlinkClick r:id="rId11" action="ppaction://hlinksldjump"/>
                        </a:rPr>
                        <a:t>Fiche d’activité A</a:t>
                      </a:r>
                      <a:endParaRPr lang="fr-FR" sz="1200" b="0" dirty="0">
                        <a:latin typeface="Calibri" pitchFamily="34" charset="0"/>
                        <a:cs typeface="Calibri" pitchFamily="34" charset="0"/>
                      </a:endParaRPr>
                    </a:p>
                  </a:txBody>
                  <a:tcPr/>
                </a:tc>
                <a:extLst>
                  <a:ext uri="{0D108BD9-81ED-4DB2-BD59-A6C34878D82A}">
                    <a16:rowId xmlns:a16="http://schemas.microsoft.com/office/drawing/2014/main" xmlns="" val="10004"/>
                  </a:ext>
                </a:extLst>
              </a:tr>
              <a:tr h="190116">
                <a:tc>
                  <a:txBody>
                    <a:bodyPr/>
                    <a:lstStyle/>
                    <a:p>
                      <a:pPr algn="ctr">
                        <a:spcBef>
                          <a:spcPts val="600"/>
                        </a:spcBef>
                      </a:pPr>
                      <a:r>
                        <a:rPr lang="fr-FR" sz="1200" dirty="0">
                          <a:latin typeface="Calibri" pitchFamily="34" charset="0"/>
                          <a:cs typeface="Calibri" pitchFamily="34" charset="0"/>
                        </a:rPr>
                        <a:t>Pour l’</a:t>
                      </a:r>
                      <a:r>
                        <a:rPr lang="fr-FR" sz="1200" dirty="0" err="1">
                          <a:latin typeface="Calibri" pitchFamily="34" charset="0"/>
                          <a:cs typeface="Calibri" pitchFamily="34" charset="0"/>
                        </a:rPr>
                        <a:t>enseignant.e</a:t>
                      </a:r>
                      <a:endParaRPr lang="fr-FR" sz="1200" b="1" dirty="0">
                        <a:latin typeface="Calibri" pitchFamily="34" charset="0"/>
                        <a:cs typeface="Calibri" pitchFamily="34" charset="0"/>
                      </a:endParaRPr>
                    </a:p>
                  </a:txBody>
                  <a:tcPr/>
                </a:tc>
                <a:extLst>
                  <a:ext uri="{0D108BD9-81ED-4DB2-BD59-A6C34878D82A}">
                    <a16:rowId xmlns:a16="http://schemas.microsoft.com/office/drawing/2014/main" xmlns="" val="10005"/>
                  </a:ext>
                </a:extLst>
              </a:tr>
              <a:tr h="190116">
                <a:tc>
                  <a:txBody>
                    <a:bodyPr/>
                    <a:lstStyle/>
                    <a:p>
                      <a:pPr algn="l">
                        <a:spcBef>
                          <a:spcPts val="600"/>
                        </a:spcBef>
                      </a:pPr>
                      <a:r>
                        <a:rPr lang="fr-FR" sz="1200" dirty="0">
                          <a:latin typeface="Calibri" pitchFamily="34" charset="0"/>
                          <a:cs typeface="Calibri" pitchFamily="34" charset="0"/>
                          <a:hlinkClick r:id="rId10" action="ppaction://hlinksldjump"/>
                        </a:rPr>
                        <a:t>Fiche théorique 1</a:t>
                      </a:r>
                      <a:endParaRPr lang="fr-FR" sz="1200" b="0" dirty="0">
                        <a:latin typeface="Calibri" pitchFamily="34" charset="0"/>
                        <a:cs typeface="Calibri" pitchFamily="34" charset="0"/>
                      </a:endParaRPr>
                    </a:p>
                  </a:txBody>
                  <a:tcPr/>
                </a:tc>
                <a:extLst>
                  <a:ext uri="{0D108BD9-81ED-4DB2-BD59-A6C34878D82A}">
                    <a16:rowId xmlns:a16="http://schemas.microsoft.com/office/drawing/2014/main" xmlns="" val="10006"/>
                  </a:ext>
                </a:extLst>
              </a:tr>
            </a:tbl>
          </a:graphicData>
        </a:graphic>
      </p:graphicFrame>
      <p:sp>
        <p:nvSpPr>
          <p:cNvPr id="9" name="Flèche droite 8"/>
          <p:cNvSpPr/>
          <p:nvPr>
            <p:custDataLst>
              <p:tags r:id="rId5"/>
            </p:custDataLst>
          </p:nvPr>
        </p:nvSpPr>
        <p:spPr>
          <a:xfrm>
            <a:off x="49541" y="6871076"/>
            <a:ext cx="1847839" cy="2182813"/>
          </a:xfrm>
          <a:prstGeom prst="rightArrow">
            <a:avLst>
              <a:gd name="adj1" fmla="val 93055"/>
              <a:gd name="adj2" fmla="val 22255"/>
            </a:avLst>
          </a:prstGeom>
          <a:solidFill>
            <a:schemeClr val="tx2">
              <a:lumMod val="20000"/>
              <a:lumOff val="80000"/>
            </a:schemeClr>
          </a:solidFill>
        </p:spPr>
        <p:style>
          <a:lnRef idx="3">
            <a:schemeClr val="lt1"/>
          </a:lnRef>
          <a:fillRef idx="1">
            <a:schemeClr val="accent2"/>
          </a:fillRef>
          <a:effectRef idx="1">
            <a:schemeClr val="accent2"/>
          </a:effectRef>
          <a:fontRef idx="minor">
            <a:schemeClr val="lt1"/>
          </a:fontRef>
        </p:style>
        <p:txBody>
          <a:bodyPr rtlCol="0" anchor="ctr"/>
          <a:lstStyle/>
          <a:p>
            <a:pPr lvl="0" algn="ctr">
              <a:spcBef>
                <a:spcPts val="600"/>
              </a:spcBef>
            </a:pPr>
            <a:r>
              <a:rPr lang="fr-CA" sz="1400" b="1" dirty="0">
                <a:solidFill>
                  <a:prstClr val="black"/>
                </a:solidFill>
                <a:latin typeface="Calibri" pitchFamily="34" charset="0"/>
                <a:cs typeface="Calibri" pitchFamily="34" charset="0"/>
              </a:rPr>
              <a:t>Pour plus d’observations</a:t>
            </a:r>
          </a:p>
          <a:p>
            <a:pPr lvl="0">
              <a:spcBef>
                <a:spcPts val="600"/>
              </a:spcBef>
            </a:pPr>
            <a:r>
              <a:rPr lang="fr-CA" sz="1200" dirty="0">
                <a:solidFill>
                  <a:prstClr val="black"/>
                </a:solidFill>
                <a:latin typeface="Calibri" pitchFamily="34" charset="0"/>
                <a:cs typeface="Calibri" pitchFamily="34" charset="0"/>
              </a:rPr>
              <a:t>Ne pas négliger des sens comme l’odorat et le toucher. Si les élèves touchent, ils doivent le faire très délicatement, pour éviter les bris.</a:t>
            </a:r>
          </a:p>
        </p:txBody>
      </p:sp>
      <p:sp>
        <p:nvSpPr>
          <p:cNvPr id="11" name="Espace réservé du numéro de diapositive 1"/>
          <p:cNvSpPr txBox="1">
            <a:spLocks/>
          </p:cNvSpPr>
          <p:nvPr>
            <p:custDataLst>
              <p:tags r:id="rId6"/>
            </p:custDataLst>
          </p:nvPr>
        </p:nvSpPr>
        <p:spPr>
          <a:xfrm>
            <a:off x="5484741" y="8008203"/>
            <a:ext cx="1373259" cy="1135797"/>
          </a:xfrm>
          <a:prstGeom prst="rect">
            <a:avLst/>
          </a:prstGeom>
        </p:spPr>
        <p:txBody>
          <a:bodyPr vert="horz" lIns="91440" tIns="45720" rIns="91440" bIns="45720" rtlCol="0" anchor="ctr"/>
          <a:lstStyle>
            <a:defPPr>
              <a:defRPr lang="en-US"/>
            </a:defPPr>
            <a:lvl1pPr marL="0" algn="r" defTabSz="457200" rtl="0" eaLnBrk="1" latinLnBrk="0" hangingPunct="1">
              <a:defRPr sz="8200" kern="1200">
                <a:gradFill>
                  <a:gsLst>
                    <a:gs pos="0">
                      <a:schemeClr val="tx1">
                        <a:alpha val="10000"/>
                      </a:schemeClr>
                    </a:gs>
                    <a:gs pos="100000">
                      <a:schemeClr val="tx1">
                        <a:alpha val="10000"/>
                      </a:schemeClr>
                    </a:gs>
                  </a:gsLst>
                  <a:lin ang="5400000" scaled="0"/>
                </a:gradFill>
                <a:latin typeface="Impact"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27FB875-5C85-AB42-9DC5-178568A424B8}" type="slidenum">
              <a:rPr lang="en-US" b="1" smtClean="0">
                <a:cs typeface="Times New Roman" panose="02020603050405020304" pitchFamily="18" charset="0"/>
              </a:rPr>
              <a:pPr/>
              <a:t>7</a:t>
            </a:fld>
            <a:endParaRPr lang="en-US" b="1" dirty="0">
              <a:cs typeface="Times New Roman" panose="02020603050405020304" pitchFamily="18" charset="0"/>
            </a:endParaRPr>
          </a:p>
        </p:txBody>
      </p:sp>
      <p:pic>
        <p:nvPicPr>
          <p:cNvPr id="4" name="Image 3">
            <a:extLst>
              <a:ext uri="{FF2B5EF4-FFF2-40B4-BE49-F238E27FC236}">
                <a16:creationId xmlns:a16="http://schemas.microsoft.com/office/drawing/2014/main" xmlns="" id="{833F46D5-06AD-4050-6433-0DB834C0FEAC}"/>
              </a:ext>
            </a:extLst>
          </p:cNvPr>
          <p:cNvPicPr>
            <a:picLocks noChangeAspect="1"/>
          </p:cNvPicPr>
          <p:nvPr/>
        </p:nvPicPr>
        <p:blipFill>
          <a:blip r:embed="rId12"/>
          <a:stretch>
            <a:fillRect/>
          </a:stretch>
        </p:blipFill>
        <p:spPr>
          <a:xfrm>
            <a:off x="4302031" y="-463742"/>
            <a:ext cx="2548349" cy="2548349"/>
          </a:xfrm>
          <a:prstGeom prst="rect">
            <a:avLst/>
          </a:prstGeom>
        </p:spPr>
      </p:pic>
      <p:graphicFrame>
        <p:nvGraphicFramePr>
          <p:cNvPr id="12" name="Tableau 11"/>
          <p:cNvGraphicFramePr>
            <a:graphicFrameLocks noGrp="1"/>
          </p:cNvGraphicFramePr>
          <p:nvPr>
            <p:custDataLst>
              <p:tags r:id="rId7"/>
            </p:custDataLst>
            <p:extLst>
              <p:ext uri="{D42A27DB-BD31-4B8C-83A1-F6EECF244321}">
                <p14:modId xmlns="" xmlns:p14="http://schemas.microsoft.com/office/powerpoint/2010/main" val="3094342963"/>
              </p:ext>
            </p:extLst>
          </p:nvPr>
        </p:nvGraphicFramePr>
        <p:xfrm>
          <a:off x="46783" y="1280563"/>
          <a:ext cx="1674790" cy="304800"/>
        </p:xfrm>
        <a:graphic>
          <a:graphicData uri="http://schemas.openxmlformats.org/drawingml/2006/table">
            <a:tbl>
              <a:tblPr firstRow="1" bandRow="1">
                <a:tableStyleId>{69CF1AB2-1976-4502-BF36-3FF5EA218861}</a:tableStyleId>
              </a:tblPr>
              <a:tblGrid>
                <a:gridCol w="1674790">
                  <a:extLst>
                    <a:ext uri="{9D8B030D-6E8A-4147-A177-3AD203B41FA5}">
                      <a16:colId xmlns:a16="http://schemas.microsoft.com/office/drawing/2014/main" xmlns="" val="20000"/>
                    </a:ext>
                  </a:extLst>
                </a:gridCol>
              </a:tblGrid>
              <a:tr h="293918">
                <a:tc>
                  <a:txBody>
                    <a:bodyPr/>
                    <a:lstStyle/>
                    <a:p>
                      <a:pPr algn="ctr"/>
                      <a:r>
                        <a:rPr lang="fr-FR" sz="1400" dirty="0">
                          <a:latin typeface="Calibri" pitchFamily="34" charset="0"/>
                          <a:cs typeface="Calibri" pitchFamily="34" charset="0"/>
                        </a:rPr>
                        <a:t>Durée </a:t>
                      </a:r>
                      <a:r>
                        <a:rPr lang="fr-FR" sz="1400" dirty="0" smtClean="0">
                          <a:latin typeface="Calibri" pitchFamily="34" charset="0"/>
                          <a:cs typeface="Calibri" pitchFamily="34" charset="0"/>
                        </a:rPr>
                        <a:t>: </a:t>
                      </a:r>
                      <a:r>
                        <a:rPr lang="fr-FR" sz="1400" b="0" dirty="0" smtClean="0">
                          <a:latin typeface="Calibri" pitchFamily="34" charset="0"/>
                          <a:cs typeface="Calibri" pitchFamily="34" charset="0"/>
                        </a:rPr>
                        <a:t>50 minutes</a:t>
                      </a:r>
                      <a:endParaRPr lang="fr-FR" sz="1400" b="0" dirty="0">
                        <a:latin typeface="Calibri" pitchFamily="34" charset="0"/>
                        <a:cs typeface="Calibri" pitchFamily="34" charset="0"/>
                      </a:endParaRPr>
                    </a:p>
                  </a:txBody>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xmlns="" val="29504074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custDataLst>
              <p:tags r:id="rId1"/>
            </p:custDataLst>
          </p:nvPr>
        </p:nvSpPr>
        <p:spPr>
          <a:xfrm>
            <a:off x="1257300" y="1295400"/>
            <a:ext cx="5539740" cy="6940361"/>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spAutoFit/>
          </a:bodyPr>
          <a:lstStyle/>
          <a:p>
            <a:pPr algn="just">
              <a:spcBef>
                <a:spcPts val="600"/>
              </a:spcBef>
            </a:pPr>
            <a:r>
              <a:rPr lang="fr-CA" sz="2400" i="1" dirty="0" smtClean="0">
                <a:latin typeface="Calibri" panose="020F0502020204030204" pitchFamily="34" charset="0"/>
                <a:cs typeface="Calibri" panose="020F0502020204030204" pitchFamily="34" charset="0"/>
              </a:rPr>
              <a:t>Hypothèse</a:t>
            </a:r>
            <a:r>
              <a:rPr lang="fr-CA" b="1" i="1" dirty="0" smtClean="0">
                <a:latin typeface="Calibri" panose="020F0502020204030204" pitchFamily="34" charset="0"/>
                <a:cs typeface="Calibri" panose="020F0502020204030204" pitchFamily="34" charset="0"/>
              </a:rPr>
              <a:t> </a:t>
            </a:r>
            <a:r>
              <a:rPr lang="fr-CA" sz="1200" dirty="0" smtClean="0">
                <a:latin typeface="Calibri" panose="020F0502020204030204" pitchFamily="34" charset="0"/>
                <a:cs typeface="Calibri" panose="020F0502020204030204" pitchFamily="34" charset="0"/>
              </a:rPr>
              <a:t>(5-10 min.)</a:t>
            </a:r>
          </a:p>
          <a:p>
            <a:pPr marL="228600" indent="-228600" algn="just">
              <a:spcBef>
                <a:spcPts val="600"/>
              </a:spcBef>
              <a:buFont typeface="+mj-lt"/>
              <a:buAutoNum type="arabicPeriod"/>
            </a:pPr>
            <a:r>
              <a:rPr lang="fr-CA" sz="1200" b="1" dirty="0" smtClean="0">
                <a:latin typeface="Calibri" panose="020F0502020204030204" pitchFamily="34" charset="0"/>
                <a:cs typeface="Calibri" panose="020F0502020204030204" pitchFamily="34" charset="0"/>
              </a:rPr>
              <a:t>Ranger </a:t>
            </a:r>
            <a:r>
              <a:rPr lang="fr-CA" sz="1200" b="1" dirty="0">
                <a:latin typeface="Calibri" panose="020F0502020204030204" pitchFamily="34" charset="0"/>
                <a:cs typeface="Calibri" panose="020F0502020204030204" pitchFamily="34" charset="0"/>
              </a:rPr>
              <a:t>les pelotes. </a:t>
            </a:r>
            <a:r>
              <a:rPr lang="fr-CA" sz="1200" dirty="0">
                <a:latin typeface="Calibri" panose="020F0502020204030204" pitchFamily="34" charset="0"/>
                <a:cs typeface="Calibri" panose="020F0502020204030204" pitchFamily="34" charset="0"/>
              </a:rPr>
              <a:t>Lorsque cela fait suffisamment longtemps que les élèves font des observations, demander aux équipes de remettre leur pelote dans le papier alu, ou encore dans un mouchoir. Manipuler avec soins et déposer dans la boîte.</a:t>
            </a:r>
          </a:p>
          <a:p>
            <a:pPr marL="228600" indent="-228600" algn="just">
              <a:spcBef>
                <a:spcPts val="600"/>
              </a:spcBef>
              <a:buFont typeface="+mj-lt"/>
              <a:buAutoNum type="arabicPeriod"/>
            </a:pPr>
            <a:r>
              <a:rPr lang="fr-CA" sz="1200" b="1" dirty="0">
                <a:latin typeface="Calibri" panose="020F0502020204030204" pitchFamily="34" charset="0"/>
                <a:cs typeface="Calibri" panose="020F0502020204030204" pitchFamily="34" charset="0"/>
              </a:rPr>
              <a:t>Demander à un volontaire d’expliquer ce qu’est une </a:t>
            </a:r>
            <a:r>
              <a:rPr lang="fr-CA" sz="1200" b="1" i="1" dirty="0">
                <a:latin typeface="Calibri" panose="020F0502020204030204" pitchFamily="34" charset="0"/>
                <a:cs typeface="Calibri" panose="020F0502020204030204" pitchFamily="34" charset="0"/>
              </a:rPr>
              <a:t>hypothèse</a:t>
            </a:r>
            <a:r>
              <a:rPr lang="fr-CA" sz="1200" dirty="0">
                <a:latin typeface="Calibri" panose="020F0502020204030204" pitchFamily="34" charset="0"/>
                <a:cs typeface="Calibri" panose="020F0502020204030204" pitchFamily="34" charset="0"/>
              </a:rPr>
              <a:t>. Demander ensuite quels sont, d’après eux, les éléments importants d’une bonne hypothèse. (Voir Fiche théorique 1.) </a:t>
            </a:r>
          </a:p>
          <a:p>
            <a:pPr marL="228600" indent="-228600" algn="just">
              <a:spcBef>
                <a:spcPts val="600"/>
              </a:spcBef>
              <a:buFont typeface="+mj-lt"/>
              <a:buAutoNum type="arabicPeriod"/>
            </a:pPr>
            <a:r>
              <a:rPr lang="fr-CA" sz="1200" b="1" dirty="0">
                <a:latin typeface="Calibri" panose="020F0502020204030204" pitchFamily="34" charset="0"/>
                <a:cs typeface="Calibri" panose="020F0502020204030204" pitchFamily="34" charset="0"/>
              </a:rPr>
              <a:t>Sur leur fiche d’activité, les élèves remplissent la partie « hypothèse initiale ». </a:t>
            </a:r>
            <a:r>
              <a:rPr lang="fr-CA" sz="1200" dirty="0">
                <a:latin typeface="Calibri" panose="020F0502020204030204" pitchFamily="34" charset="0"/>
                <a:cs typeface="Calibri" panose="020F0502020204030204" pitchFamily="34" charset="0"/>
              </a:rPr>
              <a:t>Notez que les membres d’une équipe ne sont pas obligés d’émettre la même hypothèse.</a:t>
            </a:r>
          </a:p>
          <a:p>
            <a:pPr marL="228600" indent="-228600" algn="just">
              <a:spcBef>
                <a:spcPts val="600"/>
              </a:spcBef>
            </a:pPr>
            <a:endParaRPr lang="fr-CA" sz="1200" dirty="0" smtClean="0">
              <a:latin typeface="Calibri" panose="020F0502020204030204" pitchFamily="34" charset="0"/>
              <a:cs typeface="Calibri" panose="020F0502020204030204" pitchFamily="34" charset="0"/>
            </a:endParaRPr>
          </a:p>
          <a:p>
            <a:pPr marL="180000" indent="-180000" algn="just">
              <a:spcBef>
                <a:spcPts val="600"/>
              </a:spcBef>
            </a:pPr>
            <a:r>
              <a:rPr lang="fr-CA" sz="2400" i="1" dirty="0" smtClean="0">
                <a:latin typeface="Calibri" panose="020F0502020204030204" pitchFamily="34" charset="0"/>
                <a:cs typeface="Calibri" panose="020F0502020204030204" pitchFamily="34" charset="0"/>
              </a:rPr>
              <a:t>Discussion</a:t>
            </a:r>
            <a:r>
              <a:rPr lang="fr-CA" b="1" i="1" dirty="0" smtClean="0">
                <a:latin typeface="Calibri" panose="020F0502020204030204" pitchFamily="34" charset="0"/>
                <a:cs typeface="Calibri" panose="020F0502020204030204" pitchFamily="34" charset="0"/>
              </a:rPr>
              <a:t> </a:t>
            </a:r>
            <a:r>
              <a:rPr lang="fr-CA" sz="1200" dirty="0">
                <a:latin typeface="Calibri" panose="020F0502020204030204" pitchFamily="34" charset="0"/>
                <a:cs typeface="Calibri" panose="020F0502020204030204" pitchFamily="34" charset="0"/>
              </a:rPr>
              <a:t>(20-25 min.)</a:t>
            </a:r>
            <a:endParaRPr lang="fr-CA" sz="800" dirty="0">
              <a:latin typeface="Calibri" panose="020F0502020204030204" pitchFamily="34" charset="0"/>
              <a:cs typeface="Calibri" panose="020F0502020204030204" pitchFamily="34" charset="0"/>
            </a:endParaRPr>
          </a:p>
          <a:p>
            <a:pPr algn="just">
              <a:spcBef>
                <a:spcPts val="600"/>
              </a:spcBef>
            </a:pPr>
            <a:r>
              <a:rPr lang="fr-CA" sz="1200" b="1" dirty="0">
                <a:latin typeface="Calibri" panose="020F0502020204030204" pitchFamily="34" charset="0"/>
                <a:cs typeface="Calibri" panose="020F0502020204030204" pitchFamily="34" charset="0"/>
              </a:rPr>
              <a:t>Pour chaque équipe, un membre volontaire donne son opinion sur la nature de l’objet. </a:t>
            </a:r>
          </a:p>
          <a:p>
            <a:pPr marL="171450" indent="-171450" algn="just">
              <a:spcBef>
                <a:spcPts val="600"/>
              </a:spcBef>
              <a:buFont typeface="Arial" pitchFamily="34" charset="0"/>
              <a:buChar char="•"/>
            </a:pPr>
            <a:r>
              <a:rPr lang="fr-CA" sz="1200" dirty="0">
                <a:latin typeface="Calibri" panose="020F0502020204030204" pitchFamily="34" charset="0"/>
                <a:cs typeface="Calibri" panose="020F0502020204030204" pitchFamily="34" charset="0"/>
              </a:rPr>
              <a:t>Inviter l’élève à citer deux ou trois observations qui l’ont conduit à émettre son hypothèse.</a:t>
            </a:r>
          </a:p>
          <a:p>
            <a:pPr marL="171450" indent="-171450" algn="just">
              <a:spcBef>
                <a:spcPts val="600"/>
              </a:spcBef>
              <a:buFont typeface="Arial" pitchFamily="34" charset="0"/>
              <a:buChar char="•"/>
            </a:pPr>
            <a:r>
              <a:rPr lang="fr-CA" sz="1200" dirty="0">
                <a:latin typeface="Calibri" panose="020F0502020204030204" pitchFamily="34" charset="0"/>
                <a:cs typeface="Calibri" panose="020F0502020204030204" pitchFamily="34" charset="0"/>
              </a:rPr>
              <a:t>Encourager la classe à poser des questions à ceux qui présentent leurs observations, afin que ces derniers clarifient leurs opinions.</a:t>
            </a:r>
          </a:p>
          <a:p>
            <a:pPr marL="171450" indent="-171450" algn="just">
              <a:spcBef>
                <a:spcPts val="600"/>
              </a:spcBef>
              <a:buFont typeface="Arial" pitchFamily="34" charset="0"/>
              <a:buChar char="•"/>
            </a:pPr>
            <a:r>
              <a:rPr lang="fr-CA" sz="1200" dirty="0">
                <a:latin typeface="Calibri" panose="020F0502020204030204" pitchFamily="34" charset="0"/>
                <a:cs typeface="Calibri" panose="020F0502020204030204" pitchFamily="34" charset="0"/>
              </a:rPr>
              <a:t>Les hypothèses peuvent être notées au tableau.</a:t>
            </a:r>
          </a:p>
          <a:p>
            <a:pPr marL="171450" indent="-171450" algn="just">
              <a:spcBef>
                <a:spcPts val="600"/>
              </a:spcBef>
            </a:pPr>
            <a:endParaRPr lang="fr-CA" sz="1200" dirty="0" smtClean="0">
              <a:latin typeface="Calibri" panose="020F0502020204030204" pitchFamily="34" charset="0"/>
              <a:cs typeface="Calibri" panose="020F0502020204030204" pitchFamily="34" charset="0"/>
            </a:endParaRPr>
          </a:p>
          <a:p>
            <a:pPr algn="just">
              <a:spcBef>
                <a:spcPts val="600"/>
              </a:spcBef>
            </a:pPr>
            <a:r>
              <a:rPr lang="fr-CA" sz="1200" b="1" dirty="0" smtClean="0">
                <a:latin typeface="Calibri" panose="020F0502020204030204" pitchFamily="34" charset="0"/>
                <a:cs typeface="Calibri" panose="020F0502020204030204" pitchFamily="34" charset="0"/>
              </a:rPr>
              <a:t>À </a:t>
            </a:r>
            <a:r>
              <a:rPr lang="fr-CA" sz="1200" b="1" dirty="0">
                <a:latin typeface="Calibri" panose="020F0502020204030204" pitchFamily="34" charset="0"/>
                <a:cs typeface="Calibri" panose="020F0502020204030204" pitchFamily="34" charset="0"/>
              </a:rPr>
              <a:t>la fin, il revient à l’</a:t>
            </a:r>
            <a:r>
              <a:rPr lang="fr-CA" sz="1200" b="1" dirty="0" err="1">
                <a:latin typeface="Calibri" panose="020F0502020204030204" pitchFamily="34" charset="0"/>
                <a:cs typeface="Calibri" panose="020F0502020204030204" pitchFamily="34" charset="0"/>
              </a:rPr>
              <a:t>enseignant.e</a:t>
            </a:r>
            <a:r>
              <a:rPr lang="fr-CA" sz="1200" b="1" dirty="0">
                <a:latin typeface="Calibri" panose="020F0502020204030204" pitchFamily="34" charset="0"/>
                <a:cs typeface="Calibri" panose="020F0502020204030204" pitchFamily="34" charset="0"/>
              </a:rPr>
              <a:t> de faire un grand retour, en posant des questions comme :</a:t>
            </a:r>
          </a:p>
          <a:p>
            <a:pPr algn="just">
              <a:spcBef>
                <a:spcPts val="600"/>
              </a:spcBef>
            </a:pPr>
            <a:r>
              <a:rPr lang="fr-CA" sz="1200" b="1" dirty="0">
                <a:latin typeface="Calibri" panose="020F0502020204030204" pitchFamily="34" charset="0"/>
                <a:cs typeface="Calibri" panose="020F0502020204030204" pitchFamily="34" charset="0"/>
              </a:rPr>
              <a:t> </a:t>
            </a:r>
            <a:endParaRPr lang="fr-CA" sz="1200" b="1" dirty="0" smtClean="0">
              <a:latin typeface="Calibri" panose="020F0502020204030204" pitchFamily="34" charset="0"/>
              <a:cs typeface="Calibri" panose="020F0502020204030204" pitchFamily="34" charset="0"/>
            </a:endParaRPr>
          </a:p>
          <a:p>
            <a:pPr marL="171450" indent="-171450" algn="just">
              <a:spcBef>
                <a:spcPts val="600"/>
              </a:spcBef>
              <a:buFont typeface="Wingdings" pitchFamily="2" charset="2"/>
              <a:buChar char="ü"/>
            </a:pPr>
            <a:r>
              <a:rPr lang="fr-CA" sz="1200" b="1" i="1" dirty="0" smtClean="0">
                <a:latin typeface="Calibri" panose="020F0502020204030204" pitchFamily="34" charset="0"/>
                <a:cs typeface="Calibri" panose="020F0502020204030204" pitchFamily="34" charset="0"/>
              </a:rPr>
              <a:t>Quelles hypothèses reposent sur le plus grand nombre d'observations?</a:t>
            </a:r>
          </a:p>
          <a:p>
            <a:pPr marL="171450" indent="-171450" algn="just">
              <a:spcBef>
                <a:spcPts val="600"/>
              </a:spcBef>
              <a:buFont typeface="Wingdings" pitchFamily="2" charset="2"/>
              <a:buChar char="ü"/>
            </a:pPr>
            <a:r>
              <a:rPr lang="fr-CA" sz="1200" b="1" i="1" dirty="0" smtClean="0">
                <a:latin typeface="Calibri" panose="020F0502020204030204" pitchFamily="34" charset="0"/>
                <a:cs typeface="Calibri" panose="020F0502020204030204" pitchFamily="34" charset="0"/>
              </a:rPr>
              <a:t>Quelles </a:t>
            </a:r>
            <a:r>
              <a:rPr lang="fr-CA" sz="1200" b="1" i="1" dirty="0">
                <a:latin typeface="Calibri" panose="020F0502020204030204" pitchFamily="34" charset="0"/>
                <a:cs typeface="Calibri" panose="020F0502020204030204" pitchFamily="34" charset="0"/>
              </a:rPr>
              <a:t>hypothèses semblent reposer sur les meilleures observations?</a:t>
            </a:r>
          </a:p>
          <a:p>
            <a:pPr marL="171450" indent="-171450" algn="just">
              <a:spcBef>
                <a:spcPts val="600"/>
              </a:spcBef>
              <a:buFont typeface="Wingdings" pitchFamily="2" charset="2"/>
              <a:buChar char="ü"/>
            </a:pPr>
            <a:r>
              <a:rPr lang="fr-CA" sz="1200" b="1" i="1" dirty="0">
                <a:latin typeface="Calibri" panose="020F0502020204030204" pitchFamily="34" charset="0"/>
                <a:cs typeface="Calibri" panose="020F0502020204030204" pitchFamily="34" charset="0"/>
              </a:rPr>
              <a:t>Certaines  hypothèses se répètent-elles ? </a:t>
            </a:r>
          </a:p>
          <a:p>
            <a:pPr marL="171450" indent="-171450" algn="just">
              <a:spcBef>
                <a:spcPts val="600"/>
              </a:spcBef>
              <a:buFont typeface="Wingdings" pitchFamily="2" charset="2"/>
              <a:buChar char="ü"/>
            </a:pPr>
            <a:r>
              <a:rPr lang="fr-CA" sz="1200" b="1" i="1" dirty="0">
                <a:latin typeface="Calibri" panose="020F0502020204030204" pitchFamily="34" charset="0"/>
                <a:cs typeface="Calibri" panose="020F0502020204030204" pitchFamily="34" charset="0"/>
              </a:rPr>
              <a:t>Quelles hypothèses sont les plus surprenantes ou étranges ?</a:t>
            </a:r>
          </a:p>
          <a:p>
            <a:pPr marL="171450" indent="-171450" algn="just">
              <a:spcBef>
                <a:spcPts val="600"/>
              </a:spcBef>
              <a:buFont typeface="Wingdings" pitchFamily="2" charset="2"/>
              <a:buChar char="ü"/>
            </a:pPr>
            <a:r>
              <a:rPr lang="fr-CA" sz="1200" b="1" i="1" dirty="0">
                <a:latin typeface="Calibri" panose="020F0502020204030204" pitchFamily="34" charset="0"/>
                <a:cs typeface="Calibri" panose="020F0502020204030204" pitchFamily="34" charset="0"/>
              </a:rPr>
              <a:t>Sont-elles basées sur de bonnes observations  ?</a:t>
            </a:r>
          </a:p>
        </p:txBody>
      </p:sp>
      <p:sp>
        <p:nvSpPr>
          <p:cNvPr id="4" name="Title 3"/>
          <p:cNvSpPr>
            <a:spLocks noGrp="1"/>
          </p:cNvSpPr>
          <p:nvPr>
            <p:ph type="title"/>
            <p:custDataLst>
              <p:tags r:id="rId2"/>
            </p:custDataLst>
          </p:nvPr>
        </p:nvSpPr>
        <p:spPr>
          <a:xfrm>
            <a:off x="24367" y="0"/>
            <a:ext cx="4274057" cy="906780"/>
          </a:xfrm>
        </p:spPr>
        <p:txBody>
          <a:bodyPr/>
          <a:lstStyle/>
          <a:p>
            <a:pPr algn="l"/>
            <a:r>
              <a:rPr lang="en-US" sz="3000" dirty="0" err="1">
                <a:latin typeface="Calibri" panose="020F0502020204030204" pitchFamily="34" charset="0"/>
                <a:cs typeface="Calibri" panose="020F0502020204030204" pitchFamily="34" charset="0"/>
              </a:rPr>
              <a:t>Amorce</a:t>
            </a:r>
            <a:r>
              <a:rPr lang="en-US" sz="3000" i="1" dirty="0">
                <a:latin typeface="Calibri" panose="020F0502020204030204" pitchFamily="34" charset="0"/>
                <a:cs typeface="Calibri" panose="020F0502020204030204" pitchFamily="34" charset="0"/>
              </a:rPr>
              <a:t/>
            </a:r>
            <a:br>
              <a:rPr lang="en-US" sz="3000" i="1" dirty="0">
                <a:latin typeface="Calibri" panose="020F0502020204030204" pitchFamily="34" charset="0"/>
                <a:cs typeface="Calibri" panose="020F0502020204030204" pitchFamily="34" charset="0"/>
              </a:rPr>
            </a:br>
            <a:r>
              <a:rPr lang="en-US" sz="2400" dirty="0">
                <a:solidFill>
                  <a:prstClr val="black"/>
                </a:solidFill>
                <a:latin typeface="Calibri" panose="020F0502020204030204" pitchFamily="34" charset="0"/>
                <a:cs typeface="Calibri" panose="020F0502020204030204" pitchFamily="34" charset="0"/>
              </a:rPr>
              <a:t>1. </a:t>
            </a:r>
            <a:r>
              <a:rPr lang="en-US" sz="2400" dirty="0" err="1">
                <a:solidFill>
                  <a:prstClr val="black"/>
                </a:solidFill>
                <a:latin typeface="Calibri" panose="020F0502020204030204" pitchFamily="34" charset="0"/>
                <a:cs typeface="Calibri" panose="020F0502020204030204" pitchFamily="34" charset="0"/>
              </a:rPr>
              <a:t>L'objet</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mystérieux</a:t>
            </a:r>
            <a:r>
              <a:rPr lang="en-US" sz="2400" dirty="0">
                <a:solidFill>
                  <a:prstClr val="black"/>
                </a:solidFill>
                <a:latin typeface="Calibri" panose="020F0502020204030204" pitchFamily="34" charset="0"/>
                <a:cs typeface="Calibri" panose="020F0502020204030204" pitchFamily="34" charset="0"/>
              </a:rPr>
              <a:t> (suite)</a:t>
            </a:r>
            <a:endParaRPr lang="en-US" sz="2200" i="1" dirty="0">
              <a:solidFill>
                <a:schemeClr val="accent1">
                  <a:lumMod val="40000"/>
                  <a:lumOff val="60000"/>
                </a:schemeClr>
              </a:solidFill>
              <a:latin typeface="Calibri" panose="020F0502020204030204" pitchFamily="34" charset="0"/>
              <a:cs typeface="Calibri" panose="020F0502020204030204" pitchFamily="34" charset="0"/>
            </a:endParaRPr>
          </a:p>
        </p:txBody>
      </p:sp>
      <p:sp>
        <p:nvSpPr>
          <p:cNvPr id="2" name="Espace réservé du numéro de diapositive 1"/>
          <p:cNvSpPr>
            <a:spLocks noGrp="1"/>
          </p:cNvSpPr>
          <p:nvPr>
            <p:ph type="sldNum" sz="quarter" idx="12"/>
            <p:custDataLst>
              <p:tags r:id="rId3"/>
            </p:custDataLst>
          </p:nvPr>
        </p:nvSpPr>
        <p:spPr>
          <a:xfrm>
            <a:off x="5745708" y="8008203"/>
            <a:ext cx="1112292" cy="1135797"/>
          </a:xfrm>
        </p:spPr>
        <p:txBody>
          <a:bodyPr/>
          <a:lstStyle/>
          <a:p>
            <a:fld id="{027FB875-5C85-AB42-9DC5-178568A424B8}" type="slidenum">
              <a:rPr lang="en-US" b="1" smtClean="0">
                <a:cs typeface="Times New Roman" panose="02020603050405020304" pitchFamily="18" charset="0"/>
              </a:rPr>
              <a:pPr/>
              <a:t>8</a:t>
            </a:fld>
            <a:endParaRPr lang="en-US" b="1" dirty="0">
              <a:cs typeface="Times New Roman" panose="02020603050405020304" pitchFamily="18" charset="0"/>
            </a:endParaRPr>
          </a:p>
        </p:txBody>
      </p:sp>
      <p:sp>
        <p:nvSpPr>
          <p:cNvPr id="23" name="Rectangle 21"/>
          <p:cNvSpPr>
            <a:spLocks noChangeArrowheads="1"/>
          </p:cNvSpPr>
          <p:nvPr>
            <p:custDataLst>
              <p:tags r:id="rId4"/>
            </p:custDataLst>
          </p:nvPr>
        </p:nvSpPr>
        <p:spPr bwMode="auto">
          <a:xfrm>
            <a:off x="0" y="439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A">
              <a:latin typeface="Times New Roman" panose="02020603050405020304" pitchFamily="18" charset="0"/>
              <a:cs typeface="Times New Roman" panose="02020603050405020304" pitchFamily="18" charset="0"/>
            </a:endParaRPr>
          </a:p>
        </p:txBody>
      </p:sp>
      <p:sp>
        <p:nvSpPr>
          <p:cNvPr id="18" name="Rectangle 17"/>
          <p:cNvSpPr/>
          <p:nvPr>
            <p:custDataLst>
              <p:tags r:id="rId5"/>
            </p:custDataLst>
          </p:nvPr>
        </p:nvSpPr>
        <p:spPr>
          <a:xfrm>
            <a:off x="43826" y="4908084"/>
            <a:ext cx="1152000" cy="2635716"/>
          </a:xfrm>
          <a:prstGeom prst="rect">
            <a:avLst/>
          </a:prstGeom>
          <a:solidFill>
            <a:schemeClr val="tx2">
              <a:lumMod val="20000"/>
              <a:lumOff val="80000"/>
            </a:schemeClr>
          </a:solidFill>
          <a:ln>
            <a:solidFill>
              <a:schemeClr val="tx1"/>
            </a:solidFill>
          </a:ln>
        </p:spPr>
        <p:txBody>
          <a:bodyPr wrap="square">
            <a:spAutoFit/>
          </a:bodyPr>
          <a:lstStyle/>
          <a:p>
            <a:pPr algn="ctr">
              <a:spcBef>
                <a:spcPts val="600"/>
              </a:spcBef>
            </a:pPr>
            <a:r>
              <a:rPr lang="fr-CA" altLang="fr-FR" sz="1400" b="1" dirty="0">
                <a:latin typeface="Calibri" panose="020F0502020204030204" pitchFamily="34" charset="0"/>
                <a:ea typeface="Calibri" panose="020F0502020204030204" pitchFamily="34" charset="0"/>
                <a:cs typeface="Calibri" panose="020F0502020204030204" pitchFamily="34" charset="0"/>
              </a:rPr>
              <a:t>Alerte au </a:t>
            </a:r>
            <a:r>
              <a:rPr lang="fr-CA" altLang="fr-FR" sz="1400" b="1" dirty="0" err="1">
                <a:latin typeface="Calibri" panose="020F0502020204030204" pitchFamily="34" charset="0"/>
                <a:ea typeface="Calibri" panose="020F0502020204030204" pitchFamily="34" charset="0"/>
                <a:cs typeface="Calibri" panose="020F0502020204030204" pitchFamily="34" charset="0"/>
              </a:rPr>
              <a:t>divulgâcheur</a:t>
            </a:r>
            <a:r>
              <a:rPr lang="fr-CA" altLang="fr-FR" sz="1400" b="1" dirty="0">
                <a:latin typeface="Calibri" panose="020F0502020204030204" pitchFamily="34" charset="0"/>
                <a:ea typeface="Calibri" panose="020F0502020204030204" pitchFamily="34" charset="0"/>
                <a:cs typeface="Calibri" panose="020F0502020204030204" pitchFamily="34" charset="0"/>
              </a:rPr>
              <a:t> </a:t>
            </a:r>
          </a:p>
          <a:p>
            <a:pPr>
              <a:spcBef>
                <a:spcPts val="600"/>
              </a:spcBef>
            </a:pPr>
            <a:r>
              <a:rPr lang="fr-CA" altLang="fr-FR" sz="1200" dirty="0">
                <a:latin typeface="Calibri" panose="020F0502020204030204" pitchFamily="34" charset="0"/>
                <a:ea typeface="Calibri" panose="020F0502020204030204" pitchFamily="34" charset="0"/>
                <a:cs typeface="Calibri" panose="020F0502020204030204" pitchFamily="34" charset="0"/>
              </a:rPr>
              <a:t>Si un élève sait ou devine que ce sont des pelotes de hibou, acceptez l’idée au même titre que les autres. Ne la confirmez pas à ce moment-là.</a:t>
            </a:r>
          </a:p>
        </p:txBody>
      </p:sp>
      <p:sp>
        <p:nvSpPr>
          <p:cNvPr id="7" name="Rectangle 6"/>
          <p:cNvSpPr/>
          <p:nvPr>
            <p:custDataLst>
              <p:tags r:id="rId6"/>
            </p:custDataLst>
          </p:nvPr>
        </p:nvSpPr>
        <p:spPr>
          <a:xfrm>
            <a:off x="43826" y="1295400"/>
            <a:ext cx="1152000" cy="3322320"/>
          </a:xfrm>
          <a:prstGeom prst="rect">
            <a:avLst/>
          </a:prstGeom>
          <a:solidFill>
            <a:schemeClr val="tx2">
              <a:lumMod val="20000"/>
              <a:lumOff val="80000"/>
            </a:schemeClr>
          </a:solidFill>
          <a:ln>
            <a:solidFill>
              <a:schemeClr val="tx1"/>
            </a:solidFill>
          </a:ln>
        </p:spPr>
        <p:txBody>
          <a:bodyPr wrap="square">
            <a:spAutoFit/>
          </a:bodyPr>
          <a:lstStyle/>
          <a:p>
            <a:pPr algn="ctr">
              <a:spcBef>
                <a:spcPts val="600"/>
              </a:spcBef>
            </a:pPr>
            <a:r>
              <a:rPr lang="fr-CA" altLang="fr-FR" sz="1400" b="1" dirty="0">
                <a:latin typeface="Calibri" panose="020F0502020204030204" pitchFamily="34" charset="0"/>
                <a:ea typeface="Calibri" panose="020F0502020204030204" pitchFamily="34" charset="0"/>
                <a:cs typeface="Calibri" panose="020F0502020204030204" pitchFamily="34" charset="0"/>
              </a:rPr>
              <a:t>Où acheter les pelotes</a:t>
            </a:r>
          </a:p>
          <a:p>
            <a:pPr>
              <a:spcBef>
                <a:spcPts val="600"/>
              </a:spcBef>
            </a:pPr>
            <a:r>
              <a:rPr lang="fr-CA" sz="1200" dirty="0">
                <a:latin typeface="Calibri" panose="020F0502020204030204" pitchFamily="34" charset="0"/>
                <a:cs typeface="Calibri" panose="020F0502020204030204" pitchFamily="34" charset="0"/>
              </a:rPr>
              <a:t>Vous pouvez commander les pelotes via le site américain suivant : </a:t>
            </a:r>
            <a:r>
              <a:rPr lang="fr-CA" sz="1200" dirty="0">
                <a:latin typeface="Calibri" panose="020F0502020204030204" pitchFamily="34" charset="0"/>
                <a:cs typeface="Calibri" panose="020F0502020204030204" pitchFamily="34" charset="0"/>
                <a:hlinkClick r:id="rId8"/>
              </a:rPr>
              <a:t>www.obdk.com</a:t>
            </a:r>
            <a:endParaRPr lang="fr-CA" sz="1200" dirty="0">
              <a:latin typeface="Calibri" panose="020F0502020204030204" pitchFamily="34" charset="0"/>
              <a:cs typeface="Calibri" panose="020F0502020204030204" pitchFamily="34" charset="0"/>
            </a:endParaRPr>
          </a:p>
          <a:p>
            <a:pPr>
              <a:spcBef>
                <a:spcPts val="600"/>
              </a:spcBef>
            </a:pPr>
            <a:r>
              <a:rPr lang="fr-CA" sz="1200" dirty="0">
                <a:latin typeface="Calibri" panose="020F0502020204030204" pitchFamily="34" charset="0"/>
                <a:cs typeface="Calibri" panose="020F0502020204030204" pitchFamily="34" charset="0"/>
              </a:rPr>
              <a:t>Sinon, il est possible d’en commander à un tarif plus élevé chez </a:t>
            </a:r>
            <a:r>
              <a:rPr lang="fr-CA" sz="1200" dirty="0" smtClean="0">
                <a:latin typeface="Calibri" panose="020F0502020204030204" pitchFamily="34" charset="0"/>
                <a:cs typeface="Calibri" panose="020F0502020204030204" pitchFamily="34" charset="0"/>
              </a:rPr>
              <a:t>Spectrum ou </a:t>
            </a:r>
            <a:r>
              <a:rPr lang="fr-CA" sz="1200" dirty="0" err="1" smtClean="0">
                <a:latin typeface="Calibri" panose="020F0502020204030204" pitchFamily="34" charset="0"/>
                <a:cs typeface="Calibri" panose="020F0502020204030204" pitchFamily="34" charset="0"/>
              </a:rPr>
              <a:t>Prolabec</a:t>
            </a:r>
            <a:r>
              <a:rPr lang="fr-CA" sz="1200" dirty="0">
                <a:latin typeface="Calibri" panose="020F0502020204030204" pitchFamily="34" charset="0"/>
                <a:cs typeface="Calibri" panose="020F0502020204030204" pitchFamily="34" charset="0"/>
              </a:rPr>
              <a:t>.</a:t>
            </a:r>
          </a:p>
        </p:txBody>
      </p:sp>
      <p:pic>
        <p:nvPicPr>
          <p:cNvPr id="10" name="Image 9">
            <a:extLst>
              <a:ext uri="{FF2B5EF4-FFF2-40B4-BE49-F238E27FC236}">
                <a16:creationId xmlns:a16="http://schemas.microsoft.com/office/drawing/2014/main" xmlns="" id="{E92806F0-481C-EF22-F8E7-603B20BFDF77}"/>
              </a:ext>
            </a:extLst>
          </p:cNvPr>
          <p:cNvPicPr>
            <a:picLocks noChangeAspect="1"/>
          </p:cNvPicPr>
          <p:nvPr/>
        </p:nvPicPr>
        <p:blipFill>
          <a:blip r:embed="rId9"/>
          <a:stretch>
            <a:fillRect/>
          </a:stretch>
        </p:blipFill>
        <p:spPr>
          <a:xfrm>
            <a:off x="4302031" y="-463742"/>
            <a:ext cx="2548349" cy="2548349"/>
          </a:xfrm>
          <a:prstGeom prst="rect">
            <a:avLst/>
          </a:prstGeom>
        </p:spPr>
      </p:pic>
    </p:spTree>
    <p:extLst>
      <p:ext uri="{BB962C8B-B14F-4D97-AF65-F5344CB8AC3E}">
        <p14:creationId xmlns:p14="http://schemas.microsoft.com/office/powerpoint/2010/main" xmlns="" val="5851909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custDataLst>
              <p:tags r:id="rId1"/>
            </p:custDataLst>
          </p:nvPr>
        </p:nvSpPr>
        <p:spPr>
          <a:xfrm>
            <a:off x="1775459" y="1288183"/>
            <a:ext cx="5040000" cy="7741790"/>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spAutoFit/>
          </a:bodyPr>
          <a:lstStyle/>
          <a:p>
            <a:pPr algn="just">
              <a:spcBef>
                <a:spcPts val="600"/>
              </a:spcBef>
              <a:spcAft>
                <a:spcPts val="600"/>
              </a:spcAft>
            </a:pPr>
            <a:r>
              <a:rPr lang="fr-CA" sz="2400" i="1" dirty="0">
                <a:latin typeface="Calibri" panose="020F0502020204030204" pitchFamily="34" charset="0"/>
                <a:cs typeface="Calibri" panose="020F0502020204030204" pitchFamily="34" charset="0"/>
              </a:rPr>
              <a:t>Vue d’ensemble</a:t>
            </a:r>
          </a:p>
          <a:p>
            <a:pPr algn="just">
              <a:spcBef>
                <a:spcPts val="600"/>
              </a:spcBef>
              <a:spcAft>
                <a:spcPts val="600"/>
              </a:spcAft>
            </a:pPr>
            <a:r>
              <a:rPr lang="fr-CA" sz="1200" dirty="0">
                <a:latin typeface="Calibri" panose="020F0502020204030204" pitchFamily="34" charset="0"/>
                <a:cs typeface="Calibri" panose="020F0502020204030204" pitchFamily="34" charset="0"/>
              </a:rPr>
              <a:t>Les élèves vont disséquer leur objet mystérieux et découvrir de petits os. Ces os sont des indices que les élèves utiliseront afin d’étudier et d’identifier l’objet mystérieux et son contenu. Les élèves vont rassembler leurs premiers indices en extrayant, lavant, dessinant et en classant les os selon leur forme et leur taille.</a:t>
            </a:r>
          </a:p>
          <a:p>
            <a:pPr algn="just">
              <a:spcBef>
                <a:spcPts val="600"/>
              </a:spcBef>
              <a:spcAft>
                <a:spcPts val="600"/>
              </a:spcAft>
            </a:pPr>
            <a:endParaRPr lang="fr-CA" sz="1200" dirty="0">
              <a:latin typeface="Calibri" panose="020F0502020204030204" pitchFamily="34" charset="0"/>
              <a:cs typeface="Calibri" panose="020F0502020204030204" pitchFamily="34" charset="0"/>
            </a:endParaRPr>
          </a:p>
          <a:p>
            <a:pPr algn="just">
              <a:spcBef>
                <a:spcPts val="600"/>
              </a:spcBef>
              <a:spcAft>
                <a:spcPts val="600"/>
              </a:spcAft>
            </a:pPr>
            <a:r>
              <a:rPr lang="fr-CA" sz="2400" i="1" dirty="0">
                <a:solidFill>
                  <a:schemeClr val="tx1"/>
                </a:solidFill>
                <a:latin typeface="Calibri" panose="020F0502020204030204" pitchFamily="34" charset="0"/>
                <a:cs typeface="Calibri" panose="020F0502020204030204" pitchFamily="34" charset="0"/>
              </a:rPr>
              <a:t>Préparatifs</a:t>
            </a:r>
            <a:r>
              <a:rPr lang="fr-CA" sz="1200" b="1" i="1" dirty="0">
                <a:solidFill>
                  <a:schemeClr val="tx1"/>
                </a:solidFill>
                <a:latin typeface="Calibri" panose="020F0502020204030204" pitchFamily="34" charset="0"/>
                <a:cs typeface="Calibri" panose="020F0502020204030204" pitchFamily="34" charset="0"/>
              </a:rPr>
              <a:t> </a:t>
            </a:r>
            <a:r>
              <a:rPr lang="fr-CA" sz="1200" dirty="0">
                <a:solidFill>
                  <a:schemeClr val="tx1"/>
                </a:solidFill>
                <a:latin typeface="Calibri" panose="020F0502020204030204" pitchFamily="34" charset="0"/>
                <a:cs typeface="Calibri" panose="020F0502020204030204" pitchFamily="34" charset="0"/>
              </a:rPr>
              <a:t>(5-10 min.)</a:t>
            </a:r>
          </a:p>
          <a:p>
            <a:pPr marL="228600" lvl="0" indent="-228600" algn="just">
              <a:spcBef>
                <a:spcPts val="600"/>
              </a:spcBef>
              <a:spcAft>
                <a:spcPts val="600"/>
              </a:spcAft>
              <a:buFont typeface="+mj-lt"/>
              <a:buAutoNum type="arabicPeriod"/>
            </a:pPr>
            <a:r>
              <a:rPr lang="fr-CA" sz="1200" b="1" dirty="0">
                <a:latin typeface="Calibri" panose="020F0502020204030204" pitchFamily="34" charset="0"/>
                <a:cs typeface="Calibri" panose="020F0502020204030204" pitchFamily="34" charset="0"/>
              </a:rPr>
              <a:t>Ramollir les pelotes. </a:t>
            </a:r>
            <a:r>
              <a:rPr lang="fr-CA" sz="1200" dirty="0">
                <a:latin typeface="Calibri" panose="020F0502020204030204" pitchFamily="34" charset="0"/>
                <a:cs typeface="Calibri" panose="020F0502020204030204" pitchFamily="34" charset="0"/>
              </a:rPr>
              <a:t>Avant de commencer l’animation, faire tremper les pelotes (emballées dans l’alu) dans de l’eau tiède, jusqu’à ce qu’elles coulent au fond de l’eau (5-15 minutes). Utiliser les pots de plastiques, mais si on tient à ce que les équipes aient les mêmes pelotes que lors de la première semaine, il faudra peut-être utiliser des contenants individuels (p. ex. verres de plastique du bac « Changements chimiques »).</a:t>
            </a:r>
          </a:p>
          <a:p>
            <a:pPr marL="228600" indent="-228600" algn="just">
              <a:spcBef>
                <a:spcPts val="600"/>
              </a:spcBef>
              <a:spcAft>
                <a:spcPts val="600"/>
              </a:spcAft>
              <a:buFont typeface="+mj-lt"/>
              <a:buAutoNum type="arabicPeriod"/>
            </a:pPr>
            <a:r>
              <a:rPr lang="fr-CA" sz="1200" b="1" dirty="0">
                <a:latin typeface="Calibri" panose="020F0502020204030204" pitchFamily="34" charset="0"/>
                <a:cs typeface="Calibri" panose="020F0502020204030204" pitchFamily="34" charset="0"/>
              </a:rPr>
              <a:t>Distribution du matériel</a:t>
            </a:r>
            <a:r>
              <a:rPr lang="fr-CA" sz="1200" dirty="0">
                <a:latin typeface="Calibri" panose="020F0502020204030204" pitchFamily="34" charset="0"/>
                <a:cs typeface="Calibri" panose="020F0502020204030204" pitchFamily="34" charset="0"/>
              </a:rPr>
              <a:t>. Pour commencer, les élèves n’auront besoin que de </a:t>
            </a:r>
            <a:r>
              <a:rPr lang="fr-CA" sz="1200" i="1" dirty="0">
                <a:latin typeface="Calibri" panose="020F0502020204030204" pitchFamily="34" charset="0"/>
                <a:cs typeface="Calibri" panose="020F0502020204030204" pitchFamily="34" charset="0"/>
              </a:rPr>
              <a:t>l’assiette en plastique</a:t>
            </a:r>
            <a:r>
              <a:rPr lang="fr-CA" sz="1200" dirty="0">
                <a:latin typeface="Calibri" panose="020F0502020204030204" pitchFamily="34" charset="0"/>
                <a:cs typeface="Calibri" panose="020F0502020204030204" pitchFamily="34" charset="0"/>
              </a:rPr>
              <a:t>, la </a:t>
            </a:r>
            <a:r>
              <a:rPr lang="fr-CA" sz="1200" i="1" dirty="0">
                <a:latin typeface="Calibri" panose="020F0502020204030204" pitchFamily="34" charset="0"/>
                <a:cs typeface="Calibri" panose="020F0502020204030204" pitchFamily="34" charset="0"/>
              </a:rPr>
              <a:t>pince</a:t>
            </a:r>
            <a:r>
              <a:rPr lang="fr-CA" sz="1200" dirty="0">
                <a:latin typeface="Calibri" panose="020F0502020204030204" pitchFamily="34" charset="0"/>
                <a:cs typeface="Calibri" panose="020F0502020204030204" pitchFamily="34" charset="0"/>
              </a:rPr>
              <a:t> et les </a:t>
            </a:r>
            <a:r>
              <a:rPr lang="fr-CA" sz="1200" i="1" dirty="0">
                <a:latin typeface="Calibri" panose="020F0502020204030204" pitchFamily="34" charset="0"/>
                <a:cs typeface="Calibri" panose="020F0502020204030204" pitchFamily="34" charset="0"/>
              </a:rPr>
              <a:t>cure-dents</a:t>
            </a:r>
            <a:r>
              <a:rPr lang="fr-CA" sz="1200" dirty="0">
                <a:latin typeface="Calibri" panose="020F0502020204030204" pitchFamily="34" charset="0"/>
                <a:cs typeface="Calibri" panose="020F0502020204030204" pitchFamily="34" charset="0"/>
              </a:rPr>
              <a:t>.</a:t>
            </a:r>
            <a:r>
              <a:rPr lang="fr-CA" sz="1200" b="1" dirty="0">
                <a:latin typeface="Calibri" panose="020F0502020204030204" pitchFamily="34" charset="0"/>
                <a:cs typeface="Calibri" panose="020F0502020204030204" pitchFamily="34" charset="0"/>
              </a:rPr>
              <a:t> </a:t>
            </a:r>
            <a:r>
              <a:rPr lang="fr-CA" sz="1200" dirty="0">
                <a:latin typeface="Calibri" panose="020F0502020204030204" pitchFamily="34" charset="0"/>
                <a:cs typeface="Calibri" panose="020F0502020204030204" pitchFamily="34" charset="0"/>
              </a:rPr>
              <a:t>Distribuer les pelotes sur des bouts de papier brun, de manière à les égoutter.</a:t>
            </a:r>
          </a:p>
          <a:p>
            <a:pPr marL="228600" indent="-228600" algn="just">
              <a:spcBef>
                <a:spcPts val="600"/>
              </a:spcBef>
              <a:spcAft>
                <a:spcPts val="600"/>
              </a:spcAft>
            </a:pPr>
            <a:endParaRPr lang="fr-CA" sz="1200" dirty="0">
              <a:latin typeface="Calibri" panose="020F0502020204030204" pitchFamily="34" charset="0"/>
              <a:cs typeface="Calibri" panose="020F0502020204030204" pitchFamily="34" charset="0"/>
            </a:endParaRPr>
          </a:p>
          <a:p>
            <a:pPr algn="just">
              <a:spcBef>
                <a:spcPts val="600"/>
              </a:spcBef>
              <a:spcAft>
                <a:spcPts val="600"/>
              </a:spcAft>
            </a:pPr>
            <a:r>
              <a:rPr lang="fr-CA" sz="2400" i="1" dirty="0">
                <a:latin typeface="Calibri" panose="020F0502020204030204" pitchFamily="34" charset="0"/>
                <a:cs typeface="Calibri" panose="020F0502020204030204" pitchFamily="34" charset="0"/>
              </a:rPr>
              <a:t>Disséquer la pelote </a:t>
            </a:r>
            <a:r>
              <a:rPr lang="fr-CA" sz="1200" b="1" dirty="0">
                <a:latin typeface="Calibri" panose="020F0502020204030204" pitchFamily="34" charset="0"/>
                <a:cs typeface="Calibri" panose="020F0502020204030204" pitchFamily="34" charset="0"/>
              </a:rPr>
              <a:t>(*)</a:t>
            </a:r>
          </a:p>
          <a:p>
            <a:pPr algn="just">
              <a:spcBef>
                <a:spcPts val="600"/>
              </a:spcBef>
              <a:spcAft>
                <a:spcPts val="600"/>
              </a:spcAft>
            </a:pPr>
            <a:r>
              <a:rPr lang="fr-CA" sz="1200" dirty="0">
                <a:latin typeface="Calibri" panose="020F0502020204030204" pitchFamily="34" charset="0"/>
                <a:cs typeface="Calibri" panose="020F0502020204030204" pitchFamily="34" charset="0"/>
              </a:rPr>
              <a:t>Au moment opportun, donner les instructions suivantes :</a:t>
            </a:r>
          </a:p>
          <a:p>
            <a:pPr marL="228600" lvl="0" indent="-228600" algn="just">
              <a:spcBef>
                <a:spcPts val="600"/>
              </a:spcBef>
              <a:buAutoNum type="arabicPeriod"/>
            </a:pPr>
            <a:r>
              <a:rPr lang="fr-CA" sz="1200" b="1" dirty="0">
                <a:latin typeface="Calibri" panose="020F0502020204030204" pitchFamily="34" charset="0"/>
                <a:cs typeface="Calibri" panose="020F0502020204030204" pitchFamily="34" charset="0"/>
              </a:rPr>
              <a:t>Pour ouvrir l’objet, donner des petits coups de cure-dents jusqu’à ce qu’il se disloque</a:t>
            </a:r>
            <a:r>
              <a:rPr lang="fr-CA" sz="1200" dirty="0">
                <a:latin typeface="Calibri" panose="020F0502020204030204" pitchFamily="34" charset="0"/>
                <a:cs typeface="Calibri" panose="020F0502020204030204" pitchFamily="34" charset="0"/>
              </a:rPr>
              <a:t>. Cette procédure doit se faire lentement et délicatement, afin que le contenu (des os d’animaux petits et fragiles) demeure le plus intact possible. </a:t>
            </a:r>
          </a:p>
          <a:p>
            <a:pPr marL="228600" lvl="0" indent="-228600" algn="just">
              <a:spcBef>
                <a:spcPts val="600"/>
              </a:spcBef>
              <a:buFont typeface="+mj-lt"/>
              <a:buAutoNum type="arabicPeriod"/>
            </a:pPr>
            <a:r>
              <a:rPr lang="en-US" sz="1200" b="1" dirty="0" err="1">
                <a:latin typeface="Calibri" panose="020F0502020204030204" pitchFamily="34" charset="0"/>
                <a:cs typeface="Calibri" panose="020F0502020204030204" pitchFamily="34" charset="0"/>
              </a:rPr>
              <a:t>Séparer</a:t>
            </a:r>
            <a:r>
              <a:rPr lang="en-US" sz="1200" b="1" dirty="0">
                <a:latin typeface="Calibri" panose="020F0502020204030204" pitchFamily="34" charset="0"/>
                <a:cs typeface="Calibri" panose="020F0502020204030204" pitchFamily="34" charset="0"/>
              </a:rPr>
              <a:t> les </a:t>
            </a:r>
            <a:r>
              <a:rPr lang="en-US" sz="1200" b="1" dirty="0" err="1">
                <a:latin typeface="Calibri" panose="020F0502020204030204" pitchFamily="34" charset="0"/>
                <a:cs typeface="Calibri" panose="020F0502020204030204" pitchFamily="34" charset="0"/>
              </a:rPr>
              <a:t>os</a:t>
            </a:r>
            <a:r>
              <a:rPr lang="en-US" sz="1200" b="1" dirty="0">
                <a:latin typeface="Calibri" panose="020F0502020204030204" pitchFamily="34" charset="0"/>
                <a:cs typeface="Calibri" panose="020F0502020204030204" pitchFamily="34" charset="0"/>
              </a:rPr>
              <a:t> des </a:t>
            </a:r>
            <a:r>
              <a:rPr lang="en-US" sz="1200" b="1" dirty="0" err="1">
                <a:latin typeface="Calibri" panose="020F0502020204030204" pitchFamily="34" charset="0"/>
                <a:cs typeface="Calibri" panose="020F0502020204030204" pitchFamily="34" charset="0"/>
              </a:rPr>
              <a:t>poils</a:t>
            </a:r>
            <a:r>
              <a:rPr lang="en-US" sz="1200" dirty="0">
                <a:latin typeface="Calibri" panose="020F0502020204030204" pitchFamily="34" charset="0"/>
                <a:cs typeface="Calibri" panose="020F0502020204030204" pitchFamily="34" charset="0"/>
              </a:rPr>
              <a:t>. Pour </a:t>
            </a:r>
            <a:r>
              <a:rPr lang="en-US" sz="1200" dirty="0" err="1">
                <a:latin typeface="Calibri" panose="020F0502020204030204" pitchFamily="34" charset="0"/>
                <a:cs typeface="Calibri" panose="020F0502020204030204" pitchFamily="34" charset="0"/>
              </a:rPr>
              <a:t>nettoyer</a:t>
            </a:r>
            <a:r>
              <a:rPr lang="en-US" sz="1200" dirty="0">
                <a:latin typeface="Calibri" panose="020F0502020204030204" pitchFamily="34" charset="0"/>
                <a:cs typeface="Calibri" panose="020F0502020204030204" pitchFamily="34" charset="0"/>
              </a:rPr>
              <a:t> les </a:t>
            </a:r>
            <a:r>
              <a:rPr lang="en-US" sz="1200" dirty="0" err="1">
                <a:latin typeface="Calibri" panose="020F0502020204030204" pitchFamily="34" charset="0"/>
                <a:cs typeface="Calibri" panose="020F0502020204030204" pitchFamily="34" charset="0"/>
              </a:rPr>
              <a:t>os</a:t>
            </a:r>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gratter</a:t>
            </a:r>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doucement</a:t>
            </a:r>
            <a:r>
              <a:rPr lang="en-US" sz="1200" dirty="0">
                <a:latin typeface="Calibri" panose="020F0502020204030204" pitchFamily="34" charset="0"/>
                <a:cs typeface="Calibri" panose="020F0502020204030204" pitchFamily="34" charset="0"/>
              </a:rPr>
              <a:t>. </a:t>
            </a:r>
            <a:r>
              <a:rPr lang="fr-CA" sz="1200" dirty="0">
                <a:latin typeface="Calibri" panose="020F0502020204030204" pitchFamily="34" charset="0"/>
                <a:cs typeface="Calibri" panose="020F0502020204030204" pitchFamily="34" charset="0"/>
              </a:rPr>
              <a:t>Fouiller parmi les poils; certains os sont très petits et peuvent être encore cachés. Afin de faciliter l’identification et le tri des os, il est possible les laver en les trempant dans un plat rempli d’eau.</a:t>
            </a:r>
          </a:p>
        </p:txBody>
      </p:sp>
      <p:sp>
        <p:nvSpPr>
          <p:cNvPr id="13" name="Title 3"/>
          <p:cNvSpPr>
            <a:spLocks noGrp="1"/>
          </p:cNvSpPr>
          <p:nvPr>
            <p:ph type="title"/>
            <p:custDataLst>
              <p:tags r:id="rId2"/>
            </p:custDataLst>
          </p:nvPr>
        </p:nvSpPr>
        <p:spPr>
          <a:xfrm>
            <a:off x="19061" y="0"/>
            <a:ext cx="4274057" cy="1009650"/>
          </a:xfrm>
        </p:spPr>
        <p:txBody>
          <a:bodyPr/>
          <a:lstStyle/>
          <a:p>
            <a:pPr algn="l"/>
            <a:r>
              <a:rPr lang="en-US" sz="3000" dirty="0" err="1">
                <a:latin typeface="Calibri" panose="020F0502020204030204" pitchFamily="34" charset="0"/>
                <a:cs typeface="Calibri" panose="020F0502020204030204" pitchFamily="34" charset="0"/>
              </a:rPr>
              <a:t>Réalisation</a:t>
            </a:r>
            <a:r>
              <a:rPr lang="en-US" sz="3000" dirty="0">
                <a:latin typeface="Calibri" panose="020F0502020204030204" pitchFamily="34" charset="0"/>
                <a:cs typeface="Calibri" panose="020F0502020204030204" pitchFamily="34" charset="0"/>
              </a:rPr>
              <a:t> </a:t>
            </a:r>
            <a:br>
              <a:rPr lang="en-US" sz="30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2. Les indices à </a:t>
            </a:r>
            <a:r>
              <a:rPr lang="en-US" sz="2400" dirty="0" err="1">
                <a:latin typeface="Calibri" panose="020F0502020204030204" pitchFamily="34" charset="0"/>
                <a:cs typeface="Calibri" panose="020F0502020204030204" pitchFamily="34" charset="0"/>
              </a:rPr>
              <a:t>l’intérieur</a:t>
            </a:r>
            <a:endParaRPr lang="en-US" sz="3000" i="1" dirty="0">
              <a:latin typeface="Calibri" panose="020F0502020204030204" pitchFamily="34" charset="0"/>
              <a:cs typeface="Calibri" panose="020F0502020204030204" pitchFamily="34" charset="0"/>
            </a:endParaRPr>
          </a:p>
        </p:txBody>
      </p:sp>
      <p:graphicFrame>
        <p:nvGraphicFramePr>
          <p:cNvPr id="10" name="Espace réservé du contenu 5"/>
          <p:cNvGraphicFramePr>
            <a:graphicFrameLocks noGrp="1"/>
          </p:cNvGraphicFramePr>
          <p:nvPr>
            <p:ph sz="half" idx="1"/>
            <p:custDataLst>
              <p:tags r:id="rId3"/>
            </p:custDataLst>
            <p:extLst>
              <p:ext uri="{D42A27DB-BD31-4B8C-83A1-F6EECF244321}">
                <p14:modId xmlns:p14="http://schemas.microsoft.com/office/powerpoint/2010/main" xmlns="" val="3604240591"/>
              </p:ext>
            </p:extLst>
          </p:nvPr>
        </p:nvGraphicFramePr>
        <p:xfrm>
          <a:off x="43826" y="1691640"/>
          <a:ext cx="1677747" cy="4987223"/>
        </p:xfrm>
        <a:graphic>
          <a:graphicData uri="http://schemas.openxmlformats.org/drawingml/2006/table">
            <a:tbl>
              <a:tblPr firstRow="1" bandRow="1">
                <a:tableStyleId>{5C22544A-7EE6-4342-B048-85BDC9FD1C3A}</a:tableStyleId>
              </a:tblPr>
              <a:tblGrid>
                <a:gridCol w="1677747">
                  <a:extLst>
                    <a:ext uri="{9D8B030D-6E8A-4147-A177-3AD203B41FA5}">
                      <a16:colId xmlns:a16="http://schemas.microsoft.com/office/drawing/2014/main" xmlns="" val="20000"/>
                    </a:ext>
                  </a:extLst>
                </a:gridCol>
              </a:tblGrid>
              <a:tr h="276327">
                <a:tc>
                  <a:txBody>
                    <a:bodyPr/>
                    <a:lstStyle/>
                    <a:p>
                      <a:pPr algn="ctr">
                        <a:spcBef>
                          <a:spcPts val="600"/>
                        </a:spcBef>
                      </a:pPr>
                      <a:r>
                        <a:rPr lang="fr-FR" sz="1400" dirty="0">
                          <a:latin typeface="Calibri" pitchFamily="34" charset="0"/>
                          <a:cs typeface="Calibri" pitchFamily="34" charset="0"/>
                        </a:rPr>
                        <a:t>Matériel</a:t>
                      </a:r>
                      <a:r>
                        <a:rPr lang="fr-FR" sz="1400" baseline="0" dirty="0">
                          <a:latin typeface="Calibri" pitchFamily="34" charset="0"/>
                          <a:cs typeface="Calibri" pitchFamily="34" charset="0"/>
                        </a:rPr>
                        <a:t> nécessaire</a:t>
                      </a:r>
                      <a:endParaRPr lang="fr-FR" sz="1400" dirty="0">
                        <a:latin typeface="Calibri" pitchFamily="34" charset="0"/>
                        <a:cs typeface="Calibri" pitchFamily="34" charset="0"/>
                      </a:endParaRPr>
                    </a:p>
                  </a:txBody>
                  <a:tcPr/>
                </a:tc>
                <a:extLst>
                  <a:ext uri="{0D108BD9-81ED-4DB2-BD59-A6C34878D82A}">
                    <a16:rowId xmlns:a16="http://schemas.microsoft.com/office/drawing/2014/main" xmlns="" val="10000"/>
                  </a:ext>
                </a:extLst>
              </a:tr>
              <a:tr h="248694">
                <a:tc>
                  <a:txBody>
                    <a:bodyPr/>
                    <a:lstStyle/>
                    <a:p>
                      <a:pPr algn="ctr">
                        <a:spcBef>
                          <a:spcPts val="600"/>
                        </a:spcBef>
                      </a:pPr>
                      <a:r>
                        <a:rPr lang="fr-FR" sz="1200" b="1" dirty="0">
                          <a:latin typeface="Calibri" pitchFamily="34" charset="0"/>
                          <a:cs typeface="Calibri" pitchFamily="34" charset="0"/>
                        </a:rPr>
                        <a:t>Par équipe de 2</a:t>
                      </a:r>
                    </a:p>
                  </a:txBody>
                  <a:tcPr/>
                </a:tc>
                <a:extLst>
                  <a:ext uri="{0D108BD9-81ED-4DB2-BD59-A6C34878D82A}">
                    <a16:rowId xmlns:a16="http://schemas.microsoft.com/office/drawing/2014/main" xmlns="" val="10001"/>
                  </a:ext>
                </a:extLst>
              </a:tr>
              <a:tr h="588578">
                <a:tc>
                  <a:txBody>
                    <a:bodyPr/>
                    <a:lstStyle/>
                    <a:p>
                      <a:pPr algn="l">
                        <a:spcBef>
                          <a:spcPts val="600"/>
                        </a:spcBef>
                      </a:pPr>
                      <a:r>
                        <a:rPr lang="fr-FR" sz="1200" dirty="0">
                          <a:latin typeface="Calibri" pitchFamily="34" charset="0"/>
                          <a:cs typeface="Calibri" pitchFamily="34" charset="0"/>
                        </a:rPr>
                        <a:t>Pelote</a:t>
                      </a:r>
                      <a:r>
                        <a:rPr lang="fr-FR" sz="1200" baseline="0" dirty="0">
                          <a:latin typeface="Calibri" pitchFamily="34" charset="0"/>
                          <a:cs typeface="Calibri" pitchFamily="34" charset="0"/>
                        </a:rPr>
                        <a:t> de réjection de hibou</a:t>
                      </a:r>
                    </a:p>
                    <a:p>
                      <a:pPr algn="l">
                        <a:spcBef>
                          <a:spcPts val="600"/>
                        </a:spcBef>
                      </a:pPr>
                      <a:r>
                        <a:rPr lang="fr-FR" sz="1200" baseline="0" dirty="0">
                          <a:latin typeface="Calibri" pitchFamily="34" charset="0"/>
                          <a:cs typeface="Calibri" pitchFamily="34" charset="0"/>
                        </a:rPr>
                        <a:t>Loupe</a:t>
                      </a:r>
                    </a:p>
                    <a:p>
                      <a:pPr algn="l">
                        <a:spcBef>
                          <a:spcPts val="600"/>
                        </a:spcBef>
                      </a:pPr>
                      <a:r>
                        <a:rPr lang="fr-FR" sz="1200" baseline="0" dirty="0">
                          <a:latin typeface="Calibri" pitchFamily="34" charset="0"/>
                          <a:cs typeface="Calibri" pitchFamily="34" charset="0"/>
                        </a:rPr>
                        <a:t>Boîte à 6 compartiments </a:t>
                      </a:r>
                      <a:r>
                        <a:rPr lang="fr-FR" sz="1000" baseline="0" dirty="0">
                          <a:latin typeface="Calibri" pitchFamily="34" charset="0"/>
                          <a:cs typeface="Calibri" pitchFamily="34" charset="0"/>
                        </a:rPr>
                        <a:t>(boîte d’œufs ou autre)</a:t>
                      </a:r>
                    </a:p>
                    <a:p>
                      <a:pPr algn="l">
                        <a:spcBef>
                          <a:spcPts val="600"/>
                        </a:spcBef>
                      </a:pPr>
                      <a:r>
                        <a:rPr lang="fr-FR" sz="1200" dirty="0">
                          <a:latin typeface="Calibri" pitchFamily="34" charset="0"/>
                          <a:cs typeface="Calibri" pitchFamily="34" charset="0"/>
                        </a:rPr>
                        <a:t>Pince</a:t>
                      </a:r>
                    </a:p>
                    <a:p>
                      <a:pPr algn="l">
                        <a:spcBef>
                          <a:spcPts val="600"/>
                        </a:spcBef>
                      </a:pPr>
                      <a:r>
                        <a:rPr lang="fr-FR" sz="1200" dirty="0">
                          <a:latin typeface="Calibri" pitchFamily="34" charset="0"/>
                          <a:cs typeface="Calibri" pitchFamily="34" charset="0"/>
                        </a:rPr>
                        <a:t>Demi-feuille noire, cartonnée </a:t>
                      </a:r>
                    </a:p>
                    <a:p>
                      <a:pPr algn="l">
                        <a:spcBef>
                          <a:spcPts val="600"/>
                        </a:spcBef>
                      </a:pPr>
                      <a:r>
                        <a:rPr lang="fr-FR" sz="1200" dirty="0">
                          <a:latin typeface="Calibri" pitchFamily="34" charset="0"/>
                          <a:cs typeface="Calibri" pitchFamily="34" charset="0"/>
                        </a:rPr>
                        <a:t>2 Cure-dents</a:t>
                      </a:r>
                    </a:p>
                    <a:p>
                      <a:pPr algn="l">
                        <a:spcBef>
                          <a:spcPts val="600"/>
                        </a:spcBef>
                      </a:pPr>
                      <a:r>
                        <a:rPr lang="fr-FR" sz="1200" dirty="0">
                          <a:latin typeface="Calibri" pitchFamily="34" charset="0"/>
                          <a:cs typeface="Calibri" pitchFamily="34" charset="0"/>
                        </a:rPr>
                        <a:t>Assiette de plastique</a:t>
                      </a:r>
                    </a:p>
                    <a:p>
                      <a:pPr algn="l">
                        <a:spcBef>
                          <a:spcPts val="600"/>
                        </a:spcBef>
                      </a:pPr>
                      <a:r>
                        <a:rPr lang="fr-FR" sz="1200" dirty="0">
                          <a:latin typeface="Calibri" pitchFamily="34" charset="0"/>
                          <a:cs typeface="Calibri" pitchFamily="34" charset="0"/>
                        </a:rPr>
                        <a:t>Mouchoirs</a:t>
                      </a:r>
                      <a:endParaRPr lang="fr-FR" sz="1200" b="0" dirty="0">
                        <a:latin typeface="Calibri" pitchFamily="34" charset="0"/>
                        <a:cs typeface="Calibri" pitchFamily="34" charset="0"/>
                      </a:endParaRPr>
                    </a:p>
                  </a:txBody>
                  <a:tcPr/>
                </a:tc>
                <a:extLst>
                  <a:ext uri="{0D108BD9-81ED-4DB2-BD59-A6C34878D82A}">
                    <a16:rowId xmlns:a16="http://schemas.microsoft.com/office/drawing/2014/main" xmlns="" val="10002"/>
                  </a:ext>
                </a:extLst>
              </a:tr>
              <a:tr h="298485">
                <a:tc>
                  <a:txBody>
                    <a:bodyPr/>
                    <a:lstStyle/>
                    <a:p>
                      <a:pPr algn="ctr">
                        <a:spcBef>
                          <a:spcPts val="600"/>
                        </a:spcBef>
                      </a:pPr>
                      <a:r>
                        <a:rPr lang="fr-FR" sz="1200" b="1" dirty="0">
                          <a:latin typeface="Calibri" pitchFamily="34" charset="0"/>
                          <a:cs typeface="Calibri" pitchFamily="34" charset="0"/>
                        </a:rPr>
                        <a:t>Par élève</a:t>
                      </a:r>
                    </a:p>
                  </a:txBody>
                  <a:tcPr/>
                </a:tc>
                <a:extLst>
                  <a:ext uri="{0D108BD9-81ED-4DB2-BD59-A6C34878D82A}">
                    <a16:rowId xmlns:a16="http://schemas.microsoft.com/office/drawing/2014/main" xmlns="" val="10003"/>
                  </a:ext>
                </a:extLst>
              </a:tr>
              <a:tr h="472973">
                <a:tc>
                  <a:txBody>
                    <a:bodyPr/>
                    <a:lstStyle/>
                    <a:p>
                      <a:pPr algn="l">
                        <a:spcBef>
                          <a:spcPts val="600"/>
                        </a:spcBef>
                      </a:pPr>
                      <a:r>
                        <a:rPr lang="fr-FR" sz="1200" dirty="0">
                          <a:latin typeface="Calibri" pitchFamily="34" charset="0"/>
                          <a:cs typeface="Calibri" pitchFamily="34" charset="0"/>
                          <a:hlinkClick r:id="rId8" action="ppaction://hlinksldjump"/>
                        </a:rPr>
                        <a:t>Fiche d’activité B </a:t>
                      </a:r>
                      <a:r>
                        <a:rPr lang="fr-FR" sz="1000" dirty="0">
                          <a:latin typeface="Calibri" pitchFamily="34" charset="0"/>
                          <a:cs typeface="Calibri" pitchFamily="34" charset="0"/>
                        </a:rPr>
                        <a:t>(B.1 et B.2, imprimées recto-verso)</a:t>
                      </a:r>
                      <a:endParaRPr lang="fr-FR" sz="1000" b="1" dirty="0">
                        <a:latin typeface="Calibri" pitchFamily="34" charset="0"/>
                        <a:cs typeface="Calibri" pitchFamily="34" charset="0"/>
                      </a:endParaRPr>
                    </a:p>
                  </a:txBody>
                  <a:tcPr/>
                </a:tc>
                <a:extLst>
                  <a:ext uri="{0D108BD9-81ED-4DB2-BD59-A6C34878D82A}">
                    <a16:rowId xmlns:a16="http://schemas.microsoft.com/office/drawing/2014/main" xmlns="" val="10004"/>
                  </a:ext>
                </a:extLst>
              </a:tr>
              <a:tr h="314325">
                <a:tc>
                  <a:txBody>
                    <a:bodyPr/>
                    <a:lstStyle/>
                    <a:p>
                      <a:pPr algn="ctr">
                        <a:spcBef>
                          <a:spcPts val="600"/>
                        </a:spcBef>
                      </a:pPr>
                      <a:r>
                        <a:rPr lang="fr-FR" sz="1200" b="1" dirty="0">
                          <a:latin typeface="Calibri" pitchFamily="34" charset="0"/>
                          <a:cs typeface="Calibri" pitchFamily="34" charset="0"/>
                        </a:rPr>
                        <a:t>Pour l’</a:t>
                      </a:r>
                      <a:r>
                        <a:rPr lang="fr-FR" sz="1200" b="1" dirty="0" err="1">
                          <a:latin typeface="Calibri" pitchFamily="34" charset="0"/>
                          <a:cs typeface="Calibri" pitchFamily="34" charset="0"/>
                        </a:rPr>
                        <a:t>enseignant.e</a:t>
                      </a:r>
                      <a:endParaRPr lang="fr-FR" sz="1200" b="1" dirty="0">
                        <a:latin typeface="Calibri" pitchFamily="34" charset="0"/>
                        <a:cs typeface="Calibri" pitchFamily="34" charset="0"/>
                      </a:endParaRPr>
                    </a:p>
                  </a:txBody>
                  <a:tcPr/>
                </a:tc>
                <a:extLst>
                  <a:ext uri="{0D108BD9-81ED-4DB2-BD59-A6C34878D82A}">
                    <a16:rowId xmlns:a16="http://schemas.microsoft.com/office/drawing/2014/main" xmlns="" val="10005"/>
                  </a:ext>
                </a:extLst>
              </a:tr>
              <a:tr h="414490">
                <a:tc>
                  <a:txBody>
                    <a:bodyPr/>
                    <a:lstStyle/>
                    <a:p>
                      <a:pPr algn="l">
                        <a:spcBef>
                          <a:spcPts val="600"/>
                        </a:spcBef>
                      </a:pPr>
                      <a:r>
                        <a:rPr lang="fr-FR" sz="1200" dirty="0">
                          <a:latin typeface="Calibri" pitchFamily="34" charset="0"/>
                          <a:cs typeface="Calibri" pitchFamily="34" charset="0"/>
                        </a:rPr>
                        <a:t>2 Pots de plastiques</a:t>
                      </a:r>
                    </a:p>
                    <a:p>
                      <a:pPr algn="l">
                        <a:spcBef>
                          <a:spcPts val="600"/>
                        </a:spcBef>
                      </a:pPr>
                      <a:r>
                        <a:rPr lang="fr-FR" sz="1200" dirty="0">
                          <a:latin typeface="Calibri" pitchFamily="34" charset="0"/>
                          <a:cs typeface="Calibri" pitchFamily="34" charset="0"/>
                        </a:rPr>
                        <a:t>Eau</a:t>
                      </a:r>
                      <a:endParaRPr lang="fr-FR" sz="1200" b="0" dirty="0">
                        <a:latin typeface="Calibri" pitchFamily="34" charset="0"/>
                        <a:cs typeface="Calibri" pitchFamily="34" charset="0"/>
                      </a:endParaRPr>
                    </a:p>
                  </a:txBody>
                  <a:tcPr/>
                </a:tc>
                <a:extLst>
                  <a:ext uri="{0D108BD9-81ED-4DB2-BD59-A6C34878D82A}">
                    <a16:rowId xmlns:a16="http://schemas.microsoft.com/office/drawing/2014/main" xmlns="" val="10006"/>
                  </a:ext>
                </a:extLst>
              </a:tr>
            </a:tbl>
          </a:graphicData>
        </a:graphic>
      </p:graphicFrame>
      <p:sp>
        <p:nvSpPr>
          <p:cNvPr id="2" name="Espace réservé du numéro de diapositive 1"/>
          <p:cNvSpPr>
            <a:spLocks noGrp="1"/>
          </p:cNvSpPr>
          <p:nvPr>
            <p:ph type="sldNum" sz="quarter" idx="12"/>
            <p:custDataLst>
              <p:tags r:id="rId4"/>
            </p:custDataLst>
          </p:nvPr>
        </p:nvSpPr>
        <p:spPr>
          <a:xfrm>
            <a:off x="5745708" y="8008203"/>
            <a:ext cx="1112292" cy="1135797"/>
          </a:xfrm>
        </p:spPr>
        <p:txBody>
          <a:bodyPr/>
          <a:lstStyle/>
          <a:p>
            <a:fld id="{027FB875-5C85-AB42-9DC5-178568A424B8}" type="slidenum">
              <a:rPr lang="en-US" b="1" smtClean="0">
                <a:cs typeface="Times New Roman" panose="02020603050405020304" pitchFamily="18" charset="0"/>
              </a:rPr>
              <a:pPr/>
              <a:t>9</a:t>
            </a:fld>
            <a:endParaRPr lang="en-US" b="1" dirty="0">
              <a:cs typeface="Times New Roman" panose="02020603050405020304" pitchFamily="18" charset="0"/>
            </a:endParaRPr>
          </a:p>
        </p:txBody>
      </p:sp>
      <p:sp>
        <p:nvSpPr>
          <p:cNvPr id="12" name="Rectangle 11"/>
          <p:cNvSpPr/>
          <p:nvPr>
            <p:custDataLst>
              <p:tags r:id="rId5"/>
            </p:custDataLst>
          </p:nvPr>
        </p:nvSpPr>
        <p:spPr>
          <a:xfrm>
            <a:off x="43826" y="6744509"/>
            <a:ext cx="1677747" cy="2308324"/>
          </a:xfrm>
          <a:prstGeom prst="rect">
            <a:avLst/>
          </a:prstGeom>
          <a:solidFill>
            <a:schemeClr val="tx2">
              <a:lumMod val="20000"/>
              <a:lumOff val="80000"/>
            </a:schemeClr>
          </a:solidFill>
          <a:ln>
            <a:solidFill>
              <a:schemeClr val="tx1"/>
            </a:solidFill>
          </a:ln>
        </p:spPr>
        <p:txBody>
          <a:bodyPr wrap="square">
            <a:spAutoFit/>
          </a:bodyPr>
          <a:lstStyle/>
          <a:p>
            <a:pPr algn="ctr">
              <a:spcBef>
                <a:spcPts val="600"/>
              </a:spcBef>
            </a:pPr>
            <a:r>
              <a:rPr lang="fr-CA" sz="1400" dirty="0">
                <a:latin typeface="Calibri" panose="020F0502020204030204" pitchFamily="34" charset="0"/>
                <a:cs typeface="Calibri" panose="020F0502020204030204" pitchFamily="34" charset="0"/>
              </a:rPr>
              <a:t>* </a:t>
            </a:r>
            <a:r>
              <a:rPr lang="fr-CA" altLang="fr-FR" sz="1400" b="1" dirty="0">
                <a:solidFill>
                  <a:prstClr val="black"/>
                </a:solidFill>
                <a:latin typeface="Calibri" panose="020F0502020204030204" pitchFamily="34" charset="0"/>
                <a:ea typeface="Calibri" panose="020F0502020204030204" pitchFamily="34" charset="0"/>
                <a:cs typeface="Calibri" panose="020F0502020204030204" pitchFamily="34" charset="0"/>
              </a:rPr>
              <a:t>Durée de l’activité</a:t>
            </a:r>
          </a:p>
          <a:p>
            <a:pPr>
              <a:spcBef>
                <a:spcPts val="600"/>
              </a:spcBef>
            </a:pPr>
            <a:r>
              <a:rPr lang="fr-CA" altLang="fr-FR" sz="1200" dirty="0">
                <a:solidFill>
                  <a:prstClr val="black"/>
                </a:solidFill>
                <a:latin typeface="Calibri" panose="020F0502020204030204" pitchFamily="34" charset="0"/>
                <a:ea typeface="Calibri" panose="020F0502020204030204" pitchFamily="34" charset="0"/>
                <a:cs typeface="Calibri" panose="020F0502020204030204" pitchFamily="34" charset="0"/>
              </a:rPr>
              <a:t>Allouer 30-40 minutes pour disséquer la pelote </a:t>
            </a:r>
            <a:r>
              <a:rPr lang="fr-CA" altLang="fr-FR" sz="1200" i="1" dirty="0">
                <a:solidFill>
                  <a:prstClr val="black"/>
                </a:solidFill>
                <a:latin typeface="Calibri" panose="020F0502020204030204" pitchFamily="34" charset="0"/>
                <a:ea typeface="Calibri" panose="020F0502020204030204" pitchFamily="34" charset="0"/>
                <a:cs typeface="Calibri" panose="020F0502020204030204" pitchFamily="34" charset="0"/>
              </a:rPr>
              <a:t>et</a:t>
            </a:r>
            <a:r>
              <a:rPr lang="fr-CA" altLang="fr-FR" sz="1200" dirty="0">
                <a:solidFill>
                  <a:prstClr val="black"/>
                </a:solidFill>
                <a:latin typeface="Calibri" panose="020F0502020204030204" pitchFamily="34" charset="0"/>
                <a:ea typeface="Calibri" panose="020F0502020204030204" pitchFamily="34" charset="0"/>
                <a:cs typeface="Calibri" panose="020F0502020204030204" pitchFamily="34" charset="0"/>
              </a:rPr>
              <a:t> classer les os (page suivante). </a:t>
            </a:r>
          </a:p>
          <a:p>
            <a:pPr>
              <a:spcBef>
                <a:spcPts val="600"/>
              </a:spcBef>
            </a:pPr>
            <a:r>
              <a:rPr lang="fr-CA" altLang="fr-FR" sz="1200" dirty="0">
                <a:solidFill>
                  <a:prstClr val="black"/>
                </a:solidFill>
                <a:latin typeface="Calibri" panose="020F0502020204030204" pitchFamily="34" charset="0"/>
                <a:ea typeface="Calibri" panose="020F0502020204030204" pitchFamily="34" charset="0"/>
                <a:cs typeface="Calibri" panose="020F0502020204030204" pitchFamily="34" charset="0"/>
              </a:rPr>
              <a:t>Si une équipe est trop lente, encourager une meilleure coopération (un qui fouille les poils, un qui nettoie les os trouvés).</a:t>
            </a:r>
            <a:endParaRPr lang="fr-CA" sz="1200" dirty="0">
              <a:latin typeface="Calibri" panose="020F0502020204030204" pitchFamily="34" charset="0"/>
              <a:cs typeface="Calibri" panose="020F0502020204030204" pitchFamily="34" charset="0"/>
            </a:endParaRPr>
          </a:p>
        </p:txBody>
      </p:sp>
      <p:pic>
        <p:nvPicPr>
          <p:cNvPr id="14" name="Image 13">
            <a:extLst>
              <a:ext uri="{FF2B5EF4-FFF2-40B4-BE49-F238E27FC236}">
                <a16:creationId xmlns:a16="http://schemas.microsoft.com/office/drawing/2014/main" xmlns="" id="{301D367B-D70A-C7BC-A4AA-2A334C66BF0B}"/>
              </a:ext>
            </a:extLst>
          </p:cNvPr>
          <p:cNvPicPr>
            <a:picLocks noChangeAspect="1"/>
          </p:cNvPicPr>
          <p:nvPr/>
        </p:nvPicPr>
        <p:blipFill>
          <a:blip r:embed="rId9"/>
          <a:stretch>
            <a:fillRect/>
          </a:stretch>
        </p:blipFill>
        <p:spPr>
          <a:xfrm>
            <a:off x="4302031" y="-463742"/>
            <a:ext cx="2548349" cy="2548349"/>
          </a:xfrm>
          <a:prstGeom prst="rect">
            <a:avLst/>
          </a:prstGeom>
        </p:spPr>
      </p:pic>
      <p:graphicFrame>
        <p:nvGraphicFramePr>
          <p:cNvPr id="9" name="Tableau 8"/>
          <p:cNvGraphicFramePr>
            <a:graphicFrameLocks noGrp="1"/>
          </p:cNvGraphicFramePr>
          <p:nvPr>
            <p:custDataLst>
              <p:tags r:id="rId6"/>
            </p:custDataLst>
            <p:extLst>
              <p:ext uri="{D42A27DB-BD31-4B8C-83A1-F6EECF244321}">
                <p14:modId xmlns="" xmlns:p14="http://schemas.microsoft.com/office/powerpoint/2010/main" val="3094342963"/>
              </p:ext>
            </p:extLst>
          </p:nvPr>
        </p:nvGraphicFramePr>
        <p:xfrm>
          <a:off x="46783" y="1280563"/>
          <a:ext cx="1674790" cy="304800"/>
        </p:xfrm>
        <a:graphic>
          <a:graphicData uri="http://schemas.openxmlformats.org/drawingml/2006/table">
            <a:tbl>
              <a:tblPr firstRow="1" bandRow="1">
                <a:tableStyleId>{69CF1AB2-1976-4502-BF36-3FF5EA218861}</a:tableStyleId>
              </a:tblPr>
              <a:tblGrid>
                <a:gridCol w="1674790">
                  <a:extLst>
                    <a:ext uri="{9D8B030D-6E8A-4147-A177-3AD203B41FA5}">
                      <a16:colId xmlns:a16="http://schemas.microsoft.com/office/drawing/2014/main" xmlns="" val="20000"/>
                    </a:ext>
                  </a:extLst>
                </a:gridCol>
              </a:tblGrid>
              <a:tr h="293918">
                <a:tc>
                  <a:txBody>
                    <a:bodyPr/>
                    <a:lstStyle/>
                    <a:p>
                      <a:pPr algn="ctr"/>
                      <a:r>
                        <a:rPr lang="fr-FR" sz="1400" dirty="0">
                          <a:latin typeface="Calibri" pitchFamily="34" charset="0"/>
                          <a:cs typeface="Calibri" pitchFamily="34" charset="0"/>
                        </a:rPr>
                        <a:t>Durée </a:t>
                      </a:r>
                      <a:r>
                        <a:rPr lang="fr-FR" sz="1400" dirty="0" smtClean="0">
                          <a:latin typeface="Calibri" pitchFamily="34" charset="0"/>
                          <a:cs typeface="Calibri" pitchFamily="34" charset="0"/>
                        </a:rPr>
                        <a:t>: </a:t>
                      </a:r>
                      <a:r>
                        <a:rPr lang="fr-FR" sz="1400" b="0" dirty="0" smtClean="0">
                          <a:latin typeface="Calibri" pitchFamily="34" charset="0"/>
                          <a:cs typeface="Calibri" pitchFamily="34" charset="0"/>
                        </a:rPr>
                        <a:t>60 minutes</a:t>
                      </a:r>
                      <a:endParaRPr lang="fr-FR" sz="1400" b="0" dirty="0">
                        <a:latin typeface="Calibri" pitchFamily="34" charset="0"/>
                        <a:cs typeface="Calibri" pitchFamily="34" charset="0"/>
                      </a:endParaRPr>
                    </a:p>
                  </a:txBody>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xmlns="" val="153736107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5"/>
</p:tagLst>
</file>

<file path=ppt/tags/tag100.xml><?xml version="1.0" encoding="utf-8"?>
<p:tagLst xmlns:a="http://schemas.openxmlformats.org/drawingml/2006/main" xmlns:r="http://schemas.openxmlformats.org/officeDocument/2006/relationships" xmlns:p="http://schemas.openxmlformats.org/presentationml/2006/main">
  <p:tag name="NUM" val="3"/>
</p:tagLst>
</file>

<file path=ppt/tags/tag101.xml><?xml version="1.0" encoding="utf-8"?>
<p:tagLst xmlns:a="http://schemas.openxmlformats.org/drawingml/2006/main" xmlns:r="http://schemas.openxmlformats.org/officeDocument/2006/relationships" xmlns:p="http://schemas.openxmlformats.org/presentationml/2006/main">
  <p:tag name="NUM" val="4"/>
</p:tagLst>
</file>

<file path=ppt/tags/tag102.xml><?xml version="1.0" encoding="utf-8"?>
<p:tagLst xmlns:a="http://schemas.openxmlformats.org/drawingml/2006/main" xmlns:r="http://schemas.openxmlformats.org/officeDocument/2006/relationships" xmlns:p="http://schemas.openxmlformats.org/presentationml/2006/main">
  <p:tag name="NUM" val="5"/>
</p:tagLst>
</file>

<file path=ppt/tags/tag103.xml><?xml version="1.0" encoding="utf-8"?>
<p:tagLst xmlns:a="http://schemas.openxmlformats.org/drawingml/2006/main" xmlns:r="http://schemas.openxmlformats.org/officeDocument/2006/relationships" xmlns:p="http://schemas.openxmlformats.org/presentationml/2006/main">
  <p:tag name="NUM" val="6"/>
</p:tagLst>
</file>

<file path=ppt/tags/tag104.xml><?xml version="1.0" encoding="utf-8"?>
<p:tagLst xmlns:a="http://schemas.openxmlformats.org/drawingml/2006/main" xmlns:r="http://schemas.openxmlformats.org/officeDocument/2006/relationships" xmlns:p="http://schemas.openxmlformats.org/presentationml/2006/main">
  <p:tag name="NUM" val="1"/>
</p:tagLst>
</file>

<file path=ppt/tags/tag105.xml><?xml version="1.0" encoding="utf-8"?>
<p:tagLst xmlns:a="http://schemas.openxmlformats.org/drawingml/2006/main" xmlns:r="http://schemas.openxmlformats.org/officeDocument/2006/relationships" xmlns:p="http://schemas.openxmlformats.org/presentationml/2006/main">
  <p:tag name="NUM" val="2"/>
</p:tagLst>
</file>

<file path=ppt/tags/tag106.xml><?xml version="1.0" encoding="utf-8"?>
<p:tagLst xmlns:a="http://schemas.openxmlformats.org/drawingml/2006/main" xmlns:r="http://schemas.openxmlformats.org/officeDocument/2006/relationships" xmlns:p="http://schemas.openxmlformats.org/presentationml/2006/main">
  <p:tag name="NUM" val="3"/>
</p:tagLst>
</file>

<file path=ppt/tags/tag107.xml><?xml version="1.0" encoding="utf-8"?>
<p:tagLst xmlns:a="http://schemas.openxmlformats.org/drawingml/2006/main" xmlns:r="http://schemas.openxmlformats.org/officeDocument/2006/relationships" xmlns:p="http://schemas.openxmlformats.org/presentationml/2006/main">
  <p:tag name="NUM" val="4"/>
</p:tagLst>
</file>

<file path=ppt/tags/tag108.xml><?xml version="1.0" encoding="utf-8"?>
<p:tagLst xmlns:a="http://schemas.openxmlformats.org/drawingml/2006/main" xmlns:r="http://schemas.openxmlformats.org/officeDocument/2006/relationships" xmlns:p="http://schemas.openxmlformats.org/presentationml/2006/main">
  <p:tag name="NUM" val="5"/>
</p:tagLst>
</file>

<file path=ppt/tags/tag109.xml><?xml version="1.0" encoding="utf-8"?>
<p:tagLst xmlns:a="http://schemas.openxmlformats.org/drawingml/2006/main" xmlns:r="http://schemas.openxmlformats.org/officeDocument/2006/relationships" xmlns:p="http://schemas.openxmlformats.org/presentationml/2006/main">
  <p:tag name="NUM" val="6"/>
</p:tagLst>
</file>

<file path=ppt/tags/tag11.xml><?xml version="1.0" encoding="utf-8"?>
<p:tagLst xmlns:a="http://schemas.openxmlformats.org/drawingml/2006/main" xmlns:r="http://schemas.openxmlformats.org/officeDocument/2006/relationships" xmlns:p="http://schemas.openxmlformats.org/presentationml/2006/main">
  <p:tag name="NUM" val="5"/>
</p:tagLst>
</file>

<file path=ppt/tags/tag110.xml><?xml version="1.0" encoding="utf-8"?>
<p:tagLst xmlns:a="http://schemas.openxmlformats.org/drawingml/2006/main" xmlns:r="http://schemas.openxmlformats.org/officeDocument/2006/relationships" xmlns:p="http://schemas.openxmlformats.org/presentationml/2006/main">
  <p:tag name="NUM" val="7"/>
</p:tagLst>
</file>

<file path=ppt/tags/tag111.xml><?xml version="1.0" encoding="utf-8"?>
<p:tagLst xmlns:a="http://schemas.openxmlformats.org/drawingml/2006/main" xmlns:r="http://schemas.openxmlformats.org/officeDocument/2006/relationships" xmlns:p="http://schemas.openxmlformats.org/presentationml/2006/main">
  <p:tag name="NUM" val="8"/>
</p:tagLst>
</file>

<file path=ppt/tags/tag112.xml><?xml version="1.0" encoding="utf-8"?>
<p:tagLst xmlns:a="http://schemas.openxmlformats.org/drawingml/2006/main" xmlns:r="http://schemas.openxmlformats.org/officeDocument/2006/relationships" xmlns:p="http://schemas.openxmlformats.org/presentationml/2006/main">
  <p:tag name="NUM" val="1"/>
</p:tagLst>
</file>

<file path=ppt/tags/tag113.xml><?xml version="1.0" encoding="utf-8"?>
<p:tagLst xmlns:a="http://schemas.openxmlformats.org/drawingml/2006/main" xmlns:r="http://schemas.openxmlformats.org/officeDocument/2006/relationships" xmlns:p="http://schemas.openxmlformats.org/presentationml/2006/main">
  <p:tag name="NUM" val="2"/>
</p:tagLst>
</file>

<file path=ppt/tags/tag114.xml><?xml version="1.0" encoding="utf-8"?>
<p:tagLst xmlns:a="http://schemas.openxmlformats.org/drawingml/2006/main" xmlns:r="http://schemas.openxmlformats.org/officeDocument/2006/relationships" xmlns:p="http://schemas.openxmlformats.org/presentationml/2006/main">
  <p:tag name="NUM" val="3"/>
</p:tagLst>
</file>

<file path=ppt/tags/tag115.xml><?xml version="1.0" encoding="utf-8"?>
<p:tagLst xmlns:a="http://schemas.openxmlformats.org/drawingml/2006/main" xmlns:r="http://schemas.openxmlformats.org/officeDocument/2006/relationships" xmlns:p="http://schemas.openxmlformats.org/presentationml/2006/main">
  <p:tag name="NUM" val="4"/>
</p:tagLst>
</file>

<file path=ppt/tags/tag116.xml><?xml version="1.0" encoding="utf-8"?>
<p:tagLst xmlns:a="http://schemas.openxmlformats.org/drawingml/2006/main" xmlns:r="http://schemas.openxmlformats.org/officeDocument/2006/relationships" xmlns:p="http://schemas.openxmlformats.org/presentationml/2006/main">
  <p:tag name="NUM" val="5"/>
</p:tagLst>
</file>

<file path=ppt/tags/tag117.xml><?xml version="1.0" encoding="utf-8"?>
<p:tagLst xmlns:a="http://schemas.openxmlformats.org/drawingml/2006/main" xmlns:r="http://schemas.openxmlformats.org/officeDocument/2006/relationships" xmlns:p="http://schemas.openxmlformats.org/presentationml/2006/main">
  <p:tag name="NUM" val="6"/>
</p:tagLst>
</file>

<file path=ppt/tags/tag118.xml><?xml version="1.0" encoding="utf-8"?>
<p:tagLst xmlns:a="http://schemas.openxmlformats.org/drawingml/2006/main" xmlns:r="http://schemas.openxmlformats.org/officeDocument/2006/relationships" xmlns:p="http://schemas.openxmlformats.org/presentationml/2006/main">
  <p:tag name="NUM" val="1"/>
</p:tagLst>
</file>

<file path=ppt/tags/tag119.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20.xml><?xml version="1.0" encoding="utf-8"?>
<p:tagLst xmlns:a="http://schemas.openxmlformats.org/drawingml/2006/main" xmlns:r="http://schemas.openxmlformats.org/officeDocument/2006/relationships" xmlns:p="http://schemas.openxmlformats.org/presentationml/2006/main">
  <p:tag name="NUM" val="3"/>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22.xml><?xml version="1.0" encoding="utf-8"?>
<p:tagLst xmlns:a="http://schemas.openxmlformats.org/drawingml/2006/main" xmlns:r="http://schemas.openxmlformats.org/officeDocument/2006/relationships" xmlns:p="http://schemas.openxmlformats.org/presentationml/2006/main">
  <p:tag name="NUM" val="3"/>
</p:tagLst>
</file>

<file path=ppt/tags/tag123.xml><?xml version="1.0" encoding="utf-8"?>
<p:tagLst xmlns:a="http://schemas.openxmlformats.org/drawingml/2006/main" xmlns:r="http://schemas.openxmlformats.org/officeDocument/2006/relationships" xmlns:p="http://schemas.openxmlformats.org/presentationml/2006/main">
  <p:tag name="NUM" val="4"/>
</p:tagLst>
</file>

<file path=ppt/tags/tag124.xml><?xml version="1.0" encoding="utf-8"?>
<p:tagLst xmlns:a="http://schemas.openxmlformats.org/drawingml/2006/main" xmlns:r="http://schemas.openxmlformats.org/officeDocument/2006/relationships" xmlns:p="http://schemas.openxmlformats.org/presentationml/2006/main">
  <p:tag name="NUM" val="5"/>
</p:tagLst>
</file>

<file path=ppt/tags/tag125.xml><?xml version="1.0" encoding="utf-8"?>
<p:tagLst xmlns:a="http://schemas.openxmlformats.org/drawingml/2006/main" xmlns:r="http://schemas.openxmlformats.org/officeDocument/2006/relationships" xmlns:p="http://schemas.openxmlformats.org/presentationml/2006/main">
  <p:tag name="NUM" val="6"/>
</p:tagLst>
</file>

<file path=ppt/tags/tag126.xml><?xml version="1.0" encoding="utf-8"?>
<p:tagLst xmlns:a="http://schemas.openxmlformats.org/drawingml/2006/main" xmlns:r="http://schemas.openxmlformats.org/officeDocument/2006/relationships" xmlns:p="http://schemas.openxmlformats.org/presentationml/2006/main">
  <p:tag name="NUM" val="7"/>
</p:tagLst>
</file>

<file path=ppt/tags/tag127.xml><?xml version="1.0" encoding="utf-8"?>
<p:tagLst xmlns:a="http://schemas.openxmlformats.org/drawingml/2006/main" xmlns:r="http://schemas.openxmlformats.org/officeDocument/2006/relationships" xmlns:p="http://schemas.openxmlformats.org/presentationml/2006/main">
  <p:tag name="NUM" val="8"/>
</p:tagLst>
</file>

<file path=ppt/tags/tag128.xml><?xml version="1.0" encoding="utf-8"?>
<p:tagLst xmlns:a="http://schemas.openxmlformats.org/drawingml/2006/main" xmlns:r="http://schemas.openxmlformats.org/officeDocument/2006/relationships" xmlns:p="http://schemas.openxmlformats.org/presentationml/2006/main">
  <p:tag name="NUM" val="9"/>
</p:tagLst>
</file>

<file path=ppt/tags/tag129.xml><?xml version="1.0" encoding="utf-8"?>
<p:tagLst xmlns:a="http://schemas.openxmlformats.org/drawingml/2006/main" xmlns:r="http://schemas.openxmlformats.org/officeDocument/2006/relationships" xmlns:p="http://schemas.openxmlformats.org/presentationml/2006/main">
  <p:tag name="NUM" val="10"/>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30.xml><?xml version="1.0" encoding="utf-8"?>
<p:tagLst xmlns:a="http://schemas.openxmlformats.org/drawingml/2006/main" xmlns:r="http://schemas.openxmlformats.org/officeDocument/2006/relationships" xmlns:p="http://schemas.openxmlformats.org/presentationml/2006/main">
  <p:tag name="NUM" val="11"/>
</p:tagLst>
</file>

<file path=ppt/tags/tag131.xml><?xml version="1.0" encoding="utf-8"?>
<p:tagLst xmlns:a="http://schemas.openxmlformats.org/drawingml/2006/main" xmlns:r="http://schemas.openxmlformats.org/officeDocument/2006/relationships" xmlns:p="http://schemas.openxmlformats.org/presentationml/2006/main">
  <p:tag name="NUM" val="12"/>
</p:tagLst>
</file>

<file path=ppt/tags/tag132.xml><?xml version="1.0" encoding="utf-8"?>
<p:tagLst xmlns:a="http://schemas.openxmlformats.org/drawingml/2006/main" xmlns:r="http://schemas.openxmlformats.org/officeDocument/2006/relationships" xmlns:p="http://schemas.openxmlformats.org/presentationml/2006/main">
  <p:tag name="NUM" val="13"/>
</p:tagLst>
</file>

<file path=ppt/tags/tag133.xml><?xml version="1.0" encoding="utf-8"?>
<p:tagLst xmlns:a="http://schemas.openxmlformats.org/drawingml/2006/main" xmlns:r="http://schemas.openxmlformats.org/officeDocument/2006/relationships" xmlns:p="http://schemas.openxmlformats.org/presentationml/2006/main">
  <p:tag name="NUM" val="14"/>
</p:tagLst>
</file>

<file path=ppt/tags/tag134.xml><?xml version="1.0" encoding="utf-8"?>
<p:tagLst xmlns:a="http://schemas.openxmlformats.org/drawingml/2006/main" xmlns:r="http://schemas.openxmlformats.org/officeDocument/2006/relationships" xmlns:p="http://schemas.openxmlformats.org/presentationml/2006/main">
  <p:tag name="NUM" val="15"/>
</p:tagLst>
</file>

<file path=ppt/tags/tag135.xml><?xml version="1.0" encoding="utf-8"?>
<p:tagLst xmlns:a="http://schemas.openxmlformats.org/drawingml/2006/main" xmlns:r="http://schemas.openxmlformats.org/officeDocument/2006/relationships" xmlns:p="http://schemas.openxmlformats.org/presentationml/2006/main">
  <p:tag name="NUM" val="17"/>
</p:tagLst>
</file>

<file path=ppt/tags/tag136.xml><?xml version="1.0" encoding="utf-8"?>
<p:tagLst xmlns:a="http://schemas.openxmlformats.org/drawingml/2006/main" xmlns:r="http://schemas.openxmlformats.org/officeDocument/2006/relationships" xmlns:p="http://schemas.openxmlformats.org/presentationml/2006/main">
  <p:tag name="NUM" val="1"/>
</p:tagLst>
</file>

<file path=ppt/tags/tag137.xml><?xml version="1.0" encoding="utf-8"?>
<p:tagLst xmlns:a="http://schemas.openxmlformats.org/drawingml/2006/main" xmlns:r="http://schemas.openxmlformats.org/officeDocument/2006/relationships" xmlns:p="http://schemas.openxmlformats.org/presentationml/2006/main">
  <p:tag name="NUM" val="2"/>
</p:tagLst>
</file>

<file path=ppt/tags/tag138.xml><?xml version="1.0" encoding="utf-8"?>
<p:tagLst xmlns:a="http://schemas.openxmlformats.org/drawingml/2006/main" xmlns:r="http://schemas.openxmlformats.org/officeDocument/2006/relationships" xmlns:p="http://schemas.openxmlformats.org/presentationml/2006/main">
  <p:tag name="NUM" val="3"/>
</p:tagLst>
</file>

<file path=ppt/tags/tag139.xml><?xml version="1.0" encoding="utf-8"?>
<p:tagLst xmlns:a="http://schemas.openxmlformats.org/drawingml/2006/main" xmlns:r="http://schemas.openxmlformats.org/officeDocument/2006/relationships" xmlns:p="http://schemas.openxmlformats.org/presentationml/2006/main">
  <p:tag name="NUM" val="4"/>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40.xml><?xml version="1.0" encoding="utf-8"?>
<p:tagLst xmlns:a="http://schemas.openxmlformats.org/drawingml/2006/main" xmlns:r="http://schemas.openxmlformats.org/officeDocument/2006/relationships" xmlns:p="http://schemas.openxmlformats.org/presentationml/2006/main">
  <p:tag name="NUM" val="6"/>
</p:tagLst>
</file>

<file path=ppt/tags/tag141.xml><?xml version="1.0" encoding="utf-8"?>
<p:tagLst xmlns:a="http://schemas.openxmlformats.org/drawingml/2006/main" xmlns:r="http://schemas.openxmlformats.org/officeDocument/2006/relationships" xmlns:p="http://schemas.openxmlformats.org/presentationml/2006/main">
  <p:tag name="NUM" val="7"/>
</p:tagLst>
</file>

<file path=ppt/tags/tag142.xml><?xml version="1.0" encoding="utf-8"?>
<p:tagLst xmlns:a="http://schemas.openxmlformats.org/drawingml/2006/main" xmlns:r="http://schemas.openxmlformats.org/officeDocument/2006/relationships" xmlns:p="http://schemas.openxmlformats.org/presentationml/2006/main">
  <p:tag name="NUM" val="3"/>
</p:tagLst>
</file>

<file path=ppt/tags/tag143.xml><?xml version="1.0" encoding="utf-8"?>
<p:tagLst xmlns:a="http://schemas.openxmlformats.org/drawingml/2006/main" xmlns:r="http://schemas.openxmlformats.org/officeDocument/2006/relationships" xmlns:p="http://schemas.openxmlformats.org/presentationml/2006/main">
  <p:tag name="NUM" val="1"/>
</p:tagLst>
</file>

<file path=ppt/tags/tag144.xml><?xml version="1.0" encoding="utf-8"?>
<p:tagLst xmlns:a="http://schemas.openxmlformats.org/drawingml/2006/main" xmlns:r="http://schemas.openxmlformats.org/officeDocument/2006/relationships" xmlns:p="http://schemas.openxmlformats.org/presentationml/2006/main">
  <p:tag name="NUM" val="2"/>
</p:tagLst>
</file>

<file path=ppt/tags/tag145.xml><?xml version="1.0" encoding="utf-8"?>
<p:tagLst xmlns:a="http://schemas.openxmlformats.org/drawingml/2006/main" xmlns:r="http://schemas.openxmlformats.org/officeDocument/2006/relationships" xmlns:p="http://schemas.openxmlformats.org/presentationml/2006/main">
  <p:tag name="NUM" val="3"/>
</p:tagLst>
</file>

<file path=ppt/tags/tag146.xml><?xml version="1.0" encoding="utf-8"?>
<p:tagLst xmlns:a="http://schemas.openxmlformats.org/drawingml/2006/main" xmlns:r="http://schemas.openxmlformats.org/officeDocument/2006/relationships" xmlns:p="http://schemas.openxmlformats.org/presentationml/2006/main">
  <p:tag name="NUM" val="4"/>
</p:tagLst>
</file>

<file path=ppt/tags/tag147.xml><?xml version="1.0" encoding="utf-8"?>
<p:tagLst xmlns:a="http://schemas.openxmlformats.org/drawingml/2006/main" xmlns:r="http://schemas.openxmlformats.org/officeDocument/2006/relationships" xmlns:p="http://schemas.openxmlformats.org/presentationml/2006/main">
  <p:tag name="NUM" val="5"/>
</p:tagLst>
</file>

<file path=ppt/tags/tag148.xml><?xml version="1.0" encoding="utf-8"?>
<p:tagLst xmlns:a="http://schemas.openxmlformats.org/drawingml/2006/main" xmlns:r="http://schemas.openxmlformats.org/officeDocument/2006/relationships" xmlns:p="http://schemas.openxmlformats.org/presentationml/2006/main">
  <p:tag name="NUM" val="1"/>
</p:tagLst>
</file>

<file path=ppt/tags/tag149.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50.xml><?xml version="1.0" encoding="utf-8"?>
<p:tagLst xmlns:a="http://schemas.openxmlformats.org/drawingml/2006/main" xmlns:r="http://schemas.openxmlformats.org/officeDocument/2006/relationships" xmlns:p="http://schemas.openxmlformats.org/presentationml/2006/main">
  <p:tag name="NUM" val="3"/>
</p:tagLst>
</file>

<file path=ppt/tags/tag151.xml><?xml version="1.0" encoding="utf-8"?>
<p:tagLst xmlns:a="http://schemas.openxmlformats.org/drawingml/2006/main" xmlns:r="http://schemas.openxmlformats.org/officeDocument/2006/relationships" xmlns:p="http://schemas.openxmlformats.org/presentationml/2006/main">
  <p:tag name="NUM" val="4"/>
</p:tagLst>
</file>

<file path=ppt/tags/tag152.xml><?xml version="1.0" encoding="utf-8"?>
<p:tagLst xmlns:a="http://schemas.openxmlformats.org/drawingml/2006/main" xmlns:r="http://schemas.openxmlformats.org/officeDocument/2006/relationships" xmlns:p="http://schemas.openxmlformats.org/presentationml/2006/main">
  <p:tag name="NUM" val="1"/>
</p:tagLst>
</file>

<file path=ppt/tags/tag153.xml><?xml version="1.0" encoding="utf-8"?>
<p:tagLst xmlns:a="http://schemas.openxmlformats.org/drawingml/2006/main" xmlns:r="http://schemas.openxmlformats.org/officeDocument/2006/relationships" xmlns:p="http://schemas.openxmlformats.org/presentationml/2006/main">
  <p:tag name="NUM" val="2"/>
</p:tagLst>
</file>

<file path=ppt/tags/tag154.xml><?xml version="1.0" encoding="utf-8"?>
<p:tagLst xmlns:a="http://schemas.openxmlformats.org/drawingml/2006/main" xmlns:r="http://schemas.openxmlformats.org/officeDocument/2006/relationships" xmlns:p="http://schemas.openxmlformats.org/presentationml/2006/main">
  <p:tag name="NUM" val="3"/>
</p:tagLst>
</file>

<file path=ppt/tags/tag155.xml><?xml version="1.0" encoding="utf-8"?>
<p:tagLst xmlns:a="http://schemas.openxmlformats.org/drawingml/2006/main" xmlns:r="http://schemas.openxmlformats.org/officeDocument/2006/relationships" xmlns:p="http://schemas.openxmlformats.org/presentationml/2006/main">
  <p:tag name="NUM" val="2"/>
</p:tagLst>
</file>

<file path=ppt/tags/tag156.xml><?xml version="1.0" encoding="utf-8"?>
<p:tagLst xmlns:a="http://schemas.openxmlformats.org/drawingml/2006/main" xmlns:r="http://schemas.openxmlformats.org/officeDocument/2006/relationships" xmlns:p="http://schemas.openxmlformats.org/presentationml/2006/main">
  <p:tag name="NUM" val="3"/>
</p:tagLst>
</file>

<file path=ppt/tags/tag157.xml><?xml version="1.0" encoding="utf-8"?>
<p:tagLst xmlns:a="http://schemas.openxmlformats.org/drawingml/2006/main" xmlns:r="http://schemas.openxmlformats.org/officeDocument/2006/relationships" xmlns:p="http://schemas.openxmlformats.org/presentationml/2006/main">
  <p:tag name="NUM" val="4"/>
</p:tagLst>
</file>

<file path=ppt/tags/tag158.xml><?xml version="1.0" encoding="utf-8"?>
<p:tagLst xmlns:a="http://schemas.openxmlformats.org/drawingml/2006/main" xmlns:r="http://schemas.openxmlformats.org/officeDocument/2006/relationships" xmlns:p="http://schemas.openxmlformats.org/presentationml/2006/main">
  <p:tag name="NUM" val="1"/>
</p:tagLst>
</file>

<file path=ppt/tags/tag159.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4"/>
</p:tagLst>
</file>

<file path=ppt/tags/tag160.xml><?xml version="1.0" encoding="utf-8"?>
<p:tagLst xmlns:a="http://schemas.openxmlformats.org/drawingml/2006/main" xmlns:r="http://schemas.openxmlformats.org/officeDocument/2006/relationships" xmlns:p="http://schemas.openxmlformats.org/presentationml/2006/main">
  <p:tag name="NUM" val="3"/>
</p:tagLst>
</file>

<file path=ppt/tags/tag161.xml><?xml version="1.0" encoding="utf-8"?>
<p:tagLst xmlns:a="http://schemas.openxmlformats.org/drawingml/2006/main" xmlns:r="http://schemas.openxmlformats.org/officeDocument/2006/relationships" xmlns:p="http://schemas.openxmlformats.org/presentationml/2006/main">
  <p:tag name="NUM" val="4"/>
</p:tagLst>
</file>

<file path=ppt/tags/tag162.xml><?xml version="1.0" encoding="utf-8"?>
<p:tagLst xmlns:a="http://schemas.openxmlformats.org/drawingml/2006/main" xmlns:r="http://schemas.openxmlformats.org/officeDocument/2006/relationships" xmlns:p="http://schemas.openxmlformats.org/presentationml/2006/main">
  <p:tag name="NUM" val="5"/>
</p:tagLst>
</file>

<file path=ppt/tags/tag163.xml><?xml version="1.0" encoding="utf-8"?>
<p:tagLst xmlns:a="http://schemas.openxmlformats.org/drawingml/2006/main" xmlns:r="http://schemas.openxmlformats.org/officeDocument/2006/relationships" xmlns:p="http://schemas.openxmlformats.org/presentationml/2006/main">
  <p:tag name="NUM" val="6"/>
</p:tagLst>
</file>

<file path=ppt/tags/tag164.xml><?xml version="1.0" encoding="utf-8"?>
<p:tagLst xmlns:a="http://schemas.openxmlformats.org/drawingml/2006/main" xmlns:r="http://schemas.openxmlformats.org/officeDocument/2006/relationships" xmlns:p="http://schemas.openxmlformats.org/presentationml/2006/main">
  <p:tag name="NUM" val="7"/>
</p:tagLst>
</file>

<file path=ppt/tags/tag165.xml><?xml version="1.0" encoding="utf-8"?>
<p:tagLst xmlns:a="http://schemas.openxmlformats.org/drawingml/2006/main" xmlns:r="http://schemas.openxmlformats.org/officeDocument/2006/relationships" xmlns:p="http://schemas.openxmlformats.org/presentationml/2006/main">
  <p:tag name="NUM" val="8"/>
</p:tagLst>
</file>

<file path=ppt/tags/tag166.xml><?xml version="1.0" encoding="utf-8"?>
<p:tagLst xmlns:a="http://schemas.openxmlformats.org/drawingml/2006/main" xmlns:r="http://schemas.openxmlformats.org/officeDocument/2006/relationships" xmlns:p="http://schemas.openxmlformats.org/presentationml/2006/main">
  <p:tag name="NUM" val="9"/>
</p:tagLst>
</file>

<file path=ppt/tags/tag167.xml><?xml version="1.0" encoding="utf-8"?>
<p:tagLst xmlns:a="http://schemas.openxmlformats.org/drawingml/2006/main" xmlns:r="http://schemas.openxmlformats.org/officeDocument/2006/relationships" xmlns:p="http://schemas.openxmlformats.org/presentationml/2006/main">
  <p:tag name="NUM" val="10"/>
</p:tagLst>
</file>

<file path=ppt/tags/tag168.xml><?xml version="1.0" encoding="utf-8"?>
<p:tagLst xmlns:a="http://schemas.openxmlformats.org/drawingml/2006/main" xmlns:r="http://schemas.openxmlformats.org/officeDocument/2006/relationships" xmlns:p="http://schemas.openxmlformats.org/presentationml/2006/main">
  <p:tag name="NUM" val="1"/>
</p:tagLst>
</file>

<file path=ppt/tags/tag169.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5"/>
</p:tagLst>
</file>

<file path=ppt/tags/tag170.xml><?xml version="1.0" encoding="utf-8"?>
<p:tagLst xmlns:a="http://schemas.openxmlformats.org/drawingml/2006/main" xmlns:r="http://schemas.openxmlformats.org/officeDocument/2006/relationships" xmlns:p="http://schemas.openxmlformats.org/presentationml/2006/main">
  <p:tag name="NUM" val="3"/>
</p:tagLst>
</file>

<file path=ppt/tags/tag171.xml><?xml version="1.0" encoding="utf-8"?>
<p:tagLst xmlns:a="http://schemas.openxmlformats.org/drawingml/2006/main" xmlns:r="http://schemas.openxmlformats.org/officeDocument/2006/relationships" xmlns:p="http://schemas.openxmlformats.org/presentationml/2006/main">
  <p:tag name="NUM" val="4"/>
</p:tagLst>
</file>

<file path=ppt/tags/tag172.xml><?xml version="1.0" encoding="utf-8"?>
<p:tagLst xmlns:a="http://schemas.openxmlformats.org/drawingml/2006/main" xmlns:r="http://schemas.openxmlformats.org/officeDocument/2006/relationships" xmlns:p="http://schemas.openxmlformats.org/presentationml/2006/main">
  <p:tag name="NUM" val="5"/>
</p:tagLst>
</file>

<file path=ppt/tags/tag173.xml><?xml version="1.0" encoding="utf-8"?>
<p:tagLst xmlns:a="http://schemas.openxmlformats.org/drawingml/2006/main" xmlns:r="http://schemas.openxmlformats.org/officeDocument/2006/relationships" xmlns:p="http://schemas.openxmlformats.org/presentationml/2006/main">
  <p:tag name="NUM" val="6"/>
</p:tagLst>
</file>

<file path=ppt/tags/tag174.xml><?xml version="1.0" encoding="utf-8"?>
<p:tagLst xmlns:a="http://schemas.openxmlformats.org/drawingml/2006/main" xmlns:r="http://schemas.openxmlformats.org/officeDocument/2006/relationships" xmlns:p="http://schemas.openxmlformats.org/presentationml/2006/main">
  <p:tag name="NUM" val="7"/>
</p:tagLst>
</file>

<file path=ppt/tags/tag175.xml><?xml version="1.0" encoding="utf-8"?>
<p:tagLst xmlns:a="http://schemas.openxmlformats.org/drawingml/2006/main" xmlns:r="http://schemas.openxmlformats.org/officeDocument/2006/relationships" xmlns:p="http://schemas.openxmlformats.org/presentationml/2006/main">
  <p:tag name="NUM" val="8"/>
</p:tagLst>
</file>

<file path=ppt/tags/tag176.xml><?xml version="1.0" encoding="utf-8"?>
<p:tagLst xmlns:a="http://schemas.openxmlformats.org/drawingml/2006/main" xmlns:r="http://schemas.openxmlformats.org/officeDocument/2006/relationships" xmlns:p="http://schemas.openxmlformats.org/presentationml/2006/main">
  <p:tag name="NUM" val="9"/>
</p:tagLst>
</file>

<file path=ppt/tags/tag177.xml><?xml version="1.0" encoding="utf-8"?>
<p:tagLst xmlns:a="http://schemas.openxmlformats.org/drawingml/2006/main" xmlns:r="http://schemas.openxmlformats.org/officeDocument/2006/relationships" xmlns:p="http://schemas.openxmlformats.org/presentationml/2006/main">
  <p:tag name="NUM" val="10"/>
</p:tagLst>
</file>

<file path=ppt/tags/tag178.xml><?xml version="1.0" encoding="utf-8"?>
<p:tagLst xmlns:a="http://schemas.openxmlformats.org/drawingml/2006/main" xmlns:r="http://schemas.openxmlformats.org/officeDocument/2006/relationships" xmlns:p="http://schemas.openxmlformats.org/presentationml/2006/main">
  <p:tag name="NUM" val="11"/>
</p:tagLst>
</file>

<file path=ppt/tags/tag179.xml><?xml version="1.0" encoding="utf-8"?>
<p:tagLst xmlns:a="http://schemas.openxmlformats.org/drawingml/2006/main" xmlns:r="http://schemas.openxmlformats.org/officeDocument/2006/relationships" xmlns:p="http://schemas.openxmlformats.org/presentationml/2006/main">
  <p:tag name="NUM" val="12"/>
</p:tagLst>
</file>

<file path=ppt/tags/tag18.xml><?xml version="1.0" encoding="utf-8"?>
<p:tagLst xmlns:a="http://schemas.openxmlformats.org/drawingml/2006/main" xmlns:r="http://schemas.openxmlformats.org/officeDocument/2006/relationships" xmlns:p="http://schemas.openxmlformats.org/presentationml/2006/main">
  <p:tag name="NUM" val="6"/>
</p:tagLst>
</file>

<file path=ppt/tags/tag180.xml><?xml version="1.0" encoding="utf-8"?>
<p:tagLst xmlns:a="http://schemas.openxmlformats.org/drawingml/2006/main" xmlns:r="http://schemas.openxmlformats.org/officeDocument/2006/relationships" xmlns:p="http://schemas.openxmlformats.org/presentationml/2006/main">
  <p:tag name="NUM" val="13"/>
</p:tagLst>
</file>

<file path=ppt/tags/tag181.xml><?xml version="1.0" encoding="utf-8"?>
<p:tagLst xmlns:a="http://schemas.openxmlformats.org/drawingml/2006/main" xmlns:r="http://schemas.openxmlformats.org/officeDocument/2006/relationships" xmlns:p="http://schemas.openxmlformats.org/presentationml/2006/main">
  <p:tag name="NUM" val="14"/>
</p:tagLst>
</file>

<file path=ppt/tags/tag182.xml><?xml version="1.0" encoding="utf-8"?>
<p:tagLst xmlns:a="http://schemas.openxmlformats.org/drawingml/2006/main" xmlns:r="http://schemas.openxmlformats.org/officeDocument/2006/relationships" xmlns:p="http://schemas.openxmlformats.org/presentationml/2006/main">
  <p:tag name="NUM" val="15"/>
</p:tagLst>
</file>

<file path=ppt/tags/tag183.xml><?xml version="1.0" encoding="utf-8"?>
<p:tagLst xmlns:a="http://schemas.openxmlformats.org/drawingml/2006/main" xmlns:r="http://schemas.openxmlformats.org/officeDocument/2006/relationships" xmlns:p="http://schemas.openxmlformats.org/presentationml/2006/main">
  <p:tag name="NUM" val="1"/>
</p:tagLst>
</file>

<file path=ppt/tags/tag184.xml><?xml version="1.0" encoding="utf-8"?>
<p:tagLst xmlns:a="http://schemas.openxmlformats.org/drawingml/2006/main" xmlns:r="http://schemas.openxmlformats.org/officeDocument/2006/relationships" xmlns:p="http://schemas.openxmlformats.org/presentationml/2006/main">
  <p:tag name="NUM" val="2"/>
</p:tagLst>
</file>

<file path=ppt/tags/tag185.xml><?xml version="1.0" encoding="utf-8"?>
<p:tagLst xmlns:a="http://schemas.openxmlformats.org/drawingml/2006/main" xmlns:r="http://schemas.openxmlformats.org/officeDocument/2006/relationships" xmlns:p="http://schemas.openxmlformats.org/presentationml/2006/main">
  <p:tag name="NUM" val="3"/>
</p:tagLst>
</file>

<file path=ppt/tags/tag186.xml><?xml version="1.0" encoding="utf-8"?>
<p:tagLst xmlns:a="http://schemas.openxmlformats.org/drawingml/2006/main" xmlns:r="http://schemas.openxmlformats.org/officeDocument/2006/relationships" xmlns:p="http://schemas.openxmlformats.org/presentationml/2006/main">
  <p:tag name="NUM" val="5"/>
</p:tagLst>
</file>

<file path=ppt/tags/tag187.xml><?xml version="1.0" encoding="utf-8"?>
<p:tagLst xmlns:a="http://schemas.openxmlformats.org/drawingml/2006/main" xmlns:r="http://schemas.openxmlformats.org/officeDocument/2006/relationships" xmlns:p="http://schemas.openxmlformats.org/presentationml/2006/main">
  <p:tag name="NUM" val="1"/>
</p:tagLst>
</file>

<file path=ppt/tags/tag188.xml><?xml version="1.0" encoding="utf-8"?>
<p:tagLst xmlns:a="http://schemas.openxmlformats.org/drawingml/2006/main" xmlns:r="http://schemas.openxmlformats.org/officeDocument/2006/relationships" xmlns:p="http://schemas.openxmlformats.org/presentationml/2006/main">
  <p:tag name="NUM" val="2"/>
</p:tagLst>
</file>

<file path=ppt/tags/tag189.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7"/>
</p:tagLst>
</file>

<file path=ppt/tags/tag190.xml><?xml version="1.0" encoding="utf-8"?>
<p:tagLst xmlns:a="http://schemas.openxmlformats.org/drawingml/2006/main" xmlns:r="http://schemas.openxmlformats.org/officeDocument/2006/relationships" xmlns:p="http://schemas.openxmlformats.org/presentationml/2006/main">
  <p:tag name="NUM" val="4"/>
</p:tagLst>
</file>

<file path=ppt/tags/tag191.xml><?xml version="1.0" encoding="utf-8"?>
<p:tagLst xmlns:a="http://schemas.openxmlformats.org/drawingml/2006/main" xmlns:r="http://schemas.openxmlformats.org/officeDocument/2006/relationships" xmlns:p="http://schemas.openxmlformats.org/presentationml/2006/main">
  <p:tag name="NUM" val="5"/>
</p:tagLst>
</file>

<file path=ppt/tags/tag192.xml><?xml version="1.0" encoding="utf-8"?>
<p:tagLst xmlns:a="http://schemas.openxmlformats.org/drawingml/2006/main" xmlns:r="http://schemas.openxmlformats.org/officeDocument/2006/relationships" xmlns:p="http://schemas.openxmlformats.org/presentationml/2006/main">
  <p:tag name="NUM" val="6"/>
</p:tagLst>
</file>

<file path=ppt/tags/tag193.xml><?xml version="1.0" encoding="utf-8"?>
<p:tagLst xmlns:a="http://schemas.openxmlformats.org/drawingml/2006/main" xmlns:r="http://schemas.openxmlformats.org/officeDocument/2006/relationships" xmlns:p="http://schemas.openxmlformats.org/presentationml/2006/main">
  <p:tag name="NUM" val="7"/>
</p:tagLst>
</file>

<file path=ppt/tags/tag194.xml><?xml version="1.0" encoding="utf-8"?>
<p:tagLst xmlns:a="http://schemas.openxmlformats.org/drawingml/2006/main" xmlns:r="http://schemas.openxmlformats.org/officeDocument/2006/relationships" xmlns:p="http://schemas.openxmlformats.org/presentationml/2006/main">
  <p:tag name="NUM" val="8"/>
</p:tagLst>
</file>

<file path=ppt/tags/tag195.xml><?xml version="1.0" encoding="utf-8"?>
<p:tagLst xmlns:a="http://schemas.openxmlformats.org/drawingml/2006/main" xmlns:r="http://schemas.openxmlformats.org/officeDocument/2006/relationships" xmlns:p="http://schemas.openxmlformats.org/presentationml/2006/main">
  <p:tag name="NUM" val="9"/>
</p:tagLst>
</file>

<file path=ppt/tags/tag196.xml><?xml version="1.0" encoding="utf-8"?>
<p:tagLst xmlns:a="http://schemas.openxmlformats.org/drawingml/2006/main" xmlns:r="http://schemas.openxmlformats.org/officeDocument/2006/relationships" xmlns:p="http://schemas.openxmlformats.org/presentationml/2006/main">
  <p:tag name="NUM" val="10"/>
</p:tagLst>
</file>

<file path=ppt/tags/tag197.xml><?xml version="1.0" encoding="utf-8"?>
<p:tagLst xmlns:a="http://schemas.openxmlformats.org/drawingml/2006/main" xmlns:r="http://schemas.openxmlformats.org/officeDocument/2006/relationships" xmlns:p="http://schemas.openxmlformats.org/presentationml/2006/main">
  <p:tag name="NUM" val="11"/>
</p:tagLst>
</file>

<file path=ppt/tags/tag198.xml><?xml version="1.0" encoding="utf-8"?>
<p:tagLst xmlns:a="http://schemas.openxmlformats.org/drawingml/2006/main" xmlns:r="http://schemas.openxmlformats.org/officeDocument/2006/relationships" xmlns:p="http://schemas.openxmlformats.org/presentationml/2006/main">
  <p:tag name="NUM" val="12"/>
</p:tagLst>
</file>

<file path=ppt/tags/tag19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8"/>
</p:tagLst>
</file>

<file path=ppt/tags/tag200.xml><?xml version="1.0" encoding="utf-8"?>
<p:tagLst xmlns:a="http://schemas.openxmlformats.org/drawingml/2006/main" xmlns:r="http://schemas.openxmlformats.org/officeDocument/2006/relationships" xmlns:p="http://schemas.openxmlformats.org/presentationml/2006/main">
  <p:tag name="NUM" val="2"/>
</p:tagLst>
</file>

<file path=ppt/tags/tag201.xml><?xml version="1.0" encoding="utf-8"?>
<p:tagLst xmlns:a="http://schemas.openxmlformats.org/drawingml/2006/main" xmlns:r="http://schemas.openxmlformats.org/officeDocument/2006/relationships" xmlns:p="http://schemas.openxmlformats.org/presentationml/2006/main">
  <p:tag name="NUM" val="3"/>
</p:tagLst>
</file>

<file path=ppt/tags/tag202.xml><?xml version="1.0" encoding="utf-8"?>
<p:tagLst xmlns:a="http://schemas.openxmlformats.org/drawingml/2006/main" xmlns:r="http://schemas.openxmlformats.org/officeDocument/2006/relationships" xmlns:p="http://schemas.openxmlformats.org/presentationml/2006/main">
  <p:tag name="NUM" val="5"/>
</p:tagLst>
</file>

<file path=ppt/tags/tag203.xml><?xml version="1.0" encoding="utf-8"?>
<p:tagLst xmlns:a="http://schemas.openxmlformats.org/drawingml/2006/main" xmlns:r="http://schemas.openxmlformats.org/officeDocument/2006/relationships" xmlns:p="http://schemas.openxmlformats.org/presentationml/2006/main">
  <p:tag name="NUM" val="6"/>
</p:tagLst>
</file>

<file path=ppt/tags/tag204.xml><?xml version="1.0" encoding="utf-8"?>
<p:tagLst xmlns:a="http://schemas.openxmlformats.org/drawingml/2006/main" xmlns:r="http://schemas.openxmlformats.org/officeDocument/2006/relationships" xmlns:p="http://schemas.openxmlformats.org/presentationml/2006/main">
  <p:tag name="NUM" val="7"/>
</p:tagLst>
</file>

<file path=ppt/tags/tag205.xml><?xml version="1.0" encoding="utf-8"?>
<p:tagLst xmlns:a="http://schemas.openxmlformats.org/drawingml/2006/main" xmlns:r="http://schemas.openxmlformats.org/officeDocument/2006/relationships" xmlns:p="http://schemas.openxmlformats.org/presentationml/2006/main">
  <p:tag name="NUM" val="8"/>
</p:tagLst>
</file>

<file path=ppt/tags/tag206.xml><?xml version="1.0" encoding="utf-8"?>
<p:tagLst xmlns:a="http://schemas.openxmlformats.org/drawingml/2006/main" xmlns:r="http://schemas.openxmlformats.org/officeDocument/2006/relationships" xmlns:p="http://schemas.openxmlformats.org/presentationml/2006/main">
  <p:tag name="NUM" val="9"/>
</p:tagLst>
</file>

<file path=ppt/tags/tag207.xml><?xml version="1.0" encoding="utf-8"?>
<p:tagLst xmlns:a="http://schemas.openxmlformats.org/drawingml/2006/main" xmlns:r="http://schemas.openxmlformats.org/officeDocument/2006/relationships" xmlns:p="http://schemas.openxmlformats.org/presentationml/2006/main">
  <p:tag name="NUM" val="10"/>
</p:tagLst>
</file>

<file path=ppt/tags/tag208.xml><?xml version="1.0" encoding="utf-8"?>
<p:tagLst xmlns:a="http://schemas.openxmlformats.org/drawingml/2006/main" xmlns:r="http://schemas.openxmlformats.org/officeDocument/2006/relationships" xmlns:p="http://schemas.openxmlformats.org/presentationml/2006/main">
  <p:tag name="NUM" val="11"/>
</p:tagLst>
</file>

<file path=ppt/tags/tag209.xml><?xml version="1.0" encoding="utf-8"?>
<p:tagLst xmlns:a="http://schemas.openxmlformats.org/drawingml/2006/main" xmlns:r="http://schemas.openxmlformats.org/officeDocument/2006/relationships" xmlns:p="http://schemas.openxmlformats.org/presentationml/2006/main">
  <p:tag name="NUM" val="12"/>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10.xml><?xml version="1.0" encoding="utf-8"?>
<p:tagLst xmlns:a="http://schemas.openxmlformats.org/drawingml/2006/main" xmlns:r="http://schemas.openxmlformats.org/officeDocument/2006/relationships" xmlns:p="http://schemas.openxmlformats.org/presentationml/2006/main">
  <p:tag name="NUM" val="13"/>
</p:tagLst>
</file>

<file path=ppt/tags/tag211.xml><?xml version="1.0" encoding="utf-8"?>
<p:tagLst xmlns:a="http://schemas.openxmlformats.org/drawingml/2006/main" xmlns:r="http://schemas.openxmlformats.org/officeDocument/2006/relationships" xmlns:p="http://schemas.openxmlformats.org/presentationml/2006/main">
  <p:tag name="NUM" val="14"/>
</p:tagLst>
</file>

<file path=ppt/tags/tag212.xml><?xml version="1.0" encoding="utf-8"?>
<p:tagLst xmlns:a="http://schemas.openxmlformats.org/drawingml/2006/main" xmlns:r="http://schemas.openxmlformats.org/officeDocument/2006/relationships" xmlns:p="http://schemas.openxmlformats.org/presentationml/2006/main">
  <p:tag name="NUM" val="1"/>
</p:tagLst>
</file>

<file path=ppt/tags/tag213.xml><?xml version="1.0" encoding="utf-8"?>
<p:tagLst xmlns:a="http://schemas.openxmlformats.org/drawingml/2006/main" xmlns:r="http://schemas.openxmlformats.org/officeDocument/2006/relationships" xmlns:p="http://schemas.openxmlformats.org/presentationml/2006/main">
  <p:tag name="NUM" val="2"/>
</p:tagLst>
</file>

<file path=ppt/tags/tag214.xml><?xml version="1.0" encoding="utf-8"?>
<p:tagLst xmlns:a="http://schemas.openxmlformats.org/drawingml/2006/main" xmlns:r="http://schemas.openxmlformats.org/officeDocument/2006/relationships" xmlns:p="http://schemas.openxmlformats.org/presentationml/2006/main">
  <p:tag name="NUM" val="3"/>
</p:tagLst>
</file>

<file path=ppt/tags/tag215.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5"/>
</p:tagLst>
</file>

<file path=ppt/tags/tag31.xml><?xml version="1.0" encoding="utf-8"?>
<p:tagLst xmlns:a="http://schemas.openxmlformats.org/drawingml/2006/main" xmlns:r="http://schemas.openxmlformats.org/officeDocument/2006/relationships" xmlns:p="http://schemas.openxmlformats.org/presentationml/2006/main">
  <p:tag name="NUM" val="6"/>
</p:tagLst>
</file>

<file path=ppt/tags/tag32.xml><?xml version="1.0" encoding="utf-8"?>
<p:tagLst xmlns:a="http://schemas.openxmlformats.org/drawingml/2006/main" xmlns:r="http://schemas.openxmlformats.org/officeDocument/2006/relationships" xmlns:p="http://schemas.openxmlformats.org/presentationml/2006/main">
  <p:tag name="NUM" val="7"/>
</p:tagLst>
</file>

<file path=ppt/tags/tag33.xml><?xml version="1.0" encoding="utf-8"?>
<p:tagLst xmlns:a="http://schemas.openxmlformats.org/drawingml/2006/main" xmlns:r="http://schemas.openxmlformats.org/officeDocument/2006/relationships" xmlns:p="http://schemas.openxmlformats.org/presentationml/2006/main">
  <p:tag name="NUM" val="8"/>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7.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NUM" val="5"/>
</p:tagLst>
</file>

<file path=ppt/tags/tag39.xml><?xml version="1.0" encoding="utf-8"?>
<p:tagLst xmlns:a="http://schemas.openxmlformats.org/drawingml/2006/main" xmlns:r="http://schemas.openxmlformats.org/officeDocument/2006/relationships" xmlns:p="http://schemas.openxmlformats.org/presentationml/2006/main">
  <p:tag name="NUM" val="6"/>
</p:tagLst>
</file>

<file path=ppt/tags/tag4.xml><?xml version="1.0" encoding="utf-8"?>
<p:tagLst xmlns:a="http://schemas.openxmlformats.org/drawingml/2006/main" xmlns:r="http://schemas.openxmlformats.org/officeDocument/2006/relationships" xmlns:p="http://schemas.openxmlformats.org/presentationml/2006/main">
  <p:tag name="NUM" val="6"/>
</p:tagLst>
</file>

<file path=ppt/tags/tag40.xml><?xml version="1.0" encoding="utf-8"?>
<p:tagLst xmlns:a="http://schemas.openxmlformats.org/drawingml/2006/main" xmlns:r="http://schemas.openxmlformats.org/officeDocument/2006/relationships" xmlns:p="http://schemas.openxmlformats.org/presentationml/2006/main">
  <p:tag name="NUM" val="7"/>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3"/>
</p:tagLst>
</file>

<file path=ppt/tags/tag43.xml><?xml version="1.0" encoding="utf-8"?>
<p:tagLst xmlns:a="http://schemas.openxmlformats.org/drawingml/2006/main" xmlns:r="http://schemas.openxmlformats.org/officeDocument/2006/relationships" xmlns:p="http://schemas.openxmlformats.org/presentationml/2006/main">
  <p:tag name="NUM" val="4"/>
</p:tagLst>
</file>

<file path=ppt/tags/tag44.xml><?xml version="1.0" encoding="utf-8"?>
<p:tagLst xmlns:a="http://schemas.openxmlformats.org/drawingml/2006/main" xmlns:r="http://schemas.openxmlformats.org/officeDocument/2006/relationships" xmlns:p="http://schemas.openxmlformats.org/presentationml/2006/main">
  <p:tag name="NUM" val="6"/>
</p:tagLst>
</file>

<file path=ppt/tags/tag45.xml><?xml version="1.0" encoding="utf-8"?>
<p:tagLst xmlns:a="http://schemas.openxmlformats.org/drawingml/2006/main" xmlns:r="http://schemas.openxmlformats.org/officeDocument/2006/relationships" xmlns:p="http://schemas.openxmlformats.org/presentationml/2006/main">
  <p:tag name="NUM" val="6"/>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9.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8"/>
</p:tagLst>
</file>

<file path=ppt/tags/tag50.xml><?xml version="1.0" encoding="utf-8"?>
<p:tagLst xmlns:a="http://schemas.openxmlformats.org/drawingml/2006/main" xmlns:r="http://schemas.openxmlformats.org/officeDocument/2006/relationships" xmlns:p="http://schemas.openxmlformats.org/presentationml/2006/main">
  <p:tag name="NUM" val="5"/>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5"/>
</p:tagLst>
</file>

<file path=ppt/tags/tag55.xml><?xml version="1.0" encoding="utf-8"?>
<p:tagLst xmlns:a="http://schemas.openxmlformats.org/drawingml/2006/main" xmlns:r="http://schemas.openxmlformats.org/officeDocument/2006/relationships" xmlns:p="http://schemas.openxmlformats.org/presentationml/2006/main">
  <p:tag name="NUM" val="6"/>
</p:tagLst>
</file>

<file path=ppt/tags/tag56.xml><?xml version="1.0" encoding="utf-8"?>
<p:tagLst xmlns:a="http://schemas.openxmlformats.org/drawingml/2006/main" xmlns:r="http://schemas.openxmlformats.org/officeDocument/2006/relationships" xmlns:p="http://schemas.openxmlformats.org/presentationml/2006/main">
  <p:tag name="NUM" val="7"/>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5"/>
</p:tagLst>
</file>

<file path=ppt/tags/tag61.xml><?xml version="1.0" encoding="utf-8"?>
<p:tagLst xmlns:a="http://schemas.openxmlformats.org/drawingml/2006/main" xmlns:r="http://schemas.openxmlformats.org/officeDocument/2006/relationships" xmlns:p="http://schemas.openxmlformats.org/presentationml/2006/main">
  <p:tag name="NUM" val="6"/>
</p:tagLst>
</file>

<file path=ppt/tags/tag62.xml><?xml version="1.0" encoding="utf-8"?>
<p:tagLst xmlns:a="http://schemas.openxmlformats.org/drawingml/2006/main" xmlns:r="http://schemas.openxmlformats.org/officeDocument/2006/relationships" xmlns:p="http://schemas.openxmlformats.org/presentationml/2006/main">
  <p:tag name="NUM" val="8"/>
</p:tagLst>
</file>

<file path=ppt/tags/tag63.xml><?xml version="1.0" encoding="utf-8"?>
<p:tagLst xmlns:a="http://schemas.openxmlformats.org/drawingml/2006/main" xmlns:r="http://schemas.openxmlformats.org/officeDocument/2006/relationships" xmlns:p="http://schemas.openxmlformats.org/presentationml/2006/main">
  <p:tag name="NUM" val="7"/>
</p:tagLst>
</file>

<file path=ppt/tags/tag64.xml><?xml version="1.0" encoding="utf-8"?>
<p:tagLst xmlns:a="http://schemas.openxmlformats.org/drawingml/2006/main" xmlns:r="http://schemas.openxmlformats.org/officeDocument/2006/relationships" xmlns:p="http://schemas.openxmlformats.org/presentationml/2006/main">
  <p:tag name="NUM" val="2"/>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4"/>
</p:tagLst>
</file>

<file path=ppt/tags/tag68.xml><?xml version="1.0" encoding="utf-8"?>
<p:tagLst xmlns:a="http://schemas.openxmlformats.org/drawingml/2006/main" xmlns:r="http://schemas.openxmlformats.org/officeDocument/2006/relationships" xmlns:p="http://schemas.openxmlformats.org/presentationml/2006/main">
  <p:tag name="NUM" val="5"/>
</p:tagLst>
</file>

<file path=ppt/tags/tag69.xml><?xml version="1.0" encoding="utf-8"?>
<p:tagLst xmlns:a="http://schemas.openxmlformats.org/drawingml/2006/main" xmlns:r="http://schemas.openxmlformats.org/officeDocument/2006/relationships" xmlns:p="http://schemas.openxmlformats.org/presentationml/2006/main">
  <p:tag name="NUM" val="6"/>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4"/>
</p:tagLst>
</file>

<file path=ppt/tags/tag74.xml><?xml version="1.0" encoding="utf-8"?>
<p:tagLst xmlns:a="http://schemas.openxmlformats.org/drawingml/2006/main" xmlns:r="http://schemas.openxmlformats.org/officeDocument/2006/relationships" xmlns:p="http://schemas.openxmlformats.org/presentationml/2006/main">
  <p:tag name="NUM" val="5"/>
</p:tagLst>
</file>

<file path=ppt/tags/tag75.xml><?xml version="1.0" encoding="utf-8"?>
<p:tagLst xmlns:a="http://schemas.openxmlformats.org/drawingml/2006/main" xmlns:r="http://schemas.openxmlformats.org/officeDocument/2006/relationships" xmlns:p="http://schemas.openxmlformats.org/presentationml/2006/main">
  <p:tag name="NUM" val="2"/>
</p:tagLst>
</file>

<file path=ppt/tags/tag76.xml><?xml version="1.0" encoding="utf-8"?>
<p:tagLst xmlns:a="http://schemas.openxmlformats.org/drawingml/2006/main" xmlns:r="http://schemas.openxmlformats.org/officeDocument/2006/relationships" xmlns:p="http://schemas.openxmlformats.org/presentationml/2006/main">
  <p:tag name="NUM" val="3"/>
</p:tagLst>
</file>

<file path=ppt/tags/tag77.xml><?xml version="1.0" encoding="utf-8"?>
<p:tagLst xmlns:a="http://schemas.openxmlformats.org/drawingml/2006/main" xmlns:r="http://schemas.openxmlformats.org/officeDocument/2006/relationships" xmlns:p="http://schemas.openxmlformats.org/presentationml/2006/main">
  <p:tag name="NUM" val="4"/>
</p:tagLst>
</file>

<file path=ppt/tags/tag78.xml><?xml version="1.0" encoding="utf-8"?>
<p:tagLst xmlns:a="http://schemas.openxmlformats.org/drawingml/2006/main" xmlns:r="http://schemas.openxmlformats.org/officeDocument/2006/relationships" xmlns:p="http://schemas.openxmlformats.org/presentationml/2006/main">
  <p:tag name="NUM" val="5"/>
</p:tagLst>
</file>

<file path=ppt/tags/tag79.xml><?xml version="1.0" encoding="utf-8"?>
<p:tagLst xmlns:a="http://schemas.openxmlformats.org/drawingml/2006/main" xmlns:r="http://schemas.openxmlformats.org/officeDocument/2006/relationships" xmlns:p="http://schemas.openxmlformats.org/presentationml/2006/main">
  <p:tag name="NUM" val="6"/>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3"/>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NUM" val="3"/>
</p:tagLst>
</file>

<file path=ppt/tags/tag87.xml><?xml version="1.0" encoding="utf-8"?>
<p:tagLst xmlns:a="http://schemas.openxmlformats.org/drawingml/2006/main" xmlns:r="http://schemas.openxmlformats.org/officeDocument/2006/relationships" xmlns:p="http://schemas.openxmlformats.org/presentationml/2006/main">
  <p:tag name="NUM" val="4"/>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3"/>
</p:tagLst>
</file>

<file path=ppt/tags/tag91.xml><?xml version="1.0" encoding="utf-8"?>
<p:tagLst xmlns:a="http://schemas.openxmlformats.org/drawingml/2006/main" xmlns:r="http://schemas.openxmlformats.org/officeDocument/2006/relationships" xmlns:p="http://schemas.openxmlformats.org/presentationml/2006/main">
  <p:tag name="NUM" val="1"/>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3.xml><?xml version="1.0" encoding="utf-8"?>
<p:tagLst xmlns:a="http://schemas.openxmlformats.org/drawingml/2006/main" xmlns:r="http://schemas.openxmlformats.org/officeDocument/2006/relationships" xmlns:p="http://schemas.openxmlformats.org/presentationml/2006/main">
  <p:tag name="NUM" val="3"/>
</p:tagLst>
</file>

<file path=ppt/tags/tag94.xml><?xml version="1.0" encoding="utf-8"?>
<p:tagLst xmlns:a="http://schemas.openxmlformats.org/drawingml/2006/main" xmlns:r="http://schemas.openxmlformats.org/officeDocument/2006/relationships" xmlns:p="http://schemas.openxmlformats.org/presentationml/2006/main">
  <p:tag name="NUM" val="4"/>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3"/>
</p:tagLst>
</file>

<file path=ppt/tags/tag97.xml><?xml version="1.0" encoding="utf-8"?>
<p:tagLst xmlns:a="http://schemas.openxmlformats.org/drawingml/2006/main" xmlns:r="http://schemas.openxmlformats.org/officeDocument/2006/relationships" xmlns:p="http://schemas.openxmlformats.org/presentationml/2006/main">
  <p:tag name="NUM" val="4"/>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_rels/them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_rels/them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_rels/them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_rels/them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_rels/them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kwell">
  <a:themeElements>
    <a:clrScheme name="Personnalisé 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00000"/>
      </a:hlink>
      <a:folHlink>
        <a:srgbClr val="FF0000"/>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Inkwell">
  <a:themeElements>
    <a:clrScheme name="Personnalisé 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00000"/>
      </a:hlink>
      <a:folHlink>
        <a:srgbClr val="FF0000"/>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Inkwell">
  <a:themeElements>
    <a:clrScheme name="Personnalisé 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00000"/>
      </a:hlink>
      <a:folHlink>
        <a:srgbClr val="FF0000"/>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Inkwell">
  <a:themeElements>
    <a:clrScheme name="Personnalisé 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00000"/>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8_Inkwell">
  <a:themeElements>
    <a:clrScheme name="Personnalisé 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00000"/>
      </a:hlink>
      <a:folHlink>
        <a:srgbClr val="FF0000"/>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9_Inkwell">
  <a:themeElements>
    <a:clrScheme name="Personnalisé 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00000"/>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Horizon.thmx</Template>
  <TotalTime>28001</TotalTime>
  <Words>6144</Words>
  <Application>Microsoft Office PowerPoint</Application>
  <PresentationFormat>Format US (216 x 279 mm)</PresentationFormat>
  <Paragraphs>1209</Paragraphs>
  <Slides>45</Slides>
  <Notes>8</Notes>
  <HiddenSlides>0</HiddenSlides>
  <MMClips>0</MMClips>
  <ScaleCrop>false</ScaleCrop>
  <HeadingPairs>
    <vt:vector size="4" baseType="variant">
      <vt:variant>
        <vt:lpstr>Thème</vt:lpstr>
      </vt:variant>
      <vt:variant>
        <vt:i4>6</vt:i4>
      </vt:variant>
      <vt:variant>
        <vt:lpstr>Titres des diapositives</vt:lpstr>
      </vt:variant>
      <vt:variant>
        <vt:i4>45</vt:i4>
      </vt:variant>
    </vt:vector>
  </HeadingPairs>
  <TitlesOfParts>
    <vt:vector size="51" baseType="lpstr">
      <vt:lpstr>Inkwell</vt:lpstr>
      <vt:lpstr>1_Inkwell</vt:lpstr>
      <vt:lpstr>2_Inkwell</vt:lpstr>
      <vt:lpstr>3_Inkwell</vt:lpstr>
      <vt:lpstr>8_Inkwell</vt:lpstr>
      <vt:lpstr>9_Inkwell</vt:lpstr>
      <vt:lpstr>Os et squelette</vt:lpstr>
      <vt:lpstr>Table des matières</vt:lpstr>
      <vt:lpstr>Présentation de la situation d’apprentissage</vt:lpstr>
      <vt:lpstr>Séquence d’enseignement</vt:lpstr>
      <vt:lpstr>Os et squelettes (5e année) – Matériel </vt:lpstr>
      <vt:lpstr>Diapositive 6</vt:lpstr>
      <vt:lpstr>Amorce  1. L’objet mystérieux </vt:lpstr>
      <vt:lpstr>Amorce 1. L'objet mystérieux (suite)</vt:lpstr>
      <vt:lpstr>Réalisation  2. Les indices à l’intérieur</vt:lpstr>
      <vt:lpstr>Réalisation 2. Les indices à l’intérieur (suite)</vt:lpstr>
      <vt:lpstr>Réalisation 3. Les os humains</vt:lpstr>
      <vt:lpstr>Réalisation 4. Les principaux groupes d’os</vt:lpstr>
      <vt:lpstr>Réalisation  5. Les dents et la mâchoire</vt:lpstr>
      <vt:lpstr>Réalisation  5. Les dents et les mâchoires (suite)</vt:lpstr>
      <vt:lpstr>Diapositive 15</vt:lpstr>
      <vt:lpstr>Fiches théoriques</vt:lpstr>
      <vt:lpstr>Diapositive 17</vt:lpstr>
      <vt:lpstr>Diapositive 18</vt:lpstr>
      <vt:lpstr>Diapositive 19</vt:lpstr>
      <vt:lpstr>Diapositive 20</vt:lpstr>
      <vt:lpstr>Diapositive 21</vt:lpstr>
      <vt:lpstr>Diapositive 22</vt:lpstr>
      <vt:lpstr>Évaluations</vt:lpstr>
      <vt:lpstr>Diapositive 24</vt:lpstr>
      <vt:lpstr>Diapositive 25</vt:lpstr>
      <vt:lpstr> </vt:lpstr>
      <vt:lpstr> </vt:lpstr>
      <vt:lpstr>Diapositive 28</vt:lpstr>
      <vt:lpstr>Fiches TNI</vt:lpstr>
      <vt:lpstr>Diapositive 30</vt:lpstr>
      <vt:lpstr>Diapositive 31</vt:lpstr>
      <vt:lpstr>Diapositive 32</vt:lpstr>
      <vt:lpstr>Diapositive 33</vt:lpstr>
      <vt:lpstr>Diapositive 34</vt:lpstr>
      <vt:lpstr>Fiches d’activités</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Guimond</dc:creator>
  <cp:lastModifiedBy>sylvain beauchamp</cp:lastModifiedBy>
  <cp:revision>981</cp:revision>
  <cp:lastPrinted>2015-02-27T16:06:39Z</cp:lastPrinted>
  <dcterms:created xsi:type="dcterms:W3CDTF">2014-07-29T20:22:02Z</dcterms:created>
  <dcterms:modified xsi:type="dcterms:W3CDTF">2022-09-13T15:08:01Z</dcterms:modified>
</cp:coreProperties>
</file>