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 id="2147483750" r:id="rId2"/>
  </p:sldMasterIdLst>
  <p:notesMasterIdLst>
    <p:notesMasterId r:id="rId24"/>
  </p:notesMasterIdLst>
  <p:handoutMasterIdLst>
    <p:handoutMasterId r:id="rId25"/>
  </p:handoutMasterIdLst>
  <p:sldIdLst>
    <p:sldId id="256" r:id="rId3"/>
    <p:sldId id="281" r:id="rId4"/>
    <p:sldId id="257" r:id="rId5"/>
    <p:sldId id="259" r:id="rId6"/>
    <p:sldId id="267" r:id="rId7"/>
    <p:sldId id="260" r:id="rId8"/>
    <p:sldId id="282" r:id="rId9"/>
    <p:sldId id="263" r:id="rId10"/>
    <p:sldId id="285" r:id="rId11"/>
    <p:sldId id="279" r:id="rId12"/>
    <p:sldId id="273" r:id="rId13"/>
    <p:sldId id="264" r:id="rId14"/>
    <p:sldId id="270" r:id="rId15"/>
    <p:sldId id="272" r:id="rId16"/>
    <p:sldId id="271" r:id="rId17"/>
    <p:sldId id="280" r:id="rId18"/>
    <p:sldId id="268" r:id="rId19"/>
    <p:sldId id="265" r:id="rId20"/>
    <p:sldId id="284" r:id="rId21"/>
    <p:sldId id="286" r:id="rId22"/>
    <p:sldId id="283" r:id="rId2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4C90D8-2237-4AF2-81AE-F2F66941BC8E}" v="18" dt="2024-12-12T14:10:10.1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825" autoAdjust="0"/>
  </p:normalViewPr>
  <p:slideViewPr>
    <p:cSldViewPr snapToGrid="0" snapToObjects="1">
      <p:cViewPr varScale="1">
        <p:scale>
          <a:sx n="60" d="100"/>
          <a:sy n="60" d="100"/>
        </p:scale>
        <p:origin x="2458" y="3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ène Mathieu" userId="1666ea89-81e3-4ae0-966e-dc606201fe6f" providerId="ADAL" clId="{CF4C90D8-2237-4AF2-81AE-F2F66941BC8E}"/>
    <pc:docChg chg="undo custSel addSld delSld modSld modMainMaster">
      <pc:chgData name="Hélène Mathieu" userId="1666ea89-81e3-4ae0-966e-dc606201fe6f" providerId="ADAL" clId="{CF4C90D8-2237-4AF2-81AE-F2F66941BC8E}" dt="2024-12-12T14:09:00" v="156" actId="962"/>
      <pc:docMkLst>
        <pc:docMk/>
      </pc:docMkLst>
      <pc:sldChg chg="addSp delSp modSp mod setBg">
        <pc:chgData name="Hélène Mathieu" userId="1666ea89-81e3-4ae0-966e-dc606201fe6f" providerId="ADAL" clId="{CF4C90D8-2237-4AF2-81AE-F2F66941BC8E}" dt="2024-12-12T14:01:58.411" v="56" actId="962"/>
        <pc:sldMkLst>
          <pc:docMk/>
          <pc:sldMk cId="537720913" sldId="256"/>
        </pc:sldMkLst>
        <pc:spChg chg="del">
          <ac:chgData name="Hélène Mathieu" userId="1666ea89-81e3-4ae0-966e-dc606201fe6f" providerId="ADAL" clId="{CF4C90D8-2237-4AF2-81AE-F2F66941BC8E}" dt="2024-12-12T14:01:46.891" v="52" actId="478"/>
          <ac:spMkLst>
            <pc:docMk/>
            <pc:sldMk cId="537720913" sldId="256"/>
            <ac:spMk id="2" creationId="{00000000-0000-0000-0000-000000000000}"/>
          </ac:spMkLst>
        </pc:spChg>
        <pc:spChg chg="add del mod">
          <ac:chgData name="Hélène Mathieu" userId="1666ea89-81e3-4ae0-966e-dc606201fe6f" providerId="ADAL" clId="{CF4C90D8-2237-4AF2-81AE-F2F66941BC8E}" dt="2024-12-12T14:01:39.774" v="49" actId="478"/>
          <ac:spMkLst>
            <pc:docMk/>
            <pc:sldMk cId="537720913" sldId="256"/>
            <ac:spMk id="4" creationId="{ADF63B5A-61C9-6D24-8B9A-84DF039DB7CB}"/>
          </ac:spMkLst>
        </pc:spChg>
        <pc:spChg chg="del">
          <ac:chgData name="Hélène Mathieu" userId="1666ea89-81e3-4ae0-966e-dc606201fe6f" providerId="ADAL" clId="{CF4C90D8-2237-4AF2-81AE-F2F66941BC8E}" dt="2024-12-12T14:01:36.663" v="47" actId="478"/>
          <ac:spMkLst>
            <pc:docMk/>
            <pc:sldMk cId="537720913" sldId="256"/>
            <ac:spMk id="6" creationId="{00000000-0000-0000-0000-000000000000}"/>
          </ac:spMkLst>
        </pc:spChg>
        <pc:spChg chg="del">
          <ac:chgData name="Hélène Mathieu" userId="1666ea89-81e3-4ae0-966e-dc606201fe6f" providerId="ADAL" clId="{CF4C90D8-2237-4AF2-81AE-F2F66941BC8E}" dt="2024-12-12T14:01:37.874" v="48" actId="478"/>
          <ac:spMkLst>
            <pc:docMk/>
            <pc:sldMk cId="537720913" sldId="256"/>
            <ac:spMk id="7" creationId="{00000000-0000-0000-0000-000000000000}"/>
          </ac:spMkLst>
        </pc:spChg>
        <pc:spChg chg="add del mod">
          <ac:chgData name="Hélène Mathieu" userId="1666ea89-81e3-4ae0-966e-dc606201fe6f" providerId="ADAL" clId="{CF4C90D8-2237-4AF2-81AE-F2F66941BC8E}" dt="2024-12-12T14:01:41.887" v="50" actId="478"/>
          <ac:spMkLst>
            <pc:docMk/>
            <pc:sldMk cId="537720913" sldId="256"/>
            <ac:spMk id="8" creationId="{130C1D9D-6AFC-1D70-09F8-D0D96CDB2375}"/>
          </ac:spMkLst>
        </pc:spChg>
        <pc:spChg chg="del">
          <ac:chgData name="Hélène Mathieu" userId="1666ea89-81e3-4ae0-966e-dc606201fe6f" providerId="ADAL" clId="{CF4C90D8-2237-4AF2-81AE-F2F66941BC8E}" dt="2024-12-12T14:01:50.083" v="53" actId="478"/>
          <ac:spMkLst>
            <pc:docMk/>
            <pc:sldMk cId="537720913" sldId="256"/>
            <ac:spMk id="14" creationId="{00000000-0000-0000-0000-000000000000}"/>
          </ac:spMkLst>
        </pc:spChg>
        <pc:picChg chg="add mod">
          <ac:chgData name="Hélène Mathieu" userId="1666ea89-81e3-4ae0-966e-dc606201fe6f" providerId="ADAL" clId="{CF4C90D8-2237-4AF2-81AE-F2F66941BC8E}" dt="2024-12-12T14:01:58.411" v="56" actId="962"/>
          <ac:picMkLst>
            <pc:docMk/>
            <pc:sldMk cId="537720913" sldId="256"/>
            <ac:picMk id="10" creationId="{1813981B-4D8A-BD88-2CE4-9FF62042D834}"/>
          </ac:picMkLst>
        </pc:picChg>
        <pc:picChg chg="del">
          <ac:chgData name="Hélène Mathieu" userId="1666ea89-81e3-4ae0-966e-dc606201fe6f" providerId="ADAL" clId="{CF4C90D8-2237-4AF2-81AE-F2F66941BC8E}" dt="2024-12-12T14:01:43.757" v="51" actId="478"/>
          <ac:picMkLst>
            <pc:docMk/>
            <pc:sldMk cId="537720913" sldId="256"/>
            <ac:picMk id="12" creationId="{00000000-0000-0000-0000-000000000000}"/>
          </ac:picMkLst>
        </pc:picChg>
        <pc:picChg chg="del">
          <ac:chgData name="Hélène Mathieu" userId="1666ea89-81e3-4ae0-966e-dc606201fe6f" providerId="ADAL" clId="{CF4C90D8-2237-4AF2-81AE-F2F66941BC8E}" dt="2024-12-12T14:01:34.256" v="46" actId="478"/>
          <ac:picMkLst>
            <pc:docMk/>
            <pc:sldMk cId="537720913" sldId="256"/>
            <ac:picMk id="15" creationId="{00000000-0000-0000-0000-000000000000}"/>
          </ac:picMkLst>
        </pc:picChg>
      </pc:sldChg>
      <pc:sldChg chg="setBg">
        <pc:chgData name="Hélène Mathieu" userId="1666ea89-81e3-4ae0-966e-dc606201fe6f" providerId="ADAL" clId="{CF4C90D8-2237-4AF2-81AE-F2F66941BC8E}" dt="2024-12-11T19:21:26.451" v="1"/>
        <pc:sldMkLst>
          <pc:docMk/>
          <pc:sldMk cId="2570005496" sldId="257"/>
        </pc:sldMkLst>
      </pc:sldChg>
      <pc:sldChg chg="setBg">
        <pc:chgData name="Hélène Mathieu" userId="1666ea89-81e3-4ae0-966e-dc606201fe6f" providerId="ADAL" clId="{CF4C90D8-2237-4AF2-81AE-F2F66941BC8E}" dt="2024-12-11T19:21:26.451" v="1"/>
        <pc:sldMkLst>
          <pc:docMk/>
          <pc:sldMk cId="4232194540" sldId="259"/>
        </pc:sldMkLst>
      </pc:sldChg>
      <pc:sldChg chg="addSp modSp mod setBg">
        <pc:chgData name="Hélène Mathieu" userId="1666ea89-81e3-4ae0-966e-dc606201fe6f" providerId="ADAL" clId="{CF4C90D8-2237-4AF2-81AE-F2F66941BC8E}" dt="2024-12-11T19:22:25.302" v="45" actId="1076"/>
        <pc:sldMkLst>
          <pc:docMk/>
          <pc:sldMk cId="2950407478" sldId="260"/>
        </pc:sldMkLst>
        <pc:picChg chg="add mod">
          <ac:chgData name="Hélène Mathieu" userId="1666ea89-81e3-4ae0-966e-dc606201fe6f" providerId="ADAL" clId="{CF4C90D8-2237-4AF2-81AE-F2F66941BC8E}" dt="2024-12-11T19:22:25.302" v="45" actId="1076"/>
          <ac:picMkLst>
            <pc:docMk/>
            <pc:sldMk cId="2950407478" sldId="260"/>
            <ac:picMk id="5" creationId="{89F337A2-7993-822F-CF21-84EDCB0AE50C}"/>
          </ac:picMkLst>
        </pc:picChg>
      </pc:sldChg>
      <pc:sldChg chg="addSp modSp setBg">
        <pc:chgData name="Hélène Mathieu" userId="1666ea89-81e3-4ae0-966e-dc606201fe6f" providerId="ADAL" clId="{CF4C90D8-2237-4AF2-81AE-F2F66941BC8E}" dt="2024-12-12T14:02:24.944" v="57"/>
        <pc:sldMkLst>
          <pc:docMk/>
          <pc:sldMk cId="1671141037" sldId="263"/>
        </pc:sldMkLst>
        <pc:picChg chg="add mod">
          <ac:chgData name="Hélène Mathieu" userId="1666ea89-81e3-4ae0-966e-dc606201fe6f" providerId="ADAL" clId="{CF4C90D8-2237-4AF2-81AE-F2F66941BC8E}" dt="2024-12-12T14:02:24.944" v="57"/>
          <ac:picMkLst>
            <pc:docMk/>
            <pc:sldMk cId="1671141037" sldId="263"/>
            <ac:picMk id="2" creationId="{0CB15EB0-998B-4805-9E14-A75E9CA94760}"/>
          </ac:picMkLst>
        </pc:picChg>
      </pc:sldChg>
      <pc:sldChg chg="setBg">
        <pc:chgData name="Hélène Mathieu" userId="1666ea89-81e3-4ae0-966e-dc606201fe6f" providerId="ADAL" clId="{CF4C90D8-2237-4AF2-81AE-F2F66941BC8E}" dt="2024-12-11T19:21:26.451" v="1"/>
        <pc:sldMkLst>
          <pc:docMk/>
          <pc:sldMk cId="2653277004" sldId="264"/>
        </pc:sldMkLst>
      </pc:sldChg>
      <pc:sldChg chg="addSp delSp modSp mod setBg">
        <pc:chgData name="Hélène Mathieu" userId="1666ea89-81e3-4ae0-966e-dc606201fe6f" providerId="ADAL" clId="{CF4C90D8-2237-4AF2-81AE-F2F66941BC8E}" dt="2024-12-12T14:05:44.370" v="88" actId="962"/>
        <pc:sldMkLst>
          <pc:docMk/>
          <pc:sldMk cId="221534581" sldId="265"/>
        </pc:sldMkLst>
        <pc:spChg chg="del">
          <ac:chgData name="Hélène Mathieu" userId="1666ea89-81e3-4ae0-966e-dc606201fe6f" providerId="ADAL" clId="{CF4C90D8-2237-4AF2-81AE-F2F66941BC8E}" dt="2024-12-12T14:04:49.410" v="72" actId="478"/>
          <ac:spMkLst>
            <pc:docMk/>
            <pc:sldMk cId="221534581" sldId="265"/>
            <ac:spMk id="7" creationId="{00000000-0000-0000-0000-000000000000}"/>
          </ac:spMkLst>
        </pc:spChg>
        <pc:spChg chg="del">
          <ac:chgData name="Hélène Mathieu" userId="1666ea89-81e3-4ae0-966e-dc606201fe6f" providerId="ADAL" clId="{CF4C90D8-2237-4AF2-81AE-F2F66941BC8E}" dt="2024-12-12T14:04:54.357" v="74" actId="478"/>
          <ac:spMkLst>
            <pc:docMk/>
            <pc:sldMk cId="221534581" sldId="265"/>
            <ac:spMk id="10" creationId="{00000000-0000-0000-0000-000000000000}"/>
          </ac:spMkLst>
        </pc:spChg>
        <pc:spChg chg="del">
          <ac:chgData name="Hélène Mathieu" userId="1666ea89-81e3-4ae0-966e-dc606201fe6f" providerId="ADAL" clId="{CF4C90D8-2237-4AF2-81AE-F2F66941BC8E}" dt="2024-12-12T14:05:11.150" v="79" actId="478"/>
          <ac:spMkLst>
            <pc:docMk/>
            <pc:sldMk cId="221534581" sldId="265"/>
            <ac:spMk id="11" creationId="{00000000-0000-0000-0000-000000000000}"/>
          </ac:spMkLst>
        </pc:spChg>
        <pc:spChg chg="del">
          <ac:chgData name="Hélène Mathieu" userId="1666ea89-81e3-4ae0-966e-dc606201fe6f" providerId="ADAL" clId="{CF4C90D8-2237-4AF2-81AE-F2F66941BC8E}" dt="2024-12-12T14:04:51.484" v="73" actId="478"/>
          <ac:spMkLst>
            <pc:docMk/>
            <pc:sldMk cId="221534581" sldId="265"/>
            <ac:spMk id="13" creationId="{00000000-0000-0000-0000-000000000000}"/>
          </ac:spMkLst>
        </pc:spChg>
        <pc:spChg chg="add del mod">
          <ac:chgData name="Hélène Mathieu" userId="1666ea89-81e3-4ae0-966e-dc606201fe6f" providerId="ADAL" clId="{CF4C90D8-2237-4AF2-81AE-F2F66941BC8E}" dt="2024-12-12T14:04:56.375" v="75" actId="478"/>
          <ac:spMkLst>
            <pc:docMk/>
            <pc:sldMk cId="221534581" sldId="265"/>
            <ac:spMk id="17" creationId="{67864339-C919-783E-CC25-CA9EBA04976E}"/>
          </ac:spMkLst>
        </pc:spChg>
        <pc:spChg chg="del">
          <ac:chgData name="Hélène Mathieu" userId="1666ea89-81e3-4ae0-966e-dc606201fe6f" providerId="ADAL" clId="{CF4C90D8-2237-4AF2-81AE-F2F66941BC8E}" dt="2024-12-12T14:05:17.836" v="82" actId="478"/>
          <ac:spMkLst>
            <pc:docMk/>
            <pc:sldMk cId="221534581" sldId="265"/>
            <ac:spMk id="18" creationId="{00000000-0000-0000-0000-000000000000}"/>
          </ac:spMkLst>
        </pc:spChg>
        <pc:spChg chg="add del mod">
          <ac:chgData name="Hélène Mathieu" userId="1666ea89-81e3-4ae0-966e-dc606201fe6f" providerId="ADAL" clId="{CF4C90D8-2237-4AF2-81AE-F2F66941BC8E}" dt="2024-12-12T14:05:26.993" v="85" actId="478"/>
          <ac:spMkLst>
            <pc:docMk/>
            <pc:sldMk cId="221534581" sldId="265"/>
            <ac:spMk id="20" creationId="{B216556C-1F46-BABF-9AF8-D1EECBC684BB}"/>
          </ac:spMkLst>
        </pc:spChg>
        <pc:spChg chg="del">
          <ac:chgData name="Hélène Mathieu" userId="1666ea89-81e3-4ae0-966e-dc606201fe6f" providerId="ADAL" clId="{CF4C90D8-2237-4AF2-81AE-F2F66941BC8E}" dt="2024-12-12T14:04:58.016" v="76" actId="478"/>
          <ac:spMkLst>
            <pc:docMk/>
            <pc:sldMk cId="221534581" sldId="265"/>
            <ac:spMk id="21" creationId="{00000000-0000-0000-0000-000000000000}"/>
          </ac:spMkLst>
        </pc:spChg>
        <pc:graphicFrameChg chg="del">
          <ac:chgData name="Hélène Mathieu" userId="1666ea89-81e3-4ae0-966e-dc606201fe6f" providerId="ADAL" clId="{CF4C90D8-2237-4AF2-81AE-F2F66941BC8E}" dt="2024-12-12T14:05:05.707" v="77" actId="478"/>
          <ac:graphicFrameMkLst>
            <pc:docMk/>
            <pc:sldMk cId="221534581" sldId="265"/>
            <ac:graphicFrameMk id="2" creationId="{00000000-0000-0000-0000-000000000000}"/>
          </ac:graphicFrameMkLst>
        </pc:graphicFrameChg>
        <pc:graphicFrameChg chg="del modGraphic">
          <ac:chgData name="Hélène Mathieu" userId="1666ea89-81e3-4ae0-966e-dc606201fe6f" providerId="ADAL" clId="{CF4C90D8-2237-4AF2-81AE-F2F66941BC8E}" dt="2024-12-12T14:05:22.452" v="83" actId="478"/>
          <ac:graphicFrameMkLst>
            <pc:docMk/>
            <pc:sldMk cId="221534581" sldId="265"/>
            <ac:graphicFrameMk id="23" creationId="{00000000-0000-0000-0000-000000000000}"/>
          </ac:graphicFrameMkLst>
        </pc:graphicFrameChg>
        <pc:picChg chg="del">
          <ac:chgData name="Hélène Mathieu" userId="1666ea89-81e3-4ae0-966e-dc606201fe6f" providerId="ADAL" clId="{CF4C90D8-2237-4AF2-81AE-F2F66941BC8E}" dt="2024-12-12T14:05:07.215" v="78" actId="478"/>
          <ac:picMkLst>
            <pc:docMk/>
            <pc:sldMk cId="221534581" sldId="265"/>
            <ac:picMk id="3" creationId="{00000000-0000-0000-0000-000000000000}"/>
          </ac:picMkLst>
        </pc:picChg>
        <pc:picChg chg="mod">
          <ac:chgData name="Hélène Mathieu" userId="1666ea89-81e3-4ae0-966e-dc606201fe6f" providerId="ADAL" clId="{CF4C90D8-2237-4AF2-81AE-F2F66941BC8E}" dt="2024-12-12T14:04:22.825" v="69"/>
          <ac:picMkLst>
            <pc:docMk/>
            <pc:sldMk cId="221534581" sldId="265"/>
            <ac:picMk id="5" creationId="{995947D3-2FBD-C2FB-5E90-FF8ADDEE5A1C}"/>
          </ac:picMkLst>
        </pc:picChg>
        <pc:picChg chg="mod">
          <ac:chgData name="Hélène Mathieu" userId="1666ea89-81e3-4ae0-966e-dc606201fe6f" providerId="ADAL" clId="{CF4C90D8-2237-4AF2-81AE-F2F66941BC8E}" dt="2024-12-12T14:04:22.825" v="69"/>
          <ac:picMkLst>
            <pc:docMk/>
            <pc:sldMk cId="221534581" sldId="265"/>
            <ac:picMk id="8" creationId="{01DAB40D-BCEF-442E-8EC8-D5DA3CC95878}"/>
          </ac:picMkLst>
        </pc:picChg>
        <pc:picChg chg="mod">
          <ac:chgData name="Hélène Mathieu" userId="1666ea89-81e3-4ae0-966e-dc606201fe6f" providerId="ADAL" clId="{CF4C90D8-2237-4AF2-81AE-F2F66941BC8E}" dt="2024-12-12T14:04:22.825" v="69"/>
          <ac:picMkLst>
            <pc:docMk/>
            <pc:sldMk cId="221534581" sldId="265"/>
            <ac:picMk id="12" creationId="{6E616581-76BF-CBD1-8CE2-4CD094012894}"/>
          </ac:picMkLst>
        </pc:picChg>
        <pc:picChg chg="mod">
          <ac:chgData name="Hélène Mathieu" userId="1666ea89-81e3-4ae0-966e-dc606201fe6f" providerId="ADAL" clId="{CF4C90D8-2237-4AF2-81AE-F2F66941BC8E}" dt="2024-12-12T14:04:22.825" v="69"/>
          <ac:picMkLst>
            <pc:docMk/>
            <pc:sldMk cId="221534581" sldId="265"/>
            <ac:picMk id="15" creationId="{D69EE8C7-7C08-4190-1932-6D84B04030BF}"/>
          </ac:picMkLst>
        </pc:picChg>
        <pc:picChg chg="del">
          <ac:chgData name="Hélène Mathieu" userId="1666ea89-81e3-4ae0-966e-dc606201fe6f" providerId="ADAL" clId="{CF4C90D8-2237-4AF2-81AE-F2F66941BC8E}" dt="2024-12-12T14:05:16.398" v="81" actId="478"/>
          <ac:picMkLst>
            <pc:docMk/>
            <pc:sldMk cId="221534581" sldId="265"/>
            <ac:picMk id="24" creationId="{00000000-0000-0000-0000-000000000000}"/>
          </ac:picMkLst>
        </pc:picChg>
        <pc:picChg chg="add mod">
          <ac:chgData name="Hélène Mathieu" userId="1666ea89-81e3-4ae0-966e-dc606201fe6f" providerId="ADAL" clId="{CF4C90D8-2237-4AF2-81AE-F2F66941BC8E}" dt="2024-12-12T14:05:44.370" v="88" actId="962"/>
          <ac:picMkLst>
            <pc:docMk/>
            <pc:sldMk cId="221534581" sldId="265"/>
            <ac:picMk id="25" creationId="{37187378-8786-1CD0-B35C-5D86EB29CE79}"/>
          </ac:picMkLst>
        </pc:picChg>
      </pc:sldChg>
      <pc:sldChg chg="setBg">
        <pc:chgData name="Hélène Mathieu" userId="1666ea89-81e3-4ae0-966e-dc606201fe6f" providerId="ADAL" clId="{CF4C90D8-2237-4AF2-81AE-F2F66941BC8E}" dt="2024-12-11T19:21:26.451" v="1"/>
        <pc:sldMkLst>
          <pc:docMk/>
          <pc:sldMk cId="2238945564" sldId="267"/>
        </pc:sldMkLst>
      </pc:sldChg>
      <pc:sldChg chg="setBg">
        <pc:chgData name="Hélène Mathieu" userId="1666ea89-81e3-4ae0-966e-dc606201fe6f" providerId="ADAL" clId="{CF4C90D8-2237-4AF2-81AE-F2F66941BC8E}" dt="2024-12-11T19:21:26.451" v="1"/>
        <pc:sldMkLst>
          <pc:docMk/>
          <pc:sldMk cId="2093342040" sldId="268"/>
        </pc:sldMkLst>
      </pc:sldChg>
      <pc:sldChg chg="setBg">
        <pc:chgData name="Hélène Mathieu" userId="1666ea89-81e3-4ae0-966e-dc606201fe6f" providerId="ADAL" clId="{CF4C90D8-2237-4AF2-81AE-F2F66941BC8E}" dt="2024-12-11T19:21:26.451" v="1"/>
        <pc:sldMkLst>
          <pc:docMk/>
          <pc:sldMk cId="1534337149" sldId="270"/>
        </pc:sldMkLst>
      </pc:sldChg>
      <pc:sldChg chg="setBg">
        <pc:chgData name="Hélène Mathieu" userId="1666ea89-81e3-4ae0-966e-dc606201fe6f" providerId="ADAL" clId="{CF4C90D8-2237-4AF2-81AE-F2F66941BC8E}" dt="2024-12-11T19:21:26.451" v="1"/>
        <pc:sldMkLst>
          <pc:docMk/>
          <pc:sldMk cId="2875908691" sldId="271"/>
        </pc:sldMkLst>
      </pc:sldChg>
      <pc:sldChg chg="setBg">
        <pc:chgData name="Hélène Mathieu" userId="1666ea89-81e3-4ae0-966e-dc606201fe6f" providerId="ADAL" clId="{CF4C90D8-2237-4AF2-81AE-F2F66941BC8E}" dt="2024-12-11T19:21:26.451" v="1"/>
        <pc:sldMkLst>
          <pc:docMk/>
          <pc:sldMk cId="2229573115" sldId="272"/>
        </pc:sldMkLst>
      </pc:sldChg>
      <pc:sldChg chg="addSp modSp setBg">
        <pc:chgData name="Hélène Mathieu" userId="1666ea89-81e3-4ae0-966e-dc606201fe6f" providerId="ADAL" clId="{CF4C90D8-2237-4AF2-81AE-F2F66941BC8E}" dt="2024-12-12T14:02:40.802" v="59"/>
        <pc:sldMkLst>
          <pc:docMk/>
          <pc:sldMk cId="1671141037" sldId="273"/>
        </pc:sldMkLst>
        <pc:picChg chg="add mod">
          <ac:chgData name="Hélène Mathieu" userId="1666ea89-81e3-4ae0-966e-dc606201fe6f" providerId="ADAL" clId="{CF4C90D8-2237-4AF2-81AE-F2F66941BC8E}" dt="2024-12-12T14:02:40.802" v="59"/>
          <ac:picMkLst>
            <pc:docMk/>
            <pc:sldMk cId="1671141037" sldId="273"/>
            <ac:picMk id="3" creationId="{95CDC055-04B9-5CD3-3A43-7DEF61F1FD88}"/>
          </ac:picMkLst>
        </pc:picChg>
      </pc:sldChg>
      <pc:sldChg chg="setBg">
        <pc:chgData name="Hélène Mathieu" userId="1666ea89-81e3-4ae0-966e-dc606201fe6f" providerId="ADAL" clId="{CF4C90D8-2237-4AF2-81AE-F2F66941BC8E}" dt="2024-12-11T19:21:26.451" v="1"/>
        <pc:sldMkLst>
          <pc:docMk/>
          <pc:sldMk cId="221534581" sldId="279"/>
        </pc:sldMkLst>
      </pc:sldChg>
      <pc:sldChg chg="setBg">
        <pc:chgData name="Hélène Mathieu" userId="1666ea89-81e3-4ae0-966e-dc606201fe6f" providerId="ADAL" clId="{CF4C90D8-2237-4AF2-81AE-F2F66941BC8E}" dt="2024-12-11T19:21:26.451" v="1"/>
        <pc:sldMkLst>
          <pc:docMk/>
          <pc:sldMk cId="2875908691" sldId="280"/>
        </pc:sldMkLst>
      </pc:sldChg>
      <pc:sldChg chg="setBg">
        <pc:chgData name="Hélène Mathieu" userId="1666ea89-81e3-4ae0-966e-dc606201fe6f" providerId="ADAL" clId="{CF4C90D8-2237-4AF2-81AE-F2F66941BC8E}" dt="2024-12-11T19:21:26.451" v="1"/>
        <pc:sldMkLst>
          <pc:docMk/>
          <pc:sldMk cId="2837730278" sldId="281"/>
        </pc:sldMkLst>
      </pc:sldChg>
      <pc:sldChg chg="setBg">
        <pc:chgData name="Hélène Mathieu" userId="1666ea89-81e3-4ae0-966e-dc606201fe6f" providerId="ADAL" clId="{CF4C90D8-2237-4AF2-81AE-F2F66941BC8E}" dt="2024-12-11T19:21:26.451" v="1"/>
        <pc:sldMkLst>
          <pc:docMk/>
          <pc:sldMk cId="1986059436" sldId="282"/>
        </pc:sldMkLst>
      </pc:sldChg>
      <pc:sldChg chg="addSp delSp modSp mod setBg">
        <pc:chgData name="Hélène Mathieu" userId="1666ea89-81e3-4ae0-966e-dc606201fe6f" providerId="ADAL" clId="{CF4C90D8-2237-4AF2-81AE-F2F66941BC8E}" dt="2024-12-12T14:09:00" v="156" actId="962"/>
        <pc:sldMkLst>
          <pc:docMk/>
          <pc:sldMk cId="3738727742" sldId="283"/>
        </pc:sldMkLst>
        <pc:spChg chg="add del mod">
          <ac:chgData name="Hélène Mathieu" userId="1666ea89-81e3-4ae0-966e-dc606201fe6f" providerId="ADAL" clId="{CF4C90D8-2237-4AF2-81AE-F2F66941BC8E}" dt="2024-12-12T14:08:16.323" v="139" actId="478"/>
          <ac:spMkLst>
            <pc:docMk/>
            <pc:sldMk cId="3738727742" sldId="283"/>
            <ac:spMk id="4" creationId="{B1F69D96-B3E8-7A58-29A6-A677EEECA030}"/>
          </ac:spMkLst>
        </pc:spChg>
        <pc:spChg chg="add del mod">
          <ac:chgData name="Hélène Mathieu" userId="1666ea89-81e3-4ae0-966e-dc606201fe6f" providerId="ADAL" clId="{CF4C90D8-2237-4AF2-81AE-F2F66941BC8E}" dt="2024-12-12T14:08:51.903" v="153" actId="478"/>
          <ac:spMkLst>
            <pc:docMk/>
            <pc:sldMk cId="3738727742" sldId="283"/>
            <ac:spMk id="6" creationId="{20E1DF0D-9C60-65B0-0DAE-5A9A39178069}"/>
          </ac:spMkLst>
        </pc:spChg>
        <pc:spChg chg="del">
          <ac:chgData name="Hélène Mathieu" userId="1666ea89-81e3-4ae0-966e-dc606201fe6f" providerId="ADAL" clId="{CF4C90D8-2237-4AF2-81AE-F2F66941BC8E}" dt="2024-12-12T14:07:51.283" v="127" actId="478"/>
          <ac:spMkLst>
            <pc:docMk/>
            <pc:sldMk cId="3738727742" sldId="283"/>
            <ac:spMk id="7" creationId="{00000000-0000-0000-0000-000000000000}"/>
          </ac:spMkLst>
        </pc:spChg>
        <pc:spChg chg="del">
          <ac:chgData name="Hélène Mathieu" userId="1666ea89-81e3-4ae0-966e-dc606201fe6f" providerId="ADAL" clId="{CF4C90D8-2237-4AF2-81AE-F2F66941BC8E}" dt="2024-12-12T14:07:53.373" v="128" actId="478"/>
          <ac:spMkLst>
            <pc:docMk/>
            <pc:sldMk cId="3738727742" sldId="283"/>
            <ac:spMk id="10" creationId="{00000000-0000-0000-0000-000000000000}"/>
          </ac:spMkLst>
        </pc:spChg>
        <pc:spChg chg="del mod">
          <ac:chgData name="Hélène Mathieu" userId="1666ea89-81e3-4ae0-966e-dc606201fe6f" providerId="ADAL" clId="{CF4C90D8-2237-4AF2-81AE-F2F66941BC8E}" dt="2024-12-12T14:08:06.004" v="134" actId="478"/>
          <ac:spMkLst>
            <pc:docMk/>
            <pc:sldMk cId="3738727742" sldId="283"/>
            <ac:spMk id="11" creationId="{00000000-0000-0000-0000-000000000000}"/>
          </ac:spMkLst>
        </pc:spChg>
        <pc:spChg chg="del">
          <ac:chgData name="Hélène Mathieu" userId="1666ea89-81e3-4ae0-966e-dc606201fe6f" providerId="ADAL" clId="{CF4C90D8-2237-4AF2-81AE-F2F66941BC8E}" dt="2024-12-12T14:07:56.421" v="130" actId="478"/>
          <ac:spMkLst>
            <pc:docMk/>
            <pc:sldMk cId="3738727742" sldId="283"/>
            <ac:spMk id="13" creationId="{00000000-0000-0000-0000-000000000000}"/>
          </ac:spMkLst>
        </pc:spChg>
        <pc:spChg chg="del">
          <ac:chgData name="Hélène Mathieu" userId="1666ea89-81e3-4ae0-966e-dc606201fe6f" providerId="ADAL" clId="{CF4C90D8-2237-4AF2-81AE-F2F66941BC8E}" dt="2024-12-12T14:08:23.561" v="141" actId="478"/>
          <ac:spMkLst>
            <pc:docMk/>
            <pc:sldMk cId="3738727742" sldId="283"/>
            <ac:spMk id="16" creationId="{00000000-0000-0000-0000-000000000000}"/>
          </ac:spMkLst>
        </pc:spChg>
        <pc:spChg chg="del">
          <ac:chgData name="Hélène Mathieu" userId="1666ea89-81e3-4ae0-966e-dc606201fe6f" providerId="ADAL" clId="{CF4C90D8-2237-4AF2-81AE-F2F66941BC8E}" dt="2024-12-12T14:08:47.359" v="151" actId="478"/>
          <ac:spMkLst>
            <pc:docMk/>
            <pc:sldMk cId="3738727742" sldId="283"/>
            <ac:spMk id="18" creationId="{00000000-0000-0000-0000-000000000000}"/>
          </ac:spMkLst>
        </pc:spChg>
        <pc:spChg chg="del">
          <ac:chgData name="Hélène Mathieu" userId="1666ea89-81e3-4ae0-966e-dc606201fe6f" providerId="ADAL" clId="{CF4C90D8-2237-4AF2-81AE-F2F66941BC8E}" dt="2024-12-12T14:08:33.102" v="145" actId="478"/>
          <ac:spMkLst>
            <pc:docMk/>
            <pc:sldMk cId="3738727742" sldId="283"/>
            <ac:spMk id="20" creationId="{00000000-0000-0000-0000-000000000000}"/>
          </ac:spMkLst>
        </pc:spChg>
        <pc:spChg chg="del">
          <ac:chgData name="Hélène Mathieu" userId="1666ea89-81e3-4ae0-966e-dc606201fe6f" providerId="ADAL" clId="{CF4C90D8-2237-4AF2-81AE-F2F66941BC8E}" dt="2024-12-12T14:08:18.857" v="140" actId="478"/>
          <ac:spMkLst>
            <pc:docMk/>
            <pc:sldMk cId="3738727742" sldId="283"/>
            <ac:spMk id="27" creationId="{00000000-0000-0000-0000-000000000000}"/>
          </ac:spMkLst>
        </pc:spChg>
        <pc:spChg chg="del">
          <ac:chgData name="Hélène Mathieu" userId="1666ea89-81e3-4ae0-966e-dc606201fe6f" providerId="ADAL" clId="{CF4C90D8-2237-4AF2-81AE-F2F66941BC8E}" dt="2024-12-12T14:08:30.326" v="144" actId="478"/>
          <ac:spMkLst>
            <pc:docMk/>
            <pc:sldMk cId="3738727742" sldId="283"/>
            <ac:spMk id="28" creationId="{00000000-0000-0000-0000-000000000000}"/>
          </ac:spMkLst>
        </pc:spChg>
        <pc:spChg chg="del">
          <ac:chgData name="Hélène Mathieu" userId="1666ea89-81e3-4ae0-966e-dc606201fe6f" providerId="ADAL" clId="{CF4C90D8-2237-4AF2-81AE-F2F66941BC8E}" dt="2024-12-12T14:08:27.419" v="143" actId="478"/>
          <ac:spMkLst>
            <pc:docMk/>
            <pc:sldMk cId="3738727742" sldId="283"/>
            <ac:spMk id="29" creationId="{00000000-0000-0000-0000-000000000000}"/>
          </ac:spMkLst>
        </pc:spChg>
        <pc:spChg chg="del">
          <ac:chgData name="Hélène Mathieu" userId="1666ea89-81e3-4ae0-966e-dc606201fe6f" providerId="ADAL" clId="{CF4C90D8-2237-4AF2-81AE-F2F66941BC8E}" dt="2024-12-12T14:08:25.513" v="142" actId="478"/>
          <ac:spMkLst>
            <pc:docMk/>
            <pc:sldMk cId="3738727742" sldId="283"/>
            <ac:spMk id="30" creationId="{00000000-0000-0000-0000-000000000000}"/>
          </ac:spMkLst>
        </pc:spChg>
        <pc:spChg chg="del">
          <ac:chgData name="Hélène Mathieu" userId="1666ea89-81e3-4ae0-966e-dc606201fe6f" providerId="ADAL" clId="{CF4C90D8-2237-4AF2-81AE-F2F66941BC8E}" dt="2024-12-12T14:08:09.277" v="135" actId="478"/>
          <ac:spMkLst>
            <pc:docMk/>
            <pc:sldMk cId="3738727742" sldId="283"/>
            <ac:spMk id="31" creationId="{00000000-0000-0000-0000-000000000000}"/>
          </ac:spMkLst>
        </pc:spChg>
        <pc:spChg chg="del">
          <ac:chgData name="Hélène Mathieu" userId="1666ea89-81e3-4ae0-966e-dc606201fe6f" providerId="ADAL" clId="{CF4C90D8-2237-4AF2-81AE-F2F66941BC8E}" dt="2024-12-12T14:08:35.113" v="146" actId="478"/>
          <ac:spMkLst>
            <pc:docMk/>
            <pc:sldMk cId="3738727742" sldId="283"/>
            <ac:spMk id="32" creationId="{00000000-0000-0000-0000-000000000000}"/>
          </ac:spMkLst>
        </pc:spChg>
        <pc:spChg chg="del">
          <ac:chgData name="Hélène Mathieu" userId="1666ea89-81e3-4ae0-966e-dc606201fe6f" providerId="ADAL" clId="{CF4C90D8-2237-4AF2-81AE-F2F66941BC8E}" dt="2024-12-12T14:08:37.185" v="147" actId="478"/>
          <ac:spMkLst>
            <pc:docMk/>
            <pc:sldMk cId="3738727742" sldId="283"/>
            <ac:spMk id="33" creationId="{00000000-0000-0000-0000-000000000000}"/>
          </ac:spMkLst>
        </pc:spChg>
        <pc:spChg chg="del">
          <ac:chgData name="Hélène Mathieu" userId="1666ea89-81e3-4ae0-966e-dc606201fe6f" providerId="ADAL" clId="{CF4C90D8-2237-4AF2-81AE-F2F66941BC8E}" dt="2024-12-12T14:08:39.137" v="148" actId="478"/>
          <ac:spMkLst>
            <pc:docMk/>
            <pc:sldMk cId="3738727742" sldId="283"/>
            <ac:spMk id="34" creationId="{00000000-0000-0000-0000-000000000000}"/>
          </ac:spMkLst>
        </pc:spChg>
        <pc:graphicFrameChg chg="del">
          <ac:chgData name="Hélène Mathieu" userId="1666ea89-81e3-4ae0-966e-dc606201fe6f" providerId="ADAL" clId="{CF4C90D8-2237-4AF2-81AE-F2F66941BC8E}" dt="2024-12-12T14:08:00.753" v="132" actId="478"/>
          <ac:graphicFrameMkLst>
            <pc:docMk/>
            <pc:sldMk cId="3738727742" sldId="283"/>
            <ac:graphicFrameMk id="15" creationId="{00000000-0000-0000-0000-000000000000}"/>
          </ac:graphicFrameMkLst>
        </pc:graphicFrameChg>
        <pc:graphicFrameChg chg="del">
          <ac:chgData name="Hélène Mathieu" userId="1666ea89-81e3-4ae0-966e-dc606201fe6f" providerId="ADAL" clId="{CF4C90D8-2237-4AF2-81AE-F2F66941BC8E}" dt="2024-12-12T14:08:42.075" v="149" actId="478"/>
          <ac:graphicFrameMkLst>
            <pc:docMk/>
            <pc:sldMk cId="3738727742" sldId="283"/>
            <ac:graphicFrameMk id="23" creationId="{00000000-0000-0000-0000-000000000000}"/>
          </ac:graphicFrameMkLst>
        </pc:graphicFrameChg>
        <pc:picChg chg="del">
          <ac:chgData name="Hélène Mathieu" userId="1666ea89-81e3-4ae0-966e-dc606201fe6f" providerId="ADAL" clId="{CF4C90D8-2237-4AF2-81AE-F2F66941BC8E}" dt="2024-12-12T14:07:54.623" v="129" actId="478"/>
          <ac:picMkLst>
            <pc:docMk/>
            <pc:sldMk cId="3738727742" sldId="283"/>
            <ac:picMk id="2" creationId="{00000000-0000-0000-0000-000000000000}"/>
          </ac:picMkLst>
        </pc:picChg>
        <pc:picChg chg="add mod">
          <ac:chgData name="Hélène Mathieu" userId="1666ea89-81e3-4ae0-966e-dc606201fe6f" providerId="ADAL" clId="{CF4C90D8-2237-4AF2-81AE-F2F66941BC8E}" dt="2024-12-12T14:09:00" v="156" actId="962"/>
          <ac:picMkLst>
            <pc:docMk/>
            <pc:sldMk cId="3738727742" sldId="283"/>
            <ac:picMk id="9" creationId="{F05B326C-744F-767E-3928-35C069885E02}"/>
          </ac:picMkLst>
        </pc:picChg>
        <pc:picChg chg="del">
          <ac:chgData name="Hélène Mathieu" userId="1666ea89-81e3-4ae0-966e-dc606201fe6f" providerId="ADAL" clId="{CF4C90D8-2237-4AF2-81AE-F2F66941BC8E}" dt="2024-12-12T14:08:44.892" v="150" actId="478"/>
          <ac:picMkLst>
            <pc:docMk/>
            <pc:sldMk cId="3738727742" sldId="283"/>
            <ac:picMk id="24" creationId="{00000000-0000-0000-0000-000000000000}"/>
          </ac:picMkLst>
        </pc:picChg>
        <pc:cxnChg chg="del">
          <ac:chgData name="Hélène Mathieu" userId="1666ea89-81e3-4ae0-966e-dc606201fe6f" providerId="ADAL" clId="{CF4C90D8-2237-4AF2-81AE-F2F66941BC8E}" dt="2024-12-12T14:07:58.197" v="131" actId="478"/>
          <ac:cxnSpMkLst>
            <pc:docMk/>
            <pc:sldMk cId="3738727742" sldId="283"/>
            <ac:cxnSpMk id="17" creationId="{00000000-0000-0000-0000-000000000000}"/>
          </ac:cxnSpMkLst>
        </pc:cxnChg>
      </pc:sldChg>
      <pc:sldChg chg="addSp delSp modSp mod setBg">
        <pc:chgData name="Hélène Mathieu" userId="1666ea89-81e3-4ae0-966e-dc606201fe6f" providerId="ADAL" clId="{CF4C90D8-2237-4AF2-81AE-F2F66941BC8E}" dt="2024-12-12T14:06:23.100" v="99" actId="962"/>
        <pc:sldMkLst>
          <pc:docMk/>
          <pc:sldMk cId="861024101" sldId="284"/>
        </pc:sldMkLst>
        <pc:spChg chg="add del mod">
          <ac:chgData name="Hélène Mathieu" userId="1666ea89-81e3-4ae0-966e-dc606201fe6f" providerId="ADAL" clId="{CF4C90D8-2237-4AF2-81AE-F2F66941BC8E}" dt="2024-12-12T14:06:13.557" v="96" actId="478"/>
          <ac:spMkLst>
            <pc:docMk/>
            <pc:sldMk cId="861024101" sldId="284"/>
            <ac:spMk id="3" creationId="{A5681D49-499D-15BB-DED4-EF2EF9068909}"/>
          </ac:spMkLst>
        </pc:spChg>
        <pc:spChg chg="del">
          <ac:chgData name="Hélène Mathieu" userId="1666ea89-81e3-4ae0-966e-dc606201fe6f" providerId="ADAL" clId="{CF4C90D8-2237-4AF2-81AE-F2F66941BC8E}" dt="2024-12-12T14:05:51.583" v="89" actId="478"/>
          <ac:spMkLst>
            <pc:docMk/>
            <pc:sldMk cId="861024101" sldId="284"/>
            <ac:spMk id="7" creationId="{00000000-0000-0000-0000-000000000000}"/>
          </ac:spMkLst>
        </pc:spChg>
        <pc:spChg chg="del mod">
          <ac:chgData name="Hélène Mathieu" userId="1666ea89-81e3-4ae0-966e-dc606201fe6f" providerId="ADAL" clId="{CF4C90D8-2237-4AF2-81AE-F2F66941BC8E}" dt="2024-12-12T14:06:09.266" v="94" actId="478"/>
          <ac:spMkLst>
            <pc:docMk/>
            <pc:sldMk cId="861024101" sldId="284"/>
            <ac:spMk id="18" creationId="{00000000-0000-0000-0000-000000000000}"/>
          </ac:spMkLst>
        </pc:spChg>
        <pc:graphicFrameChg chg="del modGraphic">
          <ac:chgData name="Hélène Mathieu" userId="1666ea89-81e3-4ae0-966e-dc606201fe6f" providerId="ADAL" clId="{CF4C90D8-2237-4AF2-81AE-F2F66941BC8E}" dt="2024-12-12T14:06:05.518" v="92" actId="478"/>
          <ac:graphicFrameMkLst>
            <pc:docMk/>
            <pc:sldMk cId="861024101" sldId="284"/>
            <ac:graphicFrameMk id="15" creationId="{00000000-0000-0000-0000-000000000000}"/>
          </ac:graphicFrameMkLst>
        </pc:graphicFrameChg>
        <pc:picChg chg="add mod">
          <ac:chgData name="Hélène Mathieu" userId="1666ea89-81e3-4ae0-966e-dc606201fe6f" providerId="ADAL" clId="{CF4C90D8-2237-4AF2-81AE-F2F66941BC8E}" dt="2024-12-12T14:06:23.100" v="99" actId="962"/>
          <ac:picMkLst>
            <pc:docMk/>
            <pc:sldMk cId="861024101" sldId="284"/>
            <ac:picMk id="5" creationId="{E7CDFCDF-CB7E-5B24-3B3A-2DE0F1341289}"/>
          </ac:picMkLst>
        </pc:picChg>
        <pc:cxnChg chg="del">
          <ac:chgData name="Hélène Mathieu" userId="1666ea89-81e3-4ae0-966e-dc606201fe6f" providerId="ADAL" clId="{CF4C90D8-2237-4AF2-81AE-F2F66941BC8E}" dt="2024-12-12T14:05:53.328" v="90" actId="478"/>
          <ac:cxnSpMkLst>
            <pc:docMk/>
            <pc:sldMk cId="861024101" sldId="284"/>
            <ac:cxnSpMk id="17" creationId="{00000000-0000-0000-0000-000000000000}"/>
          </ac:cxnSpMkLst>
        </pc:cxnChg>
      </pc:sldChg>
      <pc:sldChg chg="addSp modSp setBg">
        <pc:chgData name="Hélène Mathieu" userId="1666ea89-81e3-4ae0-966e-dc606201fe6f" providerId="ADAL" clId="{CF4C90D8-2237-4AF2-81AE-F2F66941BC8E}" dt="2024-12-12T14:02:31.596" v="58"/>
        <pc:sldMkLst>
          <pc:docMk/>
          <pc:sldMk cId="2479977754" sldId="285"/>
        </pc:sldMkLst>
        <pc:picChg chg="add mod">
          <ac:chgData name="Hélène Mathieu" userId="1666ea89-81e3-4ae0-966e-dc606201fe6f" providerId="ADAL" clId="{CF4C90D8-2237-4AF2-81AE-F2F66941BC8E}" dt="2024-12-12T14:02:31.596" v="58"/>
          <ac:picMkLst>
            <pc:docMk/>
            <pc:sldMk cId="2479977754" sldId="285"/>
            <ac:picMk id="2" creationId="{BF718FAF-F764-12D8-D60C-77870BBB0A9F}"/>
          </ac:picMkLst>
        </pc:picChg>
      </pc:sldChg>
      <pc:sldChg chg="addSp delSp modSp mod setBg">
        <pc:chgData name="Hélène Mathieu" userId="1666ea89-81e3-4ae0-966e-dc606201fe6f" providerId="ADAL" clId="{CF4C90D8-2237-4AF2-81AE-F2F66941BC8E}" dt="2024-12-12T14:07:44.353" v="126" actId="962"/>
        <pc:sldMkLst>
          <pc:docMk/>
          <pc:sldMk cId="4083349034" sldId="286"/>
        </pc:sldMkLst>
        <pc:spChg chg="add del mod">
          <ac:chgData name="Hélène Mathieu" userId="1666ea89-81e3-4ae0-966e-dc606201fe6f" providerId="ADAL" clId="{CF4C90D8-2237-4AF2-81AE-F2F66941BC8E}" dt="2024-12-12T14:06:48.458" v="106" actId="478"/>
          <ac:spMkLst>
            <pc:docMk/>
            <pc:sldMk cId="4083349034" sldId="286"/>
            <ac:spMk id="4" creationId="{0D3CA909-9813-8A7B-2CB8-2CC71A935614}"/>
          </ac:spMkLst>
        </pc:spChg>
        <pc:spChg chg="add del mod">
          <ac:chgData name="Hélène Mathieu" userId="1666ea89-81e3-4ae0-966e-dc606201fe6f" providerId="ADAL" clId="{CF4C90D8-2237-4AF2-81AE-F2F66941BC8E}" dt="2024-12-12T14:07:26.730" v="123" actId="478"/>
          <ac:spMkLst>
            <pc:docMk/>
            <pc:sldMk cId="4083349034" sldId="286"/>
            <ac:spMk id="6" creationId="{55C2D07F-86EB-36F3-09B6-C8FA60F70253}"/>
          </ac:spMkLst>
        </pc:spChg>
        <pc:spChg chg="del">
          <ac:chgData name="Hélène Mathieu" userId="1666ea89-81e3-4ae0-966e-dc606201fe6f" providerId="ADAL" clId="{CF4C90D8-2237-4AF2-81AE-F2F66941BC8E}" dt="2024-12-12T14:06:29.828" v="100" actId="478"/>
          <ac:spMkLst>
            <pc:docMk/>
            <pc:sldMk cId="4083349034" sldId="286"/>
            <ac:spMk id="7" creationId="{00000000-0000-0000-0000-000000000000}"/>
          </ac:spMkLst>
        </pc:spChg>
        <pc:spChg chg="del">
          <ac:chgData name="Hélène Mathieu" userId="1666ea89-81e3-4ae0-966e-dc606201fe6f" providerId="ADAL" clId="{CF4C90D8-2237-4AF2-81AE-F2F66941BC8E}" dt="2024-12-12T14:06:32.807" v="101" actId="478"/>
          <ac:spMkLst>
            <pc:docMk/>
            <pc:sldMk cId="4083349034" sldId="286"/>
            <ac:spMk id="10" creationId="{00000000-0000-0000-0000-000000000000}"/>
          </ac:spMkLst>
        </pc:spChg>
        <pc:spChg chg="del">
          <ac:chgData name="Hélène Mathieu" userId="1666ea89-81e3-4ae0-966e-dc606201fe6f" providerId="ADAL" clId="{CF4C90D8-2237-4AF2-81AE-F2F66941BC8E}" dt="2024-12-12T14:06:50.117" v="107" actId="478"/>
          <ac:spMkLst>
            <pc:docMk/>
            <pc:sldMk cId="4083349034" sldId="286"/>
            <ac:spMk id="11" creationId="{00000000-0000-0000-0000-000000000000}"/>
          </ac:spMkLst>
        </pc:spChg>
        <pc:spChg chg="del">
          <ac:chgData name="Hélène Mathieu" userId="1666ea89-81e3-4ae0-966e-dc606201fe6f" providerId="ADAL" clId="{CF4C90D8-2237-4AF2-81AE-F2F66941BC8E}" dt="2024-12-12T14:06:34.920" v="102" actId="478"/>
          <ac:spMkLst>
            <pc:docMk/>
            <pc:sldMk cId="4083349034" sldId="286"/>
            <ac:spMk id="13" creationId="{00000000-0000-0000-0000-000000000000}"/>
          </ac:spMkLst>
        </pc:spChg>
        <pc:spChg chg="del">
          <ac:chgData name="Hélène Mathieu" userId="1666ea89-81e3-4ae0-966e-dc606201fe6f" providerId="ADAL" clId="{CF4C90D8-2237-4AF2-81AE-F2F66941BC8E}" dt="2024-12-12T14:06:54.269" v="110" actId="478"/>
          <ac:spMkLst>
            <pc:docMk/>
            <pc:sldMk cId="4083349034" sldId="286"/>
            <ac:spMk id="16" creationId="{00000000-0000-0000-0000-000000000000}"/>
          </ac:spMkLst>
        </pc:spChg>
        <pc:spChg chg="del mod">
          <ac:chgData name="Hélène Mathieu" userId="1666ea89-81e3-4ae0-966e-dc606201fe6f" providerId="ADAL" clId="{CF4C90D8-2237-4AF2-81AE-F2F66941BC8E}" dt="2024-12-12T14:07:21.395" v="121" actId="478"/>
          <ac:spMkLst>
            <pc:docMk/>
            <pc:sldMk cId="4083349034" sldId="286"/>
            <ac:spMk id="18" creationId="{00000000-0000-0000-0000-000000000000}"/>
          </ac:spMkLst>
        </pc:spChg>
        <pc:spChg chg="del">
          <ac:chgData name="Hélène Mathieu" userId="1666ea89-81e3-4ae0-966e-dc606201fe6f" providerId="ADAL" clId="{CF4C90D8-2237-4AF2-81AE-F2F66941BC8E}" dt="2024-12-12T14:07:03.608" v="114" actId="478"/>
          <ac:spMkLst>
            <pc:docMk/>
            <pc:sldMk cId="4083349034" sldId="286"/>
            <ac:spMk id="20" creationId="{00000000-0000-0000-0000-000000000000}"/>
          </ac:spMkLst>
        </pc:spChg>
        <pc:spChg chg="del">
          <ac:chgData name="Hélène Mathieu" userId="1666ea89-81e3-4ae0-966e-dc606201fe6f" providerId="ADAL" clId="{CF4C90D8-2237-4AF2-81AE-F2F66941BC8E}" dt="2024-12-12T14:06:53.122" v="109" actId="478"/>
          <ac:spMkLst>
            <pc:docMk/>
            <pc:sldMk cId="4083349034" sldId="286"/>
            <ac:spMk id="27" creationId="{00000000-0000-0000-0000-000000000000}"/>
          </ac:spMkLst>
        </pc:spChg>
        <pc:spChg chg="del">
          <ac:chgData name="Hélène Mathieu" userId="1666ea89-81e3-4ae0-966e-dc606201fe6f" providerId="ADAL" clId="{CF4C90D8-2237-4AF2-81AE-F2F66941BC8E}" dt="2024-12-12T14:07:01.461" v="113" actId="478"/>
          <ac:spMkLst>
            <pc:docMk/>
            <pc:sldMk cId="4083349034" sldId="286"/>
            <ac:spMk id="28" creationId="{00000000-0000-0000-0000-000000000000}"/>
          </ac:spMkLst>
        </pc:spChg>
        <pc:spChg chg="del">
          <ac:chgData name="Hélène Mathieu" userId="1666ea89-81e3-4ae0-966e-dc606201fe6f" providerId="ADAL" clId="{CF4C90D8-2237-4AF2-81AE-F2F66941BC8E}" dt="2024-12-12T14:06:56.589" v="112" actId="478"/>
          <ac:spMkLst>
            <pc:docMk/>
            <pc:sldMk cId="4083349034" sldId="286"/>
            <ac:spMk id="29" creationId="{00000000-0000-0000-0000-000000000000}"/>
          </ac:spMkLst>
        </pc:spChg>
        <pc:spChg chg="del">
          <ac:chgData name="Hélène Mathieu" userId="1666ea89-81e3-4ae0-966e-dc606201fe6f" providerId="ADAL" clId="{CF4C90D8-2237-4AF2-81AE-F2F66941BC8E}" dt="2024-12-12T14:06:55.530" v="111" actId="478"/>
          <ac:spMkLst>
            <pc:docMk/>
            <pc:sldMk cId="4083349034" sldId="286"/>
            <ac:spMk id="30" creationId="{00000000-0000-0000-0000-000000000000}"/>
          </ac:spMkLst>
        </pc:spChg>
        <pc:spChg chg="del">
          <ac:chgData name="Hélène Mathieu" userId="1666ea89-81e3-4ae0-966e-dc606201fe6f" providerId="ADAL" clId="{CF4C90D8-2237-4AF2-81AE-F2F66941BC8E}" dt="2024-12-12T14:06:42.516" v="104" actId="478"/>
          <ac:spMkLst>
            <pc:docMk/>
            <pc:sldMk cId="4083349034" sldId="286"/>
            <ac:spMk id="31" creationId="{00000000-0000-0000-0000-000000000000}"/>
          </ac:spMkLst>
        </pc:spChg>
        <pc:spChg chg="del">
          <ac:chgData name="Hélène Mathieu" userId="1666ea89-81e3-4ae0-966e-dc606201fe6f" providerId="ADAL" clId="{CF4C90D8-2237-4AF2-81AE-F2F66941BC8E}" dt="2024-12-12T14:07:05.374" v="115" actId="478"/>
          <ac:spMkLst>
            <pc:docMk/>
            <pc:sldMk cId="4083349034" sldId="286"/>
            <ac:spMk id="32" creationId="{00000000-0000-0000-0000-000000000000}"/>
          </ac:spMkLst>
        </pc:spChg>
        <pc:spChg chg="del">
          <ac:chgData name="Hélène Mathieu" userId="1666ea89-81e3-4ae0-966e-dc606201fe6f" providerId="ADAL" clId="{CF4C90D8-2237-4AF2-81AE-F2F66941BC8E}" dt="2024-12-12T14:07:07.143" v="116" actId="478"/>
          <ac:spMkLst>
            <pc:docMk/>
            <pc:sldMk cId="4083349034" sldId="286"/>
            <ac:spMk id="33" creationId="{00000000-0000-0000-0000-000000000000}"/>
          </ac:spMkLst>
        </pc:spChg>
        <pc:spChg chg="del">
          <ac:chgData name="Hélène Mathieu" userId="1666ea89-81e3-4ae0-966e-dc606201fe6f" providerId="ADAL" clId="{CF4C90D8-2237-4AF2-81AE-F2F66941BC8E}" dt="2024-12-12T14:07:09.128" v="117" actId="478"/>
          <ac:spMkLst>
            <pc:docMk/>
            <pc:sldMk cId="4083349034" sldId="286"/>
            <ac:spMk id="34" creationId="{00000000-0000-0000-0000-000000000000}"/>
          </ac:spMkLst>
        </pc:spChg>
        <pc:graphicFrameChg chg="del">
          <ac:chgData name="Hélène Mathieu" userId="1666ea89-81e3-4ae0-966e-dc606201fe6f" providerId="ADAL" clId="{CF4C90D8-2237-4AF2-81AE-F2F66941BC8E}" dt="2024-12-12T14:06:45.688" v="105" actId="478"/>
          <ac:graphicFrameMkLst>
            <pc:docMk/>
            <pc:sldMk cId="4083349034" sldId="286"/>
            <ac:graphicFrameMk id="15" creationId="{00000000-0000-0000-0000-000000000000}"/>
          </ac:graphicFrameMkLst>
        </pc:graphicFrameChg>
        <pc:graphicFrameChg chg="del">
          <ac:chgData name="Hélène Mathieu" userId="1666ea89-81e3-4ae0-966e-dc606201fe6f" providerId="ADAL" clId="{CF4C90D8-2237-4AF2-81AE-F2F66941BC8E}" dt="2024-12-12T14:07:16.606" v="118" actId="478"/>
          <ac:graphicFrameMkLst>
            <pc:docMk/>
            <pc:sldMk cId="4083349034" sldId="286"/>
            <ac:graphicFrameMk id="23" creationId="{00000000-0000-0000-0000-000000000000}"/>
          </ac:graphicFrameMkLst>
        </pc:graphicFrameChg>
        <pc:picChg chg="del">
          <ac:chgData name="Hélène Mathieu" userId="1666ea89-81e3-4ae0-966e-dc606201fe6f" providerId="ADAL" clId="{CF4C90D8-2237-4AF2-81AE-F2F66941BC8E}" dt="2024-12-12T14:06:51.432" v="108" actId="478"/>
          <ac:picMkLst>
            <pc:docMk/>
            <pc:sldMk cId="4083349034" sldId="286"/>
            <ac:picMk id="2" creationId="{00000000-0000-0000-0000-000000000000}"/>
          </ac:picMkLst>
        </pc:picChg>
        <pc:picChg chg="add mod">
          <ac:chgData name="Hélène Mathieu" userId="1666ea89-81e3-4ae0-966e-dc606201fe6f" providerId="ADAL" clId="{CF4C90D8-2237-4AF2-81AE-F2F66941BC8E}" dt="2024-12-12T14:07:44.353" v="126" actId="962"/>
          <ac:picMkLst>
            <pc:docMk/>
            <pc:sldMk cId="4083349034" sldId="286"/>
            <ac:picMk id="9" creationId="{1B52F196-27C9-238B-63A5-AC8ECFDE3DAF}"/>
          </ac:picMkLst>
        </pc:picChg>
        <pc:picChg chg="del">
          <ac:chgData name="Hélène Mathieu" userId="1666ea89-81e3-4ae0-966e-dc606201fe6f" providerId="ADAL" clId="{CF4C90D8-2237-4AF2-81AE-F2F66941BC8E}" dt="2024-12-12T14:07:18.104" v="119" actId="478"/>
          <ac:picMkLst>
            <pc:docMk/>
            <pc:sldMk cId="4083349034" sldId="286"/>
            <ac:picMk id="24" creationId="{00000000-0000-0000-0000-000000000000}"/>
          </ac:picMkLst>
        </pc:picChg>
        <pc:cxnChg chg="del">
          <ac:chgData name="Hélène Mathieu" userId="1666ea89-81e3-4ae0-966e-dc606201fe6f" providerId="ADAL" clId="{CF4C90D8-2237-4AF2-81AE-F2F66941BC8E}" dt="2024-12-12T14:06:37.412" v="103" actId="478"/>
          <ac:cxnSpMkLst>
            <pc:docMk/>
            <pc:sldMk cId="4083349034" sldId="286"/>
            <ac:cxnSpMk id="17" creationId="{00000000-0000-0000-0000-000000000000}"/>
          </ac:cxnSpMkLst>
        </pc:cxnChg>
      </pc:sldChg>
      <pc:sldChg chg="new del">
        <pc:chgData name="Hélène Mathieu" userId="1666ea89-81e3-4ae0-966e-dc606201fe6f" providerId="ADAL" clId="{CF4C90D8-2237-4AF2-81AE-F2F66941BC8E}" dt="2024-12-12T14:04:43.409" v="71" actId="680"/>
        <pc:sldMkLst>
          <pc:docMk/>
          <pc:sldMk cId="2660897146" sldId="287"/>
        </pc:sldMkLst>
      </pc:sldChg>
      <pc:sldMasterChg chg="setBg modSldLayout">
        <pc:chgData name="Hélène Mathieu" userId="1666ea89-81e3-4ae0-966e-dc606201fe6f" providerId="ADAL" clId="{CF4C90D8-2237-4AF2-81AE-F2F66941BC8E}" dt="2024-12-11T19:21:26.451" v="1"/>
        <pc:sldMasterMkLst>
          <pc:docMk/>
          <pc:sldMasterMk cId="0" sldId="2147483729"/>
        </pc:sldMasterMkLst>
        <pc:sldLayoutChg chg="setBg">
          <pc:chgData name="Hélène Mathieu" userId="1666ea89-81e3-4ae0-966e-dc606201fe6f" providerId="ADAL" clId="{CF4C90D8-2237-4AF2-81AE-F2F66941BC8E}" dt="2024-12-11T19:21:26.451" v="1"/>
          <pc:sldLayoutMkLst>
            <pc:docMk/>
            <pc:sldMasterMk cId="0" sldId="2147483729"/>
            <pc:sldLayoutMk cId="0" sldId="2147483730"/>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31"/>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32"/>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33"/>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34"/>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35"/>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36"/>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37"/>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38"/>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39"/>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0"/>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1"/>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2"/>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3"/>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4"/>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5"/>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6"/>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7"/>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8"/>
          </pc:sldLayoutMkLst>
        </pc:sldLayoutChg>
        <pc:sldLayoutChg chg="setBg">
          <pc:chgData name="Hélène Mathieu" userId="1666ea89-81e3-4ae0-966e-dc606201fe6f" providerId="ADAL" clId="{CF4C90D8-2237-4AF2-81AE-F2F66941BC8E}" dt="2024-12-11T19:21:26.451" v="1"/>
          <pc:sldLayoutMkLst>
            <pc:docMk/>
            <pc:sldMasterMk cId="0" sldId="2147483729"/>
            <pc:sldLayoutMk cId="0" sldId="2147483749"/>
          </pc:sldLayoutMkLst>
        </pc:sldLayoutChg>
      </pc:sldMasterChg>
      <pc:sldMasterChg chg="setBg modSldLayout">
        <pc:chgData name="Hélène Mathieu" userId="1666ea89-81e3-4ae0-966e-dc606201fe6f" providerId="ADAL" clId="{CF4C90D8-2237-4AF2-81AE-F2F66941BC8E}" dt="2024-12-11T19:21:26.451" v="1"/>
        <pc:sldMasterMkLst>
          <pc:docMk/>
          <pc:sldMasterMk cId="581923659" sldId="2147483750"/>
        </pc:sldMasterMkLst>
        <pc:sldLayoutChg chg="setBg">
          <pc:chgData name="Hélène Mathieu" userId="1666ea89-81e3-4ae0-966e-dc606201fe6f" providerId="ADAL" clId="{CF4C90D8-2237-4AF2-81AE-F2F66941BC8E}" dt="2024-12-11T19:21:26.451" v="1"/>
          <pc:sldLayoutMkLst>
            <pc:docMk/>
            <pc:sldMasterMk cId="581923659" sldId="2147483750"/>
            <pc:sldLayoutMk cId="191575520" sldId="2147483751"/>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785789871" sldId="2147483752"/>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3129083497" sldId="2147483753"/>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2447146953" sldId="2147483754"/>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689884053" sldId="2147483755"/>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2998946990" sldId="2147483756"/>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1738493556" sldId="2147483757"/>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433869878" sldId="2147483758"/>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3071574299" sldId="2147483759"/>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2560196912" sldId="2147483760"/>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917349427" sldId="2147483761"/>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1174285612" sldId="2147483762"/>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14386136" sldId="2147483763"/>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3924723052" sldId="2147483764"/>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3704889390" sldId="2147483765"/>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4176450415" sldId="2147483766"/>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3796954223" sldId="2147483767"/>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2383365360" sldId="2147483768"/>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3900910500" sldId="2147483769"/>
          </pc:sldLayoutMkLst>
        </pc:sldLayoutChg>
        <pc:sldLayoutChg chg="setBg">
          <pc:chgData name="Hélène Mathieu" userId="1666ea89-81e3-4ae0-966e-dc606201fe6f" providerId="ADAL" clId="{CF4C90D8-2237-4AF2-81AE-F2F66941BC8E}" dt="2024-12-11T19:21:26.451" v="1"/>
          <pc:sldLayoutMkLst>
            <pc:docMk/>
            <pc:sldMasterMk cId="581923659" sldId="2147483750"/>
            <pc:sldLayoutMk cId="1204790811" sldId="21474837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12/12/2024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12/12/2024</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p14="http://schemas.microsoft.com/office/powerpoint/2010/main" val="119151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p14="http://schemas.microsoft.com/office/powerpoint/2010/main" val="88919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p14="http://schemas.microsoft.com/office/powerpoint/2010/main" val="248871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2024-12-12</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2024-12-12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2024-12-12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solidFill>
                  <a:prstClr val="black"/>
                </a:solidFill>
              </a:rPr>
              <a:pPr/>
              <a:t>2024-12-12</a:t>
            </a:fld>
            <a:endParaRPr lang="en-US">
              <a:solidFill>
                <a:prstClr val="black"/>
              </a:solidFill>
            </a:endParaRPr>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915755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solidFill>
                  <a:prstClr val="black"/>
                </a:solidFill>
              </a:rPr>
              <a:pPr/>
              <a:t>2024-12-12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785789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solidFill>
                  <a:prstClr val="black"/>
                </a:solidFill>
              </a:rPr>
              <a:pPr/>
              <a:t>2024-12-12</a:t>
            </a:fld>
            <a:endParaRPr lang="en-US">
              <a:solidFill>
                <a:prstClr val="black"/>
              </a:solidFill>
            </a:endParaRPr>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1290834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solidFill>
                  <a:prstClr val="black"/>
                </a:solidFill>
              </a:rPr>
              <a:pPr/>
              <a:t>2024-12-12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44714695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solidFill>
                  <a:prstClr val="black"/>
                </a:solidFill>
              </a:rPr>
              <a:pPr/>
              <a:t>2024-12-12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6898840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99894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73849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solidFill>
                  <a:prstClr val="black"/>
                </a:solidFill>
              </a:rPr>
              <a:pPr/>
              <a:t>2024-12-12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extLst>
      <p:ext uri="{BB962C8B-B14F-4D97-AF65-F5344CB8AC3E}">
        <p14:creationId xmlns:p14="http://schemas.microsoft.com/office/powerpoint/2010/main" val="43386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30715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2024-12-12</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2560196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917349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solidFill>
                  <a:prstClr val="black"/>
                </a:solidFill>
              </a:rPr>
              <a:pPr/>
              <a:t>2024-12-12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174285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solidFill>
                  <a:prstClr val="black"/>
                </a:solidFill>
              </a:rPr>
              <a:pPr/>
              <a:t>2024-12-12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4386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924723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val="3704889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417645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val="3796954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solidFill>
                  <a:prstClr val="black"/>
                </a:solidFill>
              </a:rPr>
              <a:pPr/>
              <a:t>2024-12-12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2383365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solidFill>
                  <a:prstClr val="black"/>
                </a:solidFill>
              </a:rPr>
              <a:pPr/>
              <a:t>2024-12-12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390091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solidFill>
                  <a:prstClr val="black"/>
                </a:solidFill>
              </a:rPr>
              <a:pPr/>
              <a:t>2024-12-12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120479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2024-12-12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8.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2024-12-12</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solidFill>
                  <a:prstClr val="black"/>
                </a:solidFill>
              </a:rPr>
              <a:pPr/>
              <a:t>2024-12-12</a:t>
            </a:fld>
            <a:endParaRPr lang="en-US">
              <a:solidFill>
                <a:prstClr val="black"/>
              </a:solidFill>
            </a:endParaRPr>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val="5819236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13.jpeg"/><Relationship Id="rId4" Type="http://schemas.openxmlformats.org/officeDocument/2006/relationships/tags" Target="../tags/tag45.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1.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7.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7.xml"/><Relationship Id="rId5" Type="http://schemas.openxmlformats.org/officeDocument/2006/relationships/tags" Target="../tags/tag63.xml"/><Relationship Id="rId4" Type="http://schemas.openxmlformats.org/officeDocument/2006/relationships/tags" Target="../tags/tag62.xml"/></Relationships>
</file>

<file path=ppt/slides/_rels/slide15.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slideLayout" Target="../slideLayouts/slideLayout27.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7.xml"/><Relationship Id="rId5" Type="http://schemas.openxmlformats.org/officeDocument/2006/relationships/tags" Target="../tags/tag74.xml"/><Relationship Id="rId4" Type="http://schemas.openxmlformats.org/officeDocument/2006/relationships/tags" Target="../tags/tag73.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7.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2.xml"/><Relationship Id="rId5" Type="http://schemas.openxmlformats.org/officeDocument/2006/relationships/tags" Target="../tags/tag8.xml"/><Relationship Id="rId10" Type="http://schemas.openxmlformats.org/officeDocument/2006/relationships/slideLayout" Target="../slideLayouts/slideLayout7.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4.xml"/><Relationship Id="rId7"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1.png"/><Relationship Id="rId5" Type="http://schemas.openxmlformats.org/officeDocument/2006/relationships/slideLayout" Target="../slideLayouts/slideLayout7.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diagramme, graphisme&#10;&#10;Description générée automatiquement">
            <a:extLst>
              <a:ext uri="{FF2B5EF4-FFF2-40B4-BE49-F238E27FC236}">
                <a16:creationId xmlns:a16="http://schemas.microsoft.com/office/drawing/2014/main" id="{1813981B-4D8A-BD88-2CE4-9FF62042D834}"/>
              </a:ext>
            </a:extLst>
          </p:cNvPr>
          <p:cNvPicPr>
            <a:picLocks noChangeAspect="1"/>
          </p:cNvPicPr>
          <p:nvPr/>
        </p:nvPicPr>
        <p:blipFill>
          <a:blip r:embed="rId3"/>
          <a:stretch>
            <a:fillRect/>
          </a:stretch>
        </p:blipFill>
        <p:spPr>
          <a:xfrm>
            <a:off x="0" y="0"/>
            <a:ext cx="6858000" cy="9144000"/>
          </a:xfrm>
          <a:prstGeom prst="rect">
            <a:avLst/>
          </a:prstGeom>
        </p:spPr>
      </p:pic>
    </p:spTree>
    <p:extLst>
      <p:ext uri="{BB962C8B-B14F-4D97-AF65-F5344CB8AC3E}">
        <p14:creationId xmlns:p14="http://schemas.microsoft.com/office/powerpoint/2010/main" val="53772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custDataLst>
              <p:tags r:id="rId1"/>
            </p:custDataLst>
          </p:nvPr>
        </p:nvSpPr>
        <p:spPr>
          <a:xfrm>
            <a:off x="76199" y="123826"/>
            <a:ext cx="6696075" cy="8943974"/>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8" name="ZoneTexte 17"/>
          <p:cNvSpPr txBox="1"/>
          <p:nvPr>
            <p:custDataLst>
              <p:tags r:id="rId2"/>
            </p:custDataLst>
          </p:nvPr>
        </p:nvSpPr>
        <p:spPr>
          <a:xfrm>
            <a:off x="1016000" y="1057712"/>
            <a:ext cx="5040211" cy="1569660"/>
          </a:xfrm>
          <a:prstGeom prst="rect">
            <a:avLst/>
          </a:prstGeom>
          <a:noFill/>
        </p:spPr>
        <p:txBody>
          <a:bodyPr wrap="square" rtlCol="0">
            <a:spAutoFit/>
          </a:bodyPr>
          <a:lstStyle/>
          <a:p>
            <a:endParaRPr lang="fr-CA" dirty="0">
              <a:latin typeface="Times New Roman" pitchFamily="18" charset="0"/>
              <a:cs typeface="Times New Roman" pitchFamily="18" charset="0"/>
            </a:endParaRPr>
          </a:p>
          <a:p>
            <a:r>
              <a:rPr lang="fr-CA" dirty="0">
                <a:latin typeface="Times New Roman" pitchFamily="18" charset="0"/>
                <a:cs typeface="Times New Roman" pitchFamily="18" charset="0"/>
              </a:rPr>
              <a:t>Voici 6 critères ( 3 sont objectifs et 3 sont subjectifs)</a:t>
            </a:r>
          </a:p>
          <a:p>
            <a:endParaRPr lang="fr-CA" dirty="0">
              <a:latin typeface="Times New Roman" pitchFamily="18" charset="0"/>
              <a:cs typeface="Times New Roman" pitchFamily="18" charset="0"/>
            </a:endParaRPr>
          </a:p>
          <a:p>
            <a:pPr marL="342900" indent="-342900">
              <a:buAutoNum type="arabicPeriod"/>
            </a:pPr>
            <a:r>
              <a:rPr lang="fr-CA" sz="1400" dirty="0">
                <a:latin typeface="Times New Roman" pitchFamily="18" charset="0"/>
                <a:cs typeface="Times New Roman" pitchFamily="18" charset="0"/>
              </a:rPr>
              <a:t>Nombre de trous                        2.  Couleur</a:t>
            </a:r>
          </a:p>
          <a:p>
            <a:pPr marL="342900" indent="-342900">
              <a:buAutoNum type="arabicPeriod" startAt="3"/>
            </a:pPr>
            <a:r>
              <a:rPr lang="fr-CA" sz="1400" dirty="0">
                <a:latin typeface="Times New Roman" pitchFamily="18" charset="0"/>
                <a:cs typeface="Times New Roman" pitchFamily="18" charset="0"/>
              </a:rPr>
              <a:t>Grosseur                                    4.   Forme</a:t>
            </a:r>
          </a:p>
          <a:p>
            <a:pPr marL="342900" indent="-342900"/>
            <a:r>
              <a:rPr lang="fr-CA" sz="1400" dirty="0">
                <a:latin typeface="Times New Roman" pitchFamily="18" charset="0"/>
                <a:cs typeface="Times New Roman" pitchFamily="18" charset="0"/>
              </a:rPr>
              <a:t>5.     Présence de motifs                    6.   Épaisseur</a:t>
            </a:r>
          </a:p>
        </p:txBody>
      </p:sp>
      <p:graphicFrame>
        <p:nvGraphicFramePr>
          <p:cNvPr id="23" name="Tableau 22"/>
          <p:cNvGraphicFramePr>
            <a:graphicFrameLocks noGrp="1"/>
          </p:cNvGraphicFramePr>
          <p:nvPr>
            <p:custDataLst>
              <p:tags r:id="rId3"/>
            </p:custDataLst>
            <p:extLst>
              <p:ext uri="{D42A27DB-BD31-4B8C-83A1-F6EECF244321}">
                <p14:modId xmlns:p14="http://schemas.microsoft.com/office/powerpoint/2010/main" val="1718065171"/>
              </p:ext>
            </p:extLst>
          </p:nvPr>
        </p:nvGraphicFramePr>
        <p:xfrm>
          <a:off x="1380067" y="2888918"/>
          <a:ext cx="4301068" cy="1972732"/>
        </p:xfrm>
        <a:graphic>
          <a:graphicData uri="http://schemas.openxmlformats.org/drawingml/2006/table">
            <a:tbl>
              <a:tblPr firstRow="1" bandRow="1">
                <a:tableStyleId>{5C22544A-7EE6-4342-B048-85BDC9FD1C3A}</a:tableStyleId>
              </a:tblPr>
              <a:tblGrid>
                <a:gridCol w="2150534">
                  <a:extLst>
                    <a:ext uri="{9D8B030D-6E8A-4147-A177-3AD203B41FA5}">
                      <a16:colId xmlns:a16="http://schemas.microsoft.com/office/drawing/2014/main" val="20000"/>
                    </a:ext>
                  </a:extLst>
                </a:gridCol>
                <a:gridCol w="2150534">
                  <a:extLst>
                    <a:ext uri="{9D8B030D-6E8A-4147-A177-3AD203B41FA5}">
                      <a16:colId xmlns:a16="http://schemas.microsoft.com/office/drawing/2014/main" val="20001"/>
                    </a:ext>
                  </a:extLst>
                </a:gridCol>
              </a:tblGrid>
              <a:tr h="493183">
                <a:tc>
                  <a:txBody>
                    <a:bodyPr/>
                    <a:lstStyle/>
                    <a:p>
                      <a:pPr algn="ctr"/>
                      <a:r>
                        <a:rPr lang="fr-CA" sz="1400" b="1" u="sng" dirty="0">
                          <a:solidFill>
                            <a:schemeClr val="tx1"/>
                          </a:solidFill>
                          <a:latin typeface="Times New Roman" pitchFamily="18" charset="0"/>
                          <a:cs typeface="Times New Roman" pitchFamily="18" charset="0"/>
                        </a:rPr>
                        <a:t>Critères objectifs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400" b="1" u="sng" dirty="0">
                          <a:solidFill>
                            <a:schemeClr val="tx1"/>
                          </a:solidFill>
                          <a:latin typeface="Times New Roman" pitchFamily="18" charset="0"/>
                          <a:cs typeface="Times New Roman" pitchFamily="18" charset="0"/>
                        </a:rPr>
                        <a:t>Critères subjectifs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93183">
                <a:tc>
                  <a:txBody>
                    <a:bodyPr/>
                    <a:lstStyle/>
                    <a:p>
                      <a:endParaRPr lang="fr-CA" sz="1400" b="1" u="sng"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CA" sz="1400" b="1" u="sng"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93183">
                <a:tc>
                  <a:txBody>
                    <a:bodyPr/>
                    <a:lstStyle/>
                    <a:p>
                      <a:endParaRPr lang="fr-CA" sz="1400" b="1" u="sng"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CA" sz="1400" b="1" u="sng"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93183">
                <a:tc>
                  <a:txBody>
                    <a:bodyPr/>
                    <a:lstStyle/>
                    <a:p>
                      <a:endParaRPr lang="fr-CA" sz="1400" b="1" u="sng"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CA" sz="1400" b="1" u="sng"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66562" name="Picture 2" descr="http://www.la-galerie-creative.com/catalog/images/boutons_raibow.jpg"/>
          <p:cNvPicPr>
            <a:picLocks noChangeAspect="1" noChangeArrowheads="1"/>
          </p:cNvPicPr>
          <p:nvPr>
            <p:custDataLst>
              <p:tags r:id="rId4"/>
            </p:custDataLst>
          </p:nvPr>
        </p:nvPicPr>
        <p:blipFill>
          <a:blip r:embed="rId9"/>
          <a:srcRect/>
          <a:stretch>
            <a:fillRect/>
          </a:stretch>
        </p:blipFill>
        <p:spPr bwMode="auto">
          <a:xfrm>
            <a:off x="738188" y="5103993"/>
            <a:ext cx="2555346" cy="2555347"/>
          </a:xfrm>
          <a:prstGeom prst="rect">
            <a:avLst/>
          </a:prstGeom>
          <a:ln>
            <a:noFill/>
          </a:ln>
          <a:effectLst>
            <a:softEdge rad="112500"/>
          </a:effectLst>
        </p:spPr>
      </p:pic>
      <p:pic>
        <p:nvPicPr>
          <p:cNvPr id="66564" name="Picture 4" descr="http://www.declencheur.com/clic/medias/2011/la-guerre-des-boutons.jpg"/>
          <p:cNvPicPr>
            <a:picLocks noChangeAspect="1" noChangeArrowheads="1"/>
          </p:cNvPicPr>
          <p:nvPr>
            <p:custDataLst>
              <p:tags r:id="rId5"/>
            </p:custDataLst>
          </p:nvPr>
        </p:nvPicPr>
        <p:blipFill>
          <a:blip r:embed="rId10"/>
          <a:srcRect/>
          <a:stretch>
            <a:fillRect/>
          </a:stretch>
        </p:blipFill>
        <p:spPr bwMode="auto">
          <a:xfrm>
            <a:off x="3420532" y="5173407"/>
            <a:ext cx="3026553" cy="2230161"/>
          </a:xfrm>
          <a:prstGeom prst="rect">
            <a:avLst/>
          </a:prstGeom>
          <a:ln>
            <a:noFill/>
          </a:ln>
          <a:effectLst>
            <a:softEdge rad="112500"/>
          </a:effectLst>
        </p:spPr>
      </p:pic>
      <p:sp>
        <p:nvSpPr>
          <p:cNvPr id="14" name="Title 3"/>
          <p:cNvSpPr txBox="1">
            <a:spLocks/>
          </p:cNvSpPr>
          <p:nvPr>
            <p:custDataLst>
              <p:tags r:id="rId6"/>
            </p:custDataLst>
          </p:nvPr>
        </p:nvSpPr>
        <p:spPr>
          <a:xfrm>
            <a:off x="116594" y="131395"/>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lnSpc>
                <a:spcPct val="80000"/>
              </a:lnSpc>
            </a:pPr>
            <a:r>
              <a:rPr lang="en-US" sz="3000" dirty="0" err="1">
                <a:latin typeface="Times New Roman" pitchFamily="18" charset="0"/>
              </a:rPr>
              <a:t>Activité</a:t>
            </a:r>
            <a:r>
              <a:rPr lang="en-US" sz="3000" dirty="0">
                <a:latin typeface="Times New Roman" pitchFamily="18" charset="0"/>
              </a:rPr>
              <a:t> de </a:t>
            </a:r>
            <a:r>
              <a:rPr lang="en-US" sz="3000" dirty="0" err="1">
                <a:latin typeface="Times New Roman" pitchFamily="18" charset="0"/>
              </a:rPr>
              <a:t>récapitulation</a:t>
            </a:r>
            <a:endParaRPr lang="en-US" sz="3000" dirty="0">
              <a:latin typeface="Times New Roman" pitchFamily="18" charset="0"/>
            </a:endParaRPr>
          </a:p>
        </p:txBody>
      </p:sp>
      <p:sp>
        <p:nvSpPr>
          <p:cNvPr id="16" name="Espace réservé du numéro de diapositive 1"/>
          <p:cNvSpPr>
            <a:spLocks noGrp="1"/>
          </p:cNvSpPr>
          <p:nvPr>
            <p:ph type="sldNum" sz="quarter" idx="12"/>
            <p:custDataLst>
              <p:tags r:id="rId7"/>
            </p:custDataLst>
          </p:nvPr>
        </p:nvSpPr>
        <p:spPr>
          <a:xfrm>
            <a:off x="4798990" y="8013874"/>
            <a:ext cx="2059010" cy="1135797"/>
          </a:xfrm>
        </p:spPr>
        <p:txBody>
          <a:bodyPr/>
          <a:lstStyle/>
          <a:p>
            <a:fld id="{027FB875-5C85-AB42-9DC5-178568A424B8}" type="slidenum">
              <a:rPr lang="en-US" smtClean="0"/>
              <a:pPr/>
              <a:t>10</a:t>
            </a:fld>
            <a:endParaRPr lang="en-US" dirty="0"/>
          </a:p>
        </p:txBody>
      </p:sp>
    </p:spTree>
    <p:extLst>
      <p:ext uri="{BB962C8B-B14F-4D97-AF65-F5344CB8AC3E}">
        <p14:creationId xmlns:p14="http://schemas.microsoft.com/office/powerpoint/2010/main" val="22153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4798990" y="8013874"/>
            <a:ext cx="2059010" cy="1135797"/>
          </a:xfrm>
        </p:spPr>
        <p:txBody>
          <a:bodyPr/>
          <a:lstStyle/>
          <a:p>
            <a:fld id="{027FB875-5C85-AB42-9DC5-178568A424B8}" type="slidenum">
              <a:rPr lang="en-US" smtClean="0"/>
              <a:pPr/>
              <a:t>11</a:t>
            </a:fld>
            <a:endParaRPr lang="en-US" dirty="0"/>
          </a:p>
        </p:txBody>
      </p:sp>
      <p:graphicFrame>
        <p:nvGraphicFramePr>
          <p:cNvPr id="10" name="Tableau 9"/>
          <p:cNvGraphicFramePr>
            <a:graphicFrameLocks noGrp="1"/>
          </p:cNvGraphicFramePr>
          <p:nvPr>
            <p:custDataLst>
              <p:tags r:id="rId2"/>
            </p:custDataLst>
            <p:extLst>
              <p:ext uri="{D42A27DB-BD31-4B8C-83A1-F6EECF244321}">
                <p14:modId xmlns:p14="http://schemas.microsoft.com/office/powerpoint/2010/main" val="1627678347"/>
              </p:ext>
            </p:extLst>
          </p:nvPr>
        </p:nvGraphicFramePr>
        <p:xfrm>
          <a:off x="76201" y="1628775"/>
          <a:ext cx="6715124" cy="6935842"/>
        </p:xfrm>
        <a:graphic>
          <a:graphicData uri="http://schemas.openxmlformats.org/drawingml/2006/table">
            <a:tbl>
              <a:tblPr firstRow="1" bandRow="1">
                <a:tableStyleId>{5C22544A-7EE6-4342-B048-85BDC9FD1C3A}</a:tableStyleId>
              </a:tblPr>
              <a:tblGrid>
                <a:gridCol w="1472860">
                  <a:extLst>
                    <a:ext uri="{9D8B030D-6E8A-4147-A177-3AD203B41FA5}">
                      <a16:colId xmlns:a16="http://schemas.microsoft.com/office/drawing/2014/main" val="20000"/>
                    </a:ext>
                  </a:extLst>
                </a:gridCol>
                <a:gridCol w="892020">
                  <a:extLst>
                    <a:ext uri="{9D8B030D-6E8A-4147-A177-3AD203B41FA5}">
                      <a16:colId xmlns:a16="http://schemas.microsoft.com/office/drawing/2014/main" val="20001"/>
                    </a:ext>
                  </a:extLst>
                </a:gridCol>
                <a:gridCol w="856639">
                  <a:extLst>
                    <a:ext uri="{9D8B030D-6E8A-4147-A177-3AD203B41FA5}">
                      <a16:colId xmlns:a16="http://schemas.microsoft.com/office/drawing/2014/main" val="20002"/>
                    </a:ext>
                  </a:extLst>
                </a:gridCol>
                <a:gridCol w="3493605">
                  <a:extLst>
                    <a:ext uri="{9D8B030D-6E8A-4147-A177-3AD203B41FA5}">
                      <a16:colId xmlns:a16="http://schemas.microsoft.com/office/drawing/2014/main" val="20003"/>
                    </a:ext>
                  </a:extLst>
                </a:gridCol>
              </a:tblGrid>
              <a:tr h="381972">
                <a:tc>
                  <a:txBody>
                    <a:bodyPr/>
                    <a:lstStyle/>
                    <a:p>
                      <a:pPr algn="ctr"/>
                      <a:r>
                        <a:rPr lang="fr-CA" sz="1400" b="1" dirty="0">
                          <a:solidFill>
                            <a:schemeClr val="tx1"/>
                          </a:solidFill>
                          <a:latin typeface="Times New Roman" pitchFamily="18" charset="0"/>
                          <a:cs typeface="Times New Roman" pitchFamily="18" charset="0"/>
                        </a:rPr>
                        <a:t>Critère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400" b="1" dirty="0">
                          <a:solidFill>
                            <a:schemeClr val="tx1"/>
                          </a:solidFill>
                          <a:latin typeface="Times New Roman" pitchFamily="18" charset="0"/>
                          <a:cs typeface="Times New Roman" pitchFamily="18" charset="0"/>
                        </a:rPr>
                        <a:t>Subjectif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400" b="1" dirty="0">
                          <a:solidFill>
                            <a:schemeClr val="tx1"/>
                          </a:solidFill>
                          <a:latin typeface="Times New Roman" pitchFamily="18" charset="0"/>
                          <a:cs typeface="Times New Roman" pitchFamily="18" charset="0"/>
                        </a:rPr>
                        <a:t>Objectif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400" b="1" dirty="0">
                          <a:solidFill>
                            <a:schemeClr val="tx1"/>
                          </a:solidFill>
                          <a:latin typeface="Times New Roman" pitchFamily="18" charset="0"/>
                          <a:cs typeface="Times New Roman" pitchFamily="18" charset="0"/>
                        </a:rPr>
                        <a:t>Explication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76150">
                <a:tc>
                  <a:txBody>
                    <a:bodyPr/>
                    <a:lstStyle/>
                    <a:p>
                      <a:pPr algn="l"/>
                      <a:r>
                        <a:rPr lang="fr-CA" sz="1400" b="0" dirty="0">
                          <a:solidFill>
                            <a:schemeClr val="tx1"/>
                          </a:solidFill>
                          <a:latin typeface="Times New Roman" pitchFamily="18" charset="0"/>
                          <a:cs typeface="Times New Roman" pitchFamily="18" charset="0"/>
                        </a:rPr>
                        <a:t>Couleur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600" b="0" dirty="0">
                          <a:solidFill>
                            <a:schemeClr val="tx1"/>
                          </a:solidFill>
                          <a:latin typeface="Times New Roman" pitchFamily="18" charset="0"/>
                          <a:cs typeface="Times New Roman"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A"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fr-CA" sz="1200" b="0" dirty="0">
                          <a:solidFill>
                            <a:schemeClr val="tx1"/>
                          </a:solidFill>
                          <a:latin typeface="Times New Roman" pitchFamily="18" charset="0"/>
                          <a:cs typeface="Times New Roman" pitchFamily="18" charset="0"/>
                        </a:rPr>
                        <a:t>La couleur est subjective puisque dans le cas des boutons de plus d’une couleur, la décision de la classe dépendra de l’observateur. De</a:t>
                      </a:r>
                      <a:r>
                        <a:rPr lang="fr-CA" sz="1200" b="0" baseline="0" dirty="0">
                          <a:solidFill>
                            <a:schemeClr val="tx1"/>
                          </a:solidFill>
                          <a:latin typeface="Times New Roman" pitchFamily="18" charset="0"/>
                          <a:cs typeface="Times New Roman" pitchFamily="18" charset="0"/>
                        </a:rPr>
                        <a:t> </a:t>
                      </a:r>
                      <a:r>
                        <a:rPr lang="fr-CA" sz="1200" b="0" dirty="0">
                          <a:solidFill>
                            <a:schemeClr val="tx1"/>
                          </a:solidFill>
                          <a:latin typeface="Times New Roman" pitchFamily="18" charset="0"/>
                          <a:cs typeface="Times New Roman" pitchFamily="18" charset="0"/>
                        </a:rPr>
                        <a:t>plus, certaines couleurs intermédiaires seront aussi difficiles à classer.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0020">
                <a:tc>
                  <a:txBody>
                    <a:bodyPr/>
                    <a:lstStyle/>
                    <a:p>
                      <a:pPr algn="l"/>
                      <a:r>
                        <a:rPr lang="fr-CA" sz="1400" b="0" dirty="0">
                          <a:solidFill>
                            <a:schemeClr val="tx1"/>
                          </a:solidFill>
                          <a:latin typeface="Times New Roman" pitchFamily="18" charset="0"/>
                          <a:cs typeface="Times New Roman" pitchFamily="18" charset="0"/>
                        </a:rPr>
                        <a:t>Nombre de trous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A"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600" b="0" dirty="0">
                          <a:solidFill>
                            <a:schemeClr val="tx1"/>
                          </a:solidFill>
                          <a:latin typeface="Times New Roman" pitchFamily="18" charset="0"/>
                          <a:cs typeface="Times New Roman"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fr-CA" sz="1200" b="0" dirty="0">
                          <a:solidFill>
                            <a:schemeClr val="tx1"/>
                          </a:solidFill>
                          <a:latin typeface="Times New Roman" pitchFamily="18" charset="0"/>
                          <a:cs typeface="Times New Roman" pitchFamily="18" charset="0"/>
                        </a:rPr>
                        <a:t>Le nombre de trous ne change pas selon l’observateur, c’est donc un critère objectif.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73662">
                <a:tc>
                  <a:txBody>
                    <a:bodyPr/>
                    <a:lstStyle/>
                    <a:p>
                      <a:pPr algn="l"/>
                      <a:r>
                        <a:rPr lang="fr-CA" sz="1400" b="0" dirty="0">
                          <a:solidFill>
                            <a:schemeClr val="tx1"/>
                          </a:solidFill>
                          <a:latin typeface="Times New Roman" pitchFamily="18" charset="0"/>
                          <a:cs typeface="Times New Roman" pitchFamily="18" charset="0"/>
                        </a:rPr>
                        <a:t>Grosseur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600" b="0" dirty="0">
                          <a:solidFill>
                            <a:schemeClr val="tx1"/>
                          </a:solidFill>
                          <a:latin typeface="Times New Roman" pitchFamily="18" charset="0"/>
                          <a:cs typeface="Times New Roman"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600" b="0" dirty="0">
                          <a:solidFill>
                            <a:schemeClr val="tx1"/>
                          </a:solidFill>
                          <a:latin typeface="Times New Roman" pitchFamily="18" charset="0"/>
                          <a:cs typeface="Times New Roman"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CA" sz="1200" b="0" dirty="0">
                          <a:solidFill>
                            <a:schemeClr val="tx1"/>
                          </a:solidFill>
                          <a:latin typeface="Times New Roman" pitchFamily="18" charset="0"/>
                          <a:cs typeface="Times New Roman" pitchFamily="18" charset="0"/>
                        </a:rPr>
                        <a:t>La grosseur est un critère</a:t>
                      </a:r>
                      <a:r>
                        <a:rPr lang="fr-CA" sz="1200" b="0" baseline="0" dirty="0">
                          <a:solidFill>
                            <a:schemeClr val="tx1"/>
                          </a:solidFill>
                          <a:latin typeface="Times New Roman" pitchFamily="18" charset="0"/>
                          <a:cs typeface="Times New Roman" pitchFamily="18" charset="0"/>
                        </a:rPr>
                        <a:t> </a:t>
                      </a:r>
                      <a:r>
                        <a:rPr lang="fr-CA" sz="1200" b="0" dirty="0">
                          <a:solidFill>
                            <a:schemeClr val="tx1"/>
                          </a:solidFill>
                          <a:latin typeface="Times New Roman" pitchFamily="18" charset="0"/>
                          <a:cs typeface="Times New Roman" pitchFamily="18" charset="0"/>
                        </a:rPr>
                        <a:t>subjectif, puisqu’il dépend de l’observateur. Cependant, il peut devenir objectif si on les mesure, ou</a:t>
                      </a:r>
                      <a:r>
                        <a:rPr lang="fr-CA" sz="1200" b="0" baseline="0" dirty="0">
                          <a:solidFill>
                            <a:schemeClr val="tx1"/>
                          </a:solidFill>
                          <a:latin typeface="Times New Roman" pitchFamily="18" charset="0"/>
                          <a:cs typeface="Times New Roman" pitchFamily="18" charset="0"/>
                        </a:rPr>
                        <a:t> encore </a:t>
                      </a:r>
                      <a:r>
                        <a:rPr lang="fr-CA" sz="1200" b="0" dirty="0">
                          <a:solidFill>
                            <a:schemeClr val="tx1"/>
                          </a:solidFill>
                          <a:latin typeface="Times New Roman" pitchFamily="18" charset="0"/>
                          <a:cs typeface="Times New Roman" pitchFamily="18" charset="0"/>
                        </a:rPr>
                        <a:t>si on se donne un comparatif (par exemple, une pièce de 1 dollar et une pièce de 5 cents; les « gros » boutons sont ceux plus gros que la pièce de 1 dollar, les « petits » boutons, ceux qui sont plus petits que la pièce de 5 cents et les « moyens » ceux se situant entre les deux). Si tous</a:t>
                      </a:r>
                      <a:r>
                        <a:rPr lang="fr-CA" sz="1200" b="0" baseline="0" dirty="0">
                          <a:solidFill>
                            <a:schemeClr val="tx1"/>
                          </a:solidFill>
                          <a:latin typeface="Times New Roman" pitchFamily="18" charset="0"/>
                          <a:cs typeface="Times New Roman" pitchFamily="18" charset="0"/>
                        </a:rPr>
                        <a:t> </a:t>
                      </a:r>
                      <a:r>
                        <a:rPr lang="fr-CA" sz="1200" b="0" dirty="0">
                          <a:solidFill>
                            <a:schemeClr val="tx1"/>
                          </a:solidFill>
                          <a:latin typeface="Times New Roman" pitchFamily="18" charset="0"/>
                          <a:cs typeface="Times New Roman" pitchFamily="18" charset="0"/>
                        </a:rPr>
                        <a:t>les observateurs utilisent les mêmes objets de référence, alors le critère est objectif.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76150">
                <a:tc>
                  <a:txBody>
                    <a:bodyPr/>
                    <a:lstStyle/>
                    <a:p>
                      <a:pPr algn="l"/>
                      <a:r>
                        <a:rPr lang="fr-CA" sz="1400" b="0" dirty="0">
                          <a:solidFill>
                            <a:schemeClr val="tx1"/>
                          </a:solidFill>
                          <a:latin typeface="Times New Roman" pitchFamily="18" charset="0"/>
                          <a:cs typeface="Times New Roman" pitchFamily="18" charset="0"/>
                        </a:rPr>
                        <a:t>Présence</a:t>
                      </a:r>
                      <a:r>
                        <a:rPr lang="fr-CA" sz="1400" b="0" baseline="0" dirty="0">
                          <a:solidFill>
                            <a:schemeClr val="tx1"/>
                          </a:solidFill>
                          <a:latin typeface="Times New Roman" pitchFamily="18" charset="0"/>
                          <a:cs typeface="Times New Roman" pitchFamily="18" charset="0"/>
                        </a:rPr>
                        <a:t> de motifs</a:t>
                      </a:r>
                      <a:endParaRPr lang="fr-CA"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A" sz="1600" b="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600" b="0" dirty="0">
                          <a:solidFill>
                            <a:schemeClr val="tx1"/>
                          </a:solidFill>
                          <a:latin typeface="Times New Roman" pitchFamily="18" charset="0"/>
                          <a:cs typeface="Times New Roman"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fr-CA" sz="1200" b="0" dirty="0">
                          <a:solidFill>
                            <a:schemeClr val="tx1"/>
                          </a:solidFill>
                          <a:latin typeface="Times New Roman" pitchFamily="18" charset="0"/>
                          <a:cs typeface="Times New Roman" pitchFamily="18" charset="0"/>
                        </a:rPr>
                        <a:t>Ce critère est objectif, mais peu précis, parce qu’il n’offre que deux caractéristiques : avec motifs et sans motif. Aussi, la définition de ce qui est un motif peut porter à confusion.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1972">
                <a:tc>
                  <a:txBody>
                    <a:bodyPr/>
                    <a:lstStyle/>
                    <a:p>
                      <a:pPr algn="l"/>
                      <a:r>
                        <a:rPr lang="fr-CA" sz="1400" b="0" dirty="0">
                          <a:solidFill>
                            <a:schemeClr val="tx1"/>
                          </a:solidFill>
                          <a:latin typeface="Times New Roman" pitchFamily="18" charset="0"/>
                          <a:cs typeface="Times New Roman" pitchFamily="18" charset="0"/>
                        </a:rPr>
                        <a:t>Texture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600" b="0" dirty="0">
                          <a:solidFill>
                            <a:schemeClr val="tx1"/>
                          </a:solidFill>
                          <a:latin typeface="Times New Roman" pitchFamily="18" charset="0"/>
                          <a:cs typeface="Times New Roman"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CA"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fr-CA" sz="1200" b="0" dirty="0">
                          <a:solidFill>
                            <a:schemeClr val="tx1"/>
                          </a:solidFill>
                          <a:latin typeface="Times New Roman" pitchFamily="18" charset="0"/>
                          <a:cs typeface="Times New Roman" pitchFamily="18" charset="0"/>
                        </a:rPr>
                        <a:t>Laisse</a:t>
                      </a:r>
                      <a:r>
                        <a:rPr lang="fr-CA" sz="1200" b="0" baseline="0" dirty="0">
                          <a:solidFill>
                            <a:schemeClr val="tx1"/>
                          </a:solidFill>
                          <a:latin typeface="Times New Roman" pitchFamily="18" charset="0"/>
                          <a:cs typeface="Times New Roman" pitchFamily="18" charset="0"/>
                        </a:rPr>
                        <a:t> parfois à interprétation.</a:t>
                      </a:r>
                      <a:endParaRPr lang="fr-CA" sz="12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1972">
                <a:tc>
                  <a:txBody>
                    <a:bodyPr/>
                    <a:lstStyle/>
                    <a:p>
                      <a:pPr algn="l"/>
                      <a:r>
                        <a:rPr lang="fr-CA" sz="1400" b="0" dirty="0">
                          <a:solidFill>
                            <a:schemeClr val="tx1"/>
                          </a:solidFill>
                          <a:latin typeface="Times New Roman" pitchFamily="18" charset="0"/>
                          <a:cs typeface="Times New Roman" pitchFamily="18" charset="0"/>
                        </a:rPr>
                        <a:t>Épaisseur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600" b="0" dirty="0">
                          <a:solidFill>
                            <a:schemeClr val="tx1"/>
                          </a:solidFill>
                          <a:latin typeface="Times New Roman" pitchFamily="18" charset="0"/>
                          <a:cs typeface="Times New Roman"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600" b="0" dirty="0">
                          <a:solidFill>
                            <a:schemeClr val="tx1"/>
                          </a:solidFill>
                          <a:latin typeface="Times New Roman" pitchFamily="18" charset="0"/>
                          <a:cs typeface="Times New Roman"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fr-CA" sz="1200" b="0" dirty="0">
                          <a:solidFill>
                            <a:schemeClr val="tx1"/>
                          </a:solidFill>
                          <a:latin typeface="Times New Roman" pitchFamily="18" charset="0"/>
                          <a:cs typeface="Times New Roman" pitchFamily="18" charset="0"/>
                        </a:rPr>
                        <a:t>Même chose que la grosseur.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63944">
                <a:tc>
                  <a:txBody>
                    <a:bodyPr/>
                    <a:lstStyle/>
                    <a:p>
                      <a:pPr algn="l"/>
                      <a:r>
                        <a:rPr lang="fr-CA" sz="1400" b="0" dirty="0">
                          <a:solidFill>
                            <a:schemeClr val="tx1"/>
                          </a:solidFill>
                          <a:latin typeface="Times New Roman" pitchFamily="18" charset="0"/>
                          <a:cs typeface="Times New Roman" pitchFamily="18" charset="0"/>
                        </a:rPr>
                        <a:t>Matériau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A" sz="16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A" sz="1600" b="0" dirty="0">
                          <a:solidFill>
                            <a:schemeClr val="tx1"/>
                          </a:solidFill>
                          <a:latin typeface="Times New Roman" pitchFamily="18" charset="0"/>
                          <a:cs typeface="Times New Roman"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fr-CA" sz="1200" b="0" dirty="0">
                          <a:solidFill>
                            <a:schemeClr val="tx1"/>
                          </a:solidFill>
                          <a:latin typeface="Times New Roman" pitchFamily="18" charset="0"/>
                          <a:cs typeface="Times New Roman" pitchFamily="18" charset="0"/>
                        </a:rPr>
                        <a:t>Objectif, mais pas nécessairement facilement observable par les élèves et donc sujet à des erreurs de classement.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7" name="Title 3"/>
          <p:cNvSpPr txBox="1">
            <a:spLocks/>
          </p:cNvSpPr>
          <p:nvPr>
            <p:custDataLst>
              <p:tags r:id="rId3"/>
            </p:custDataLst>
          </p:nvPr>
        </p:nvSpPr>
        <p:spPr>
          <a:xfrm>
            <a:off x="20926" y="22632"/>
            <a:ext cx="4274057" cy="1072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dirty="0" err="1">
                <a:latin typeface="Times New Roman" pitchFamily="18" charset="0"/>
              </a:rPr>
              <a:t>Réalisation</a:t>
            </a:r>
            <a:endParaRPr lang="en-US" sz="3000" dirty="0">
              <a:latin typeface="Times New Roman" pitchFamily="18" charset="0"/>
            </a:endParaRPr>
          </a:p>
          <a:p>
            <a:pPr algn="l"/>
            <a:r>
              <a:rPr lang="en-US" sz="2400" dirty="0">
                <a:latin typeface="Times New Roman" pitchFamily="18" charset="0"/>
              </a:rPr>
              <a:t>2. Les </a:t>
            </a:r>
            <a:r>
              <a:rPr lang="en-US" sz="2400" dirty="0" err="1">
                <a:latin typeface="Times New Roman" pitchFamily="18" charset="0"/>
              </a:rPr>
              <a:t>boutons</a:t>
            </a:r>
            <a:r>
              <a:rPr lang="en-US" sz="2400" dirty="0">
                <a:latin typeface="Times New Roman" pitchFamily="18" charset="0"/>
              </a:rPr>
              <a:t> </a:t>
            </a:r>
            <a:r>
              <a:rPr lang="en-US" sz="1800" dirty="0">
                <a:latin typeface="Times New Roman" pitchFamily="18" charset="0"/>
              </a:rPr>
              <a:t>(suite)</a:t>
            </a:r>
            <a:endParaRPr lang="en-US" sz="2400" dirty="0">
              <a:latin typeface="Times New Roman" pitchFamily="18" charset="0"/>
            </a:endParaRPr>
          </a:p>
        </p:txBody>
      </p:sp>
      <p:pic>
        <p:nvPicPr>
          <p:cNvPr id="3" name="Image 2" descr="Une image contenant cercle, capture d’écran, Caractère coloré, espace&#10;&#10;Description générée automatiquement">
            <a:extLst>
              <a:ext uri="{FF2B5EF4-FFF2-40B4-BE49-F238E27FC236}">
                <a16:creationId xmlns:a16="http://schemas.microsoft.com/office/drawing/2014/main" id="{95CDC055-04B9-5CD3-3A43-7DEF61F1FD88}"/>
              </a:ext>
            </a:extLst>
          </p:cNvPr>
          <p:cNvPicPr>
            <a:picLocks noChangeAspect="1"/>
          </p:cNvPicPr>
          <p:nvPr/>
        </p:nvPicPr>
        <p:blipFill>
          <a:blip r:embed="rId5"/>
          <a:stretch>
            <a:fillRect/>
          </a:stretch>
        </p:blipFill>
        <p:spPr>
          <a:xfrm>
            <a:off x="4266000" y="-493770"/>
            <a:ext cx="2592000" cy="2592000"/>
          </a:xfrm>
          <a:prstGeom prst="rect">
            <a:avLst/>
          </a:prstGeom>
        </p:spPr>
      </p:pic>
    </p:spTree>
    <p:extLst>
      <p:ext uri="{BB962C8B-B14F-4D97-AF65-F5344CB8AC3E}">
        <p14:creationId xmlns:p14="http://schemas.microsoft.com/office/powerpoint/2010/main" val="167114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318031" y="2002429"/>
            <a:ext cx="6349469" cy="5036546"/>
          </a:xfrm>
          <a:noFill/>
        </p:spPr>
        <p:txBody>
          <a:bodyPr>
            <a:normAutofit fontScale="25000" lnSpcReduction="20000"/>
          </a:bodyPr>
          <a:lstStyle/>
          <a:p>
            <a:pPr marL="0" indent="0">
              <a:buNone/>
            </a:pPr>
            <a:endParaRPr lang="en-US" sz="8800" i="1" dirty="0"/>
          </a:p>
          <a:p>
            <a:pPr marL="0" indent="0">
              <a:buNone/>
            </a:pPr>
            <a:r>
              <a:rPr lang="fr-CA" sz="4800" dirty="0"/>
              <a:t>Conclure en interrogeant les élèves sur l’activité qu’ils viennent de réaliser.</a:t>
            </a:r>
          </a:p>
          <a:p>
            <a:pPr marL="0" indent="0" algn="ctr">
              <a:buNone/>
            </a:pPr>
            <a:r>
              <a:rPr lang="fr-CA" sz="4800" b="1" i="1" dirty="0"/>
              <a:t>« Pourquoi est-ce qu’on a fait cette expérience ? Avons-nous fait des sciences ? » </a:t>
            </a:r>
          </a:p>
          <a:p>
            <a:pPr marL="0" indent="0">
              <a:buNone/>
            </a:pPr>
            <a:r>
              <a:rPr lang="fr-CA" sz="4800" dirty="0"/>
              <a:t>Les scientifiques utilisent la classification pour distinguer les animaux, les plantes, les roches, les matériaux, les produits chimiques, etc. La classification, c’est une partie </a:t>
            </a:r>
            <a:r>
              <a:rPr lang="fr-CA" sz="4800" i="1" dirty="0"/>
              <a:t>très</a:t>
            </a:r>
            <a:r>
              <a:rPr lang="fr-CA" sz="4800" dirty="0"/>
              <a:t> importante de leur travail.</a:t>
            </a:r>
          </a:p>
          <a:p>
            <a:pPr marL="0" indent="0">
              <a:buNone/>
            </a:pPr>
            <a:r>
              <a:rPr lang="fr-CA" sz="4800" dirty="0"/>
              <a:t>Comme nous l’avons vu aujourd’hui, pour pouvoir bien classer, il faut bien comprendre. Si nos critères ne sont pas bons, notre classification ne sera pas bonne non plus.</a:t>
            </a:r>
          </a:p>
          <a:p>
            <a:pPr marL="0" indent="0" algn="ctr">
              <a:buNone/>
            </a:pPr>
            <a:r>
              <a:rPr lang="fr-CA" sz="4800" b="1" i="1" dirty="0"/>
              <a:t>« Quelle partie de la démarche scientifique avons-nous mise en œuvre ? » </a:t>
            </a:r>
          </a:p>
          <a:p>
            <a:pPr marL="0" indent="0">
              <a:buNone/>
            </a:pPr>
            <a:r>
              <a:rPr lang="fr-CA" sz="4800" dirty="0"/>
              <a:t>Avant de répondre, réviser les étapes de la démarche :</a:t>
            </a:r>
          </a:p>
          <a:p>
            <a:pPr marL="0" indent="0">
              <a:buNone/>
            </a:pPr>
            <a:r>
              <a:rPr lang="fr-CA" sz="4800" dirty="0"/>
              <a:t>http://cdp.wpengine.com/wp-content/uploads/2013/10/dem_generale_affiche_8X111.pdf</a:t>
            </a:r>
          </a:p>
          <a:p>
            <a:pPr marL="0" indent="0">
              <a:buNone/>
            </a:pPr>
            <a:r>
              <a:rPr lang="fr-CA" sz="4800" dirty="0"/>
              <a:t>Il y a eu observation et consignation des résultats, mais l’étape cruciale était la formulation d’hypothèse (trouver des critères, qui s’avéreront bon ou mauvais).</a:t>
            </a:r>
          </a:p>
          <a:p>
            <a:pPr marL="0" indent="0">
              <a:buNone/>
            </a:pPr>
            <a:r>
              <a:rPr lang="fr-CA" sz="4800" b="1" i="1" dirty="0"/>
              <a:t>« Chez toi, est-ce qu’il y a des choses que toi ou d’autres membres de la famille pouvez classer ? »</a:t>
            </a:r>
          </a:p>
          <a:p>
            <a:pPr marL="0" indent="0">
              <a:buNone/>
            </a:pPr>
            <a:r>
              <a:rPr lang="fr-CA" sz="4800" dirty="0"/>
              <a:t>Des livres, des jouets, des outils, des aliments dans le garde-manger, etc.</a:t>
            </a:r>
          </a:p>
        </p:txBody>
      </p:sp>
      <p:sp>
        <p:nvSpPr>
          <p:cNvPr id="8" name="Espace réservé du numéro de diapositive 7"/>
          <p:cNvSpPr>
            <a:spLocks noGrp="1"/>
          </p:cNvSpPr>
          <p:nvPr>
            <p:ph type="sldNum" sz="quarter" idx="12"/>
            <p:custDataLst>
              <p:tags r:id="rId2"/>
            </p:custDataLst>
          </p:nvPr>
        </p:nvSpPr>
        <p:spPr>
          <a:xfrm>
            <a:off x="5095875" y="8008203"/>
            <a:ext cx="1762125" cy="1135797"/>
          </a:xfrm>
        </p:spPr>
        <p:txBody>
          <a:bodyPr/>
          <a:lstStyle/>
          <a:p>
            <a:fld id="{027FB875-5C85-AB42-9DC5-178568A424B8}" type="slidenum">
              <a:rPr lang="en-US" smtClean="0"/>
              <a:pPr/>
              <a:t>12</a:t>
            </a:fld>
            <a:endParaRPr lang="en-US" dirty="0"/>
          </a:p>
        </p:txBody>
      </p:sp>
      <p:graphicFrame>
        <p:nvGraphicFramePr>
          <p:cNvPr id="9" name="Tableau 8"/>
          <p:cNvGraphicFramePr>
            <a:graphicFrameLocks noGrp="1"/>
          </p:cNvGraphicFramePr>
          <p:nvPr>
            <p:custDataLst>
              <p:tags r:id="rId3"/>
            </p:custDataLst>
            <p:extLst>
              <p:ext uri="{D42A27DB-BD31-4B8C-83A1-F6EECF244321}">
                <p14:modId xmlns:p14="http://schemas.microsoft.com/office/powerpoint/2010/main" val="462632896"/>
              </p:ext>
            </p:extLst>
          </p:nvPr>
        </p:nvGraphicFramePr>
        <p:xfrm>
          <a:off x="398879" y="1566719"/>
          <a:ext cx="2028118" cy="335280"/>
        </p:xfrm>
        <a:graphic>
          <a:graphicData uri="http://schemas.openxmlformats.org/drawingml/2006/table">
            <a:tbl>
              <a:tblPr firstRow="1" bandRow="1">
                <a:tableStyleId>{5C22544A-7EE6-4342-B048-85BDC9FD1C3A}</a:tableStyleId>
              </a:tblPr>
              <a:tblGrid>
                <a:gridCol w="2028118">
                  <a:extLst>
                    <a:ext uri="{9D8B030D-6E8A-4147-A177-3AD203B41FA5}">
                      <a16:colId xmlns:a16="http://schemas.microsoft.com/office/drawing/2014/main" val="20000"/>
                    </a:ext>
                  </a:extLst>
                </a:gridCol>
              </a:tblGrid>
              <a:tr h="332580">
                <a:tc>
                  <a:txBody>
                    <a:bodyPr/>
                    <a:lstStyle/>
                    <a:p>
                      <a:endParaRPr lang="fr-FR" sz="200" b="0" i="0" dirty="0">
                        <a:solidFill>
                          <a:schemeClr val="tx1"/>
                        </a:solidFill>
                        <a:latin typeface="Times New Roman" pitchFamily="18" charset="0"/>
                      </a:endParaRPr>
                    </a:p>
                    <a:p>
                      <a:pPr algn="ctr"/>
                      <a:r>
                        <a:rPr lang="fr-FR" sz="1400" b="1" i="0" dirty="0">
                          <a:solidFill>
                            <a:schemeClr val="tx1"/>
                          </a:solidFill>
                          <a:latin typeface="Times New Roman" pitchFamily="18" charset="0"/>
                        </a:rPr>
                        <a:t>Durée : 15 minutes</a:t>
                      </a:r>
                    </a:p>
                  </a:txBody>
                  <a:tcPr>
                    <a:solidFill>
                      <a:schemeClr val="accent2">
                        <a:lumMod val="10000"/>
                        <a:lumOff val="90000"/>
                      </a:schemeClr>
                    </a:solidFill>
                  </a:tcPr>
                </a:tc>
                <a:extLst>
                  <a:ext uri="{0D108BD9-81ED-4DB2-BD59-A6C34878D82A}">
                    <a16:rowId xmlns:a16="http://schemas.microsoft.com/office/drawing/2014/main" val="10000"/>
                  </a:ext>
                </a:extLst>
              </a:tr>
            </a:tbl>
          </a:graphicData>
        </a:graphic>
      </p:graphicFrame>
      <p:sp>
        <p:nvSpPr>
          <p:cNvPr id="10" name="Title 3"/>
          <p:cNvSpPr txBox="1">
            <a:spLocks/>
          </p:cNvSpPr>
          <p:nvPr>
            <p:custDataLst>
              <p:tags r:id="rId4"/>
            </p:custDataLst>
          </p:nvPr>
        </p:nvSpPr>
        <p:spPr>
          <a:xfrm>
            <a:off x="20926" y="22632"/>
            <a:ext cx="4274057" cy="1072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dirty="0" err="1">
                <a:latin typeface="Times New Roman" pitchFamily="18" charset="0"/>
              </a:rPr>
              <a:t>Intégration</a:t>
            </a:r>
            <a:r>
              <a:rPr lang="en-US" sz="3000" dirty="0">
                <a:latin typeface="Times New Roman" pitchFamily="18" charset="0"/>
              </a:rPr>
              <a:t> des </a:t>
            </a:r>
            <a:r>
              <a:rPr lang="en-US" sz="3000" dirty="0" err="1">
                <a:latin typeface="Times New Roman" pitchFamily="18" charset="0"/>
              </a:rPr>
              <a:t>acquis</a:t>
            </a:r>
            <a:endParaRPr lang="en-US" sz="3000" dirty="0">
              <a:latin typeface="Times New Roman" pitchFamily="18" charset="0"/>
            </a:endParaRPr>
          </a:p>
          <a:p>
            <a:pPr algn="l"/>
            <a:r>
              <a:rPr lang="en-US" sz="2400" dirty="0">
                <a:latin typeface="Times New Roman" pitchFamily="18" charset="0"/>
              </a:rPr>
              <a:t>3. </a:t>
            </a:r>
            <a:r>
              <a:rPr lang="en-US" sz="2400" dirty="0" err="1">
                <a:latin typeface="Times New Roman" pitchFamily="18" charset="0"/>
              </a:rPr>
              <a:t>Objectivation</a:t>
            </a:r>
            <a:endParaRPr lang="en-US" sz="2400" dirty="0">
              <a:latin typeface="Times New Roman" pitchFamily="18" charset="0"/>
            </a:endParaRPr>
          </a:p>
        </p:txBody>
      </p:sp>
    </p:spTree>
    <p:extLst>
      <p:ext uri="{BB962C8B-B14F-4D97-AF65-F5344CB8AC3E}">
        <p14:creationId xmlns:p14="http://schemas.microsoft.com/office/powerpoint/2010/main" val="265327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2183531"/>
            <a:ext cx="6857999" cy="871396"/>
          </a:xfrm>
        </p:spPr>
        <p:txBody>
          <a:bodyPr/>
          <a:lstStyle/>
          <a:p>
            <a:r>
              <a:rPr lang="en-US" sz="3000" dirty="0" err="1"/>
              <a:t>Évaluation</a:t>
            </a:r>
            <a:endParaRPr lang="en-US" sz="3000" dirty="0"/>
          </a:p>
        </p:txBody>
      </p:sp>
      <p:sp>
        <p:nvSpPr>
          <p:cNvPr id="2" name="Espace réservé du numéro de diapositive 1"/>
          <p:cNvSpPr>
            <a:spLocks noGrp="1"/>
          </p:cNvSpPr>
          <p:nvPr>
            <p:ph type="sldNum" sz="quarter" idx="12"/>
            <p:custDataLst>
              <p:tags r:id="rId2"/>
            </p:custDataLst>
          </p:nvPr>
        </p:nvSpPr>
        <p:spPr>
          <a:xfrm>
            <a:off x="5239375" y="7981946"/>
            <a:ext cx="1618625"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13</a:t>
            </a:fld>
            <a:endParaRPr lang="en-US" dirty="0">
              <a:gradFill>
                <a:gsLst>
                  <a:gs pos="0">
                    <a:prstClr val="black">
                      <a:alpha val="10000"/>
                    </a:prstClr>
                  </a:gs>
                  <a:gs pos="100000">
                    <a:prstClr val="black">
                      <a:alpha val="10000"/>
                    </a:prstClr>
                  </a:gs>
                </a:gsLst>
                <a:lin ang="5400000" scaled="0"/>
              </a:gradFill>
            </a:endParaRPr>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1372046026"/>
              </p:ext>
            </p:extLst>
          </p:nvPr>
        </p:nvGraphicFramePr>
        <p:xfrm>
          <a:off x="761857" y="3377700"/>
          <a:ext cx="5374793" cy="1802456"/>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val="20000"/>
                    </a:ext>
                  </a:extLst>
                </a:gridCol>
                <a:gridCol w="3139682">
                  <a:extLst>
                    <a:ext uri="{9D8B030D-6E8A-4147-A177-3AD203B41FA5}">
                      <a16:colId xmlns:a16="http://schemas.microsoft.com/office/drawing/2014/main" val="20001"/>
                    </a:ext>
                  </a:extLst>
                </a:gridCol>
                <a:gridCol w="953666">
                  <a:extLst>
                    <a:ext uri="{9D8B030D-6E8A-4147-A177-3AD203B41FA5}">
                      <a16:colId xmlns:a16="http://schemas.microsoft.com/office/drawing/2014/main" val="20002"/>
                    </a:ext>
                  </a:extLst>
                </a:gridCol>
              </a:tblGrid>
              <a:tr h="696404">
                <a:tc>
                  <a:txBody>
                    <a:bodyPr/>
                    <a:lstStyle/>
                    <a:p>
                      <a:pPr algn="ctr"/>
                      <a:r>
                        <a:rPr lang="fr-FR" sz="1400" baseline="0" dirty="0">
                          <a:latin typeface="Times New Roman" pitchFamily="18" charset="0"/>
                        </a:rPr>
                        <a:t>Numéro de</a:t>
                      </a:r>
                    </a:p>
                    <a:p>
                      <a:pPr algn="ctr"/>
                      <a:r>
                        <a:rPr lang="fr-FR" sz="1400" baseline="0" dirty="0">
                          <a:latin typeface="Times New Roman" pitchFamily="18" charset="0"/>
                        </a:rPr>
                        <a:t>l’évaluation</a:t>
                      </a:r>
                      <a:endParaRPr lang="fr-FR" sz="1400" dirty="0">
                        <a:latin typeface="Times New Roman" pitchFamily="18" charset="0"/>
                      </a:endParaRPr>
                    </a:p>
                  </a:txBody>
                  <a:tcPr/>
                </a:tc>
                <a:tc>
                  <a:txBody>
                    <a:bodyPr/>
                    <a:lstStyle/>
                    <a:p>
                      <a:pPr algn="ctr"/>
                      <a:r>
                        <a:rPr lang="fr-FR" sz="1400" dirty="0">
                          <a:latin typeface="Times New Roman" pitchFamily="18" charset="0"/>
                        </a:rPr>
                        <a:t>Nom</a:t>
                      </a:r>
                    </a:p>
                  </a:txBody>
                  <a:tcPr/>
                </a:tc>
                <a:tc>
                  <a:txBody>
                    <a:bodyPr/>
                    <a:lstStyle/>
                    <a:p>
                      <a:pPr algn="ctr"/>
                      <a:r>
                        <a:rPr lang="fr-FR" sz="1400" dirty="0">
                          <a:latin typeface="Times New Roman" pitchFamily="18" charset="0"/>
                        </a:rPr>
                        <a:t>Pages</a:t>
                      </a:r>
                    </a:p>
                  </a:txBody>
                  <a:tcPr anchor="ctr"/>
                </a:tc>
                <a:extLst>
                  <a:ext uri="{0D108BD9-81ED-4DB2-BD59-A6C34878D82A}">
                    <a16:rowId xmlns:a16="http://schemas.microsoft.com/office/drawing/2014/main" val="10000"/>
                  </a:ext>
                </a:extLst>
              </a:tr>
              <a:tr h="368684">
                <a:tc>
                  <a:txBody>
                    <a:bodyPr/>
                    <a:lstStyle/>
                    <a:p>
                      <a:pPr algn="ctr"/>
                      <a:r>
                        <a:rPr lang="fr-FR" sz="1200" dirty="0">
                          <a:latin typeface="Times New Roman" pitchFamily="18" charset="0"/>
                        </a:rPr>
                        <a:t>1</a:t>
                      </a:r>
                    </a:p>
                  </a:txBody>
                  <a:tcPr/>
                </a:tc>
                <a:tc>
                  <a:txBody>
                    <a:bodyPr/>
                    <a:lstStyle/>
                    <a:p>
                      <a:r>
                        <a:rPr lang="fr-FR" sz="1200" dirty="0">
                          <a:latin typeface="Times New Roman" pitchFamily="18" charset="0"/>
                        </a:rPr>
                        <a:t>Grille</a:t>
                      </a:r>
                      <a:r>
                        <a:rPr lang="fr-FR" sz="1200" baseline="0" dirty="0">
                          <a:latin typeface="Times New Roman" pitchFamily="18" charset="0"/>
                        </a:rPr>
                        <a:t> d’é</a:t>
                      </a:r>
                      <a:r>
                        <a:rPr lang="fr-FR" sz="1200" dirty="0">
                          <a:latin typeface="Times New Roman" pitchFamily="18" charset="0"/>
                        </a:rPr>
                        <a:t>valuation des</a:t>
                      </a:r>
                      <a:r>
                        <a:rPr lang="fr-FR" sz="1200" baseline="0" dirty="0">
                          <a:latin typeface="Times New Roman" pitchFamily="18" charset="0"/>
                        </a:rPr>
                        <a:t> mesures observables</a:t>
                      </a:r>
                      <a:endParaRPr lang="fr-FR" sz="1200" dirty="0">
                        <a:latin typeface="Times New Roman" pitchFamily="18" charset="0"/>
                      </a:endParaRPr>
                    </a:p>
                  </a:txBody>
                  <a:tcPr/>
                </a:tc>
                <a:tc>
                  <a:txBody>
                    <a:bodyPr/>
                    <a:lstStyle/>
                    <a:p>
                      <a:pPr algn="ctr"/>
                      <a:r>
                        <a:rPr lang="fr-FR" sz="1200" dirty="0">
                          <a:latin typeface="Times New Roman" pitchFamily="18" charset="0"/>
                        </a:rPr>
                        <a:t>14</a:t>
                      </a:r>
                    </a:p>
                  </a:txBody>
                  <a:tcPr anchor="ctr"/>
                </a:tc>
                <a:extLst>
                  <a:ext uri="{0D108BD9-81ED-4DB2-BD59-A6C34878D82A}">
                    <a16:rowId xmlns:a16="http://schemas.microsoft.com/office/drawing/2014/main" val="10001"/>
                  </a:ext>
                </a:extLst>
              </a:tr>
              <a:tr h="368684">
                <a:tc>
                  <a:txBody>
                    <a:bodyPr/>
                    <a:lstStyle/>
                    <a:p>
                      <a:pPr algn="ctr"/>
                      <a:r>
                        <a:rPr lang="fr-FR" sz="1200" dirty="0">
                          <a:latin typeface="Times New Roman" pitchFamily="18" charset="0"/>
                        </a:rPr>
                        <a:t>2</a:t>
                      </a:r>
                    </a:p>
                  </a:txBody>
                  <a:tcPr/>
                </a:tc>
                <a:tc>
                  <a:txBody>
                    <a:bodyPr/>
                    <a:lstStyle/>
                    <a:p>
                      <a:r>
                        <a:rPr lang="fr-FR" sz="1200" dirty="0">
                          <a:latin typeface="Times New Roman" pitchFamily="18" charset="0"/>
                        </a:rPr>
                        <a:t>Grille</a:t>
                      </a:r>
                      <a:r>
                        <a:rPr lang="fr-FR" sz="1200" baseline="0" dirty="0">
                          <a:latin typeface="Times New Roman" pitchFamily="18" charset="0"/>
                        </a:rPr>
                        <a:t> d’é</a:t>
                      </a:r>
                      <a:r>
                        <a:rPr lang="fr-FR" sz="1200" dirty="0">
                          <a:latin typeface="Times New Roman" pitchFamily="18" charset="0"/>
                        </a:rPr>
                        <a:t>valuation des activités</a:t>
                      </a:r>
                    </a:p>
                  </a:txBody>
                  <a:tcPr/>
                </a:tc>
                <a:tc>
                  <a:txBody>
                    <a:bodyPr/>
                    <a:lstStyle/>
                    <a:p>
                      <a:pPr algn="ctr"/>
                      <a:r>
                        <a:rPr lang="fr-FR" sz="1200" dirty="0">
                          <a:latin typeface="Times New Roman" pitchFamily="18" charset="0"/>
                        </a:rPr>
                        <a:t>15</a:t>
                      </a:r>
                    </a:p>
                  </a:txBody>
                  <a:tcPr anchor="ctr"/>
                </a:tc>
                <a:extLst>
                  <a:ext uri="{0D108BD9-81ED-4DB2-BD59-A6C34878D82A}">
                    <a16:rowId xmlns:a16="http://schemas.microsoft.com/office/drawing/2014/main" val="10002"/>
                  </a:ext>
                </a:extLst>
              </a:tr>
              <a:tr h="368684">
                <a:tc>
                  <a:txBody>
                    <a:bodyPr/>
                    <a:lstStyle/>
                    <a:p>
                      <a:pPr algn="ctr"/>
                      <a:r>
                        <a:rPr lang="fr-FR" sz="1200" dirty="0">
                          <a:latin typeface="Times New Roman" pitchFamily="18" charset="0"/>
                        </a:rPr>
                        <a:t>3</a:t>
                      </a:r>
                    </a:p>
                  </a:txBody>
                  <a:tcPr/>
                </a:tc>
                <a:tc>
                  <a:txBody>
                    <a:bodyPr/>
                    <a:lstStyle/>
                    <a:p>
                      <a:r>
                        <a:rPr lang="fr-FR" sz="1200" dirty="0">
                          <a:latin typeface="Times New Roman" pitchFamily="18" charset="0"/>
                        </a:rPr>
                        <a:t>Grille synthèse d’évaluation</a:t>
                      </a:r>
                    </a:p>
                  </a:txBody>
                  <a:tcPr/>
                </a:tc>
                <a:tc>
                  <a:txBody>
                    <a:bodyPr/>
                    <a:lstStyle/>
                    <a:p>
                      <a:pPr algn="ctr"/>
                      <a:r>
                        <a:rPr lang="fr-FR" sz="1200" dirty="0">
                          <a:latin typeface="Times New Roman" pitchFamily="18" charset="0"/>
                        </a:rPr>
                        <a:t>16</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433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0" y="0"/>
            <a:ext cx="6858000" cy="914399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Rectangle 1"/>
          <p:cNvSpPr>
            <a:spLocks noChangeArrowheads="1"/>
          </p:cNvSpPr>
          <p:nvPr>
            <p:custDataLst>
              <p:tags r:id="rId2"/>
            </p:custDataLst>
          </p:nvPr>
        </p:nvSpPr>
        <p:spPr bwMode="auto">
          <a:xfrm rot="16200000">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CA" altLang="fr-FR" sz="1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custDataLst>
              <p:tags r:id="rId3"/>
            </p:custDataLst>
          </p:nvPr>
        </p:nvSpPr>
        <p:spPr>
          <a:xfrm>
            <a:off x="142876" y="247650"/>
            <a:ext cx="5092346" cy="1077218"/>
          </a:xfrm>
          <a:prstGeom prst="rect">
            <a:avLst/>
          </a:prstGeom>
        </p:spPr>
        <p:txBody>
          <a:bodyPr wrap="square">
            <a:spAutoFit/>
          </a:bodyPr>
          <a:lstStyle/>
          <a:p>
            <a:r>
              <a:rPr lang="fr-CA" sz="3200" dirty="0">
                <a:latin typeface="Times New Roman" pitchFamily="18" charset="0"/>
                <a:cs typeface="Times New Roman" pitchFamily="18" charset="0"/>
              </a:rPr>
              <a:t>Grille d’évaluation des</a:t>
            </a:r>
          </a:p>
          <a:p>
            <a:r>
              <a:rPr lang="fr-CA" sz="3200" dirty="0">
                <a:latin typeface="Times New Roman" pitchFamily="18" charset="0"/>
                <a:cs typeface="Times New Roman" pitchFamily="18" charset="0"/>
              </a:rPr>
              <a:t>mesures observables (MO)</a:t>
            </a:r>
          </a:p>
        </p:txBody>
      </p:sp>
      <p:graphicFrame>
        <p:nvGraphicFramePr>
          <p:cNvPr id="11" name="Espace réservé du contenu 6"/>
          <p:cNvGraphicFramePr>
            <a:graphicFrameLocks noGrp="1"/>
          </p:cNvGraphicFramePr>
          <p:nvPr>
            <p:ph sz="half" idx="1"/>
            <p:custDataLst>
              <p:tags r:id="rId4"/>
            </p:custDataLst>
            <p:extLst>
              <p:ext uri="{D42A27DB-BD31-4B8C-83A1-F6EECF244321}">
                <p14:modId xmlns:p14="http://schemas.microsoft.com/office/powerpoint/2010/main" val="469263948"/>
              </p:ext>
            </p:extLst>
          </p:nvPr>
        </p:nvGraphicFramePr>
        <p:xfrm>
          <a:off x="142874" y="1812220"/>
          <a:ext cx="6572249" cy="7134228"/>
        </p:xfrm>
        <a:graphic>
          <a:graphicData uri="http://schemas.openxmlformats.org/drawingml/2006/table">
            <a:tbl>
              <a:tblPr/>
              <a:tblGrid>
                <a:gridCol w="224452">
                  <a:extLst>
                    <a:ext uri="{9D8B030D-6E8A-4147-A177-3AD203B41FA5}">
                      <a16:colId xmlns:a16="http://schemas.microsoft.com/office/drawing/2014/main" val="20000"/>
                    </a:ext>
                  </a:extLst>
                </a:gridCol>
                <a:gridCol w="1383450">
                  <a:extLst>
                    <a:ext uri="{9D8B030D-6E8A-4147-A177-3AD203B41FA5}">
                      <a16:colId xmlns:a16="http://schemas.microsoft.com/office/drawing/2014/main" val="20001"/>
                    </a:ext>
                  </a:extLst>
                </a:gridCol>
                <a:gridCol w="243969">
                  <a:extLst>
                    <a:ext uri="{9D8B030D-6E8A-4147-A177-3AD203B41FA5}">
                      <a16:colId xmlns:a16="http://schemas.microsoft.com/office/drawing/2014/main" val="20002"/>
                    </a:ext>
                  </a:extLst>
                </a:gridCol>
                <a:gridCol w="1708935">
                  <a:extLst>
                    <a:ext uri="{9D8B030D-6E8A-4147-A177-3AD203B41FA5}">
                      <a16:colId xmlns:a16="http://schemas.microsoft.com/office/drawing/2014/main" val="20003"/>
                    </a:ext>
                  </a:extLst>
                </a:gridCol>
                <a:gridCol w="254302">
                  <a:extLst>
                    <a:ext uri="{9D8B030D-6E8A-4147-A177-3AD203B41FA5}">
                      <a16:colId xmlns:a16="http://schemas.microsoft.com/office/drawing/2014/main" val="20004"/>
                    </a:ext>
                  </a:extLst>
                </a:gridCol>
                <a:gridCol w="2757141">
                  <a:extLst>
                    <a:ext uri="{9D8B030D-6E8A-4147-A177-3AD203B41FA5}">
                      <a16:colId xmlns:a16="http://schemas.microsoft.com/office/drawing/2014/main" val="20005"/>
                    </a:ext>
                  </a:extLst>
                </a:gridCol>
              </a:tblGrid>
              <a:tr h="460880">
                <a:tc rowSpan="2" gridSpan="2">
                  <a:txBody>
                    <a:bodyPr/>
                    <a:lstStyle/>
                    <a:p>
                      <a:pPr indent="89535" algn="ctr">
                        <a:lnSpc>
                          <a:spcPct val="115000"/>
                        </a:lnSpc>
                        <a:spcAft>
                          <a:spcPts val="0"/>
                        </a:spcAft>
                      </a:pPr>
                      <a:endParaRPr lang="fr-CA" sz="1200" dirty="0">
                        <a:latin typeface="Calibri"/>
                        <a:ea typeface="Calibri"/>
                        <a:cs typeface="Times New Roman"/>
                      </a:endParaRPr>
                    </a:p>
                    <a:p>
                      <a:pPr indent="89535" algn="ctr">
                        <a:lnSpc>
                          <a:spcPct val="115000"/>
                        </a:lnSpc>
                        <a:spcAft>
                          <a:spcPts val="0"/>
                        </a:spcAft>
                      </a:pPr>
                      <a:r>
                        <a:rPr lang="fr-CA" sz="1200" dirty="0">
                          <a:latin typeface="Calibri"/>
                          <a:ea typeface="Calibri"/>
                          <a:cs typeface="Times New Roman"/>
                        </a:rPr>
                        <a:t>Nom de l’élève</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fr-CA"/>
                    </a:p>
                  </a:txBody>
                  <a:tcPr/>
                </a:tc>
                <a:tc gridSpan="2">
                  <a:txBody>
                    <a:bodyPr/>
                    <a:lstStyle/>
                    <a:p>
                      <a:pPr algn="ctr">
                        <a:lnSpc>
                          <a:spcPct val="115000"/>
                        </a:lnSpc>
                        <a:spcAft>
                          <a:spcPts val="0"/>
                        </a:spcAft>
                      </a:pPr>
                      <a:r>
                        <a:rPr lang="fr-CA" sz="1200" b="1">
                          <a:latin typeface="Calibri"/>
                          <a:ea typeface="Calibri"/>
                          <a:cs typeface="Times New Roman"/>
                        </a:rPr>
                        <a:t>  Compétence 1</a:t>
                      </a:r>
                      <a:endParaRPr lang="fr-CA" sz="1200">
                        <a:latin typeface="Calibri"/>
                        <a:ea typeface="Calibri"/>
                        <a:cs typeface="Times New Roman"/>
                      </a:endParaRPr>
                    </a:p>
                    <a:p>
                      <a:pPr algn="ctr">
                        <a:lnSpc>
                          <a:spcPct val="115000"/>
                        </a:lnSpc>
                        <a:spcAft>
                          <a:spcPts val="0"/>
                        </a:spcAft>
                      </a:pPr>
                      <a:r>
                        <a:rPr lang="fr-CA" sz="1200" i="1">
                          <a:latin typeface="Calibri"/>
                          <a:ea typeface="Calibri"/>
                          <a:cs typeface="Times New Roman"/>
                        </a:rPr>
                        <a:t>(démarche)</a:t>
                      </a:r>
                      <a:endParaRPr lang="fr-CA" sz="12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gridSpan="2">
                  <a:txBody>
                    <a:bodyPr/>
                    <a:lstStyle/>
                    <a:p>
                      <a:pPr algn="ctr">
                        <a:lnSpc>
                          <a:spcPct val="115000"/>
                        </a:lnSpc>
                        <a:spcAft>
                          <a:spcPts val="0"/>
                        </a:spcAft>
                      </a:pPr>
                      <a:r>
                        <a:rPr lang="fr-CA" sz="1200" b="1">
                          <a:latin typeface="Calibri"/>
                          <a:ea typeface="Calibri"/>
                          <a:cs typeface="Times New Roman"/>
                        </a:rPr>
                        <a:t>Compétence  1</a:t>
                      </a:r>
                      <a:endParaRPr lang="fr-CA" sz="1200">
                        <a:latin typeface="Calibri"/>
                        <a:ea typeface="Calibri"/>
                        <a:cs typeface="Times New Roman"/>
                      </a:endParaRPr>
                    </a:p>
                    <a:p>
                      <a:pPr algn="ctr">
                        <a:lnSpc>
                          <a:spcPct val="115000"/>
                        </a:lnSpc>
                        <a:spcAft>
                          <a:spcPts val="0"/>
                        </a:spcAft>
                      </a:pPr>
                      <a:r>
                        <a:rPr lang="fr-CA" sz="1200" i="1">
                          <a:latin typeface="Calibri"/>
                          <a:ea typeface="Calibri"/>
                          <a:cs typeface="Times New Roman"/>
                        </a:rPr>
                        <a:t>(démarche)</a:t>
                      </a:r>
                      <a:endParaRPr lang="fr-CA" sz="12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extLst>
                  <a:ext uri="{0D108BD9-81ED-4DB2-BD59-A6C34878D82A}">
                    <a16:rowId xmlns:a16="http://schemas.microsoft.com/office/drawing/2014/main" val="10000"/>
                  </a:ext>
                </a:extLst>
              </a:tr>
              <a:tr h="586468">
                <a:tc gridSpan="2" vMerge="1">
                  <a:txBody>
                    <a:bodyPr/>
                    <a:lstStyle/>
                    <a:p>
                      <a:endParaRPr lang="fr-CA"/>
                    </a:p>
                  </a:txBody>
                  <a:tcPr/>
                </a:tc>
                <a:tc hMerge="1" vMerge="1">
                  <a:txBody>
                    <a:bodyPr/>
                    <a:lstStyle/>
                    <a:p>
                      <a:endParaRPr lang="fr-CA"/>
                    </a:p>
                  </a:txBody>
                  <a:tcPr/>
                </a:tc>
                <a:tc gridSpan="2">
                  <a:txBody>
                    <a:bodyPr/>
                    <a:lstStyle/>
                    <a:p>
                      <a:pPr algn="ctr">
                        <a:lnSpc>
                          <a:spcPct val="115000"/>
                        </a:lnSpc>
                        <a:spcAft>
                          <a:spcPts val="0"/>
                        </a:spcAft>
                      </a:pPr>
                      <a:r>
                        <a:rPr lang="fr-CA" sz="1200" dirty="0">
                          <a:latin typeface="Calibri"/>
                          <a:ea typeface="Calibri"/>
                          <a:cs typeface="Times New Roman"/>
                        </a:rPr>
                        <a:t>Ordonné et structuré (</a:t>
                      </a:r>
                      <a:r>
                        <a:rPr lang="fr-CA" sz="1200" b="1" dirty="0">
                          <a:latin typeface="Calibri"/>
                          <a:ea typeface="Calibri"/>
                          <a:cs typeface="Times New Roman"/>
                        </a:rPr>
                        <a:t>A-E</a:t>
                      </a:r>
                      <a:r>
                        <a:rPr lang="fr-CA" sz="1200" dirty="0">
                          <a:latin typeface="Calibri"/>
                          <a:ea typeface="Calibri"/>
                          <a:cs typeface="Times New Roman"/>
                        </a:rPr>
                        <a:t>)</a:t>
                      </a:r>
                    </a:p>
                  </a:txBody>
                  <a:tcPr marL="25242" marR="25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gridSpan="2">
                  <a:txBody>
                    <a:bodyPr/>
                    <a:lstStyle/>
                    <a:p>
                      <a:pPr algn="ctr">
                        <a:lnSpc>
                          <a:spcPct val="115000"/>
                        </a:lnSpc>
                        <a:spcAft>
                          <a:spcPts val="0"/>
                        </a:spcAft>
                      </a:pPr>
                      <a:r>
                        <a:rPr lang="fr-CA" sz="1200" dirty="0">
                          <a:latin typeface="Calibri"/>
                          <a:ea typeface="Calibri"/>
                          <a:cs typeface="Times New Roman"/>
                        </a:rPr>
                        <a:t>Engagé  </a:t>
                      </a:r>
                    </a:p>
                    <a:p>
                      <a:pPr algn="ctr">
                        <a:lnSpc>
                          <a:spcPct val="115000"/>
                        </a:lnSpc>
                        <a:spcAft>
                          <a:spcPts val="0"/>
                        </a:spcAft>
                      </a:pPr>
                      <a:r>
                        <a:rPr lang="fr-CA" sz="1200" dirty="0">
                          <a:latin typeface="Calibri"/>
                          <a:ea typeface="Calibri"/>
                          <a:cs typeface="Times New Roman"/>
                        </a:rPr>
                        <a:t>(</a:t>
                      </a:r>
                      <a:r>
                        <a:rPr lang="fr-CA" sz="1200" b="1" dirty="0">
                          <a:latin typeface="Calibri"/>
                          <a:ea typeface="Calibri"/>
                          <a:cs typeface="Times New Roman"/>
                        </a:rPr>
                        <a:t>Au</a:t>
                      </a:r>
                      <a:r>
                        <a:rPr lang="fr-CA" sz="1200" dirty="0">
                          <a:latin typeface="Calibri"/>
                          <a:ea typeface="Calibri"/>
                          <a:cs typeface="Times New Roman"/>
                        </a:rPr>
                        <a:t>torégulé, </a:t>
                      </a:r>
                      <a:r>
                        <a:rPr lang="fr-CA" sz="1200" b="1" dirty="0">
                          <a:latin typeface="Calibri"/>
                          <a:ea typeface="Calibri"/>
                          <a:cs typeface="Times New Roman"/>
                        </a:rPr>
                        <a:t>Ac</a:t>
                      </a:r>
                      <a:r>
                        <a:rPr lang="fr-CA" sz="1200" dirty="0">
                          <a:latin typeface="Calibri"/>
                          <a:ea typeface="Calibri"/>
                          <a:cs typeface="Times New Roman"/>
                        </a:rPr>
                        <a:t>tif,</a:t>
                      </a:r>
                      <a:r>
                        <a:rPr lang="fr-CA" sz="1200" b="1" dirty="0">
                          <a:latin typeface="Calibri"/>
                          <a:ea typeface="Calibri"/>
                          <a:cs typeface="Times New Roman"/>
                        </a:rPr>
                        <a:t> P</a:t>
                      </a:r>
                      <a:r>
                        <a:rPr lang="fr-CA" sz="1200" dirty="0">
                          <a:latin typeface="Calibri"/>
                          <a:ea typeface="Calibri"/>
                          <a:cs typeface="Times New Roman"/>
                        </a:rPr>
                        <a:t>assif,</a:t>
                      </a:r>
                      <a:r>
                        <a:rPr lang="fr-CA" sz="1200" b="1" dirty="0">
                          <a:latin typeface="Calibri"/>
                          <a:ea typeface="Calibri"/>
                          <a:cs typeface="Times New Roman"/>
                        </a:rPr>
                        <a:t> D</a:t>
                      </a:r>
                      <a:r>
                        <a:rPr lang="fr-CA" sz="1200" dirty="0">
                          <a:latin typeface="Calibri"/>
                          <a:ea typeface="Calibri"/>
                          <a:cs typeface="Times New Roman"/>
                        </a:rPr>
                        <a:t>ésengagé)</a:t>
                      </a:r>
                    </a:p>
                  </a:txBody>
                  <a:tcPr marL="25242" marR="2524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extLst>
                  <a:ext uri="{0D108BD9-81ED-4DB2-BD59-A6C34878D82A}">
                    <a16:rowId xmlns:a16="http://schemas.microsoft.com/office/drawing/2014/main" val="10001"/>
                  </a:ext>
                </a:extLst>
              </a:tr>
              <a:tr h="266020">
                <a:tc>
                  <a:txBody>
                    <a:bodyPr/>
                    <a:lstStyle/>
                    <a:p>
                      <a:pPr algn="r">
                        <a:lnSpc>
                          <a:spcPct val="115000"/>
                        </a:lnSpc>
                        <a:spcAft>
                          <a:spcPts val="0"/>
                        </a:spcAft>
                      </a:pPr>
                      <a:r>
                        <a:rPr lang="fr-CA" sz="1200" dirty="0">
                          <a:latin typeface="Calibri"/>
                          <a:ea typeface="Calibri"/>
                          <a:cs typeface="Times New Roman"/>
                        </a:rPr>
                        <a:t>1</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6020">
                <a:tc>
                  <a:txBody>
                    <a:bodyPr/>
                    <a:lstStyle/>
                    <a:p>
                      <a:pPr algn="r">
                        <a:lnSpc>
                          <a:spcPct val="115000"/>
                        </a:lnSpc>
                        <a:spcAft>
                          <a:spcPts val="0"/>
                        </a:spcAft>
                      </a:pPr>
                      <a:r>
                        <a:rPr lang="fr-CA" sz="1200">
                          <a:latin typeface="Calibri"/>
                          <a:ea typeface="Calibri"/>
                          <a:cs typeface="Times New Roman"/>
                        </a:rPr>
                        <a:t>2</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6020">
                <a:tc>
                  <a:txBody>
                    <a:bodyPr/>
                    <a:lstStyle/>
                    <a:p>
                      <a:pPr algn="r">
                        <a:lnSpc>
                          <a:spcPct val="115000"/>
                        </a:lnSpc>
                        <a:spcAft>
                          <a:spcPts val="0"/>
                        </a:spcAft>
                      </a:pPr>
                      <a:r>
                        <a:rPr lang="fr-CA" sz="1200">
                          <a:latin typeface="Calibri"/>
                          <a:ea typeface="Calibri"/>
                          <a:cs typeface="Times New Roman"/>
                        </a:rPr>
                        <a:t>3</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6020">
                <a:tc>
                  <a:txBody>
                    <a:bodyPr/>
                    <a:lstStyle/>
                    <a:p>
                      <a:pPr algn="r">
                        <a:lnSpc>
                          <a:spcPct val="115000"/>
                        </a:lnSpc>
                        <a:spcAft>
                          <a:spcPts val="0"/>
                        </a:spcAft>
                      </a:pPr>
                      <a:r>
                        <a:rPr lang="fr-CA" sz="1200">
                          <a:latin typeface="Calibri"/>
                          <a:ea typeface="Calibri"/>
                          <a:cs typeface="Times New Roman"/>
                        </a:rPr>
                        <a:t>4</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6020">
                <a:tc>
                  <a:txBody>
                    <a:bodyPr/>
                    <a:lstStyle/>
                    <a:p>
                      <a:pPr algn="r">
                        <a:lnSpc>
                          <a:spcPct val="115000"/>
                        </a:lnSpc>
                        <a:spcAft>
                          <a:spcPts val="0"/>
                        </a:spcAft>
                      </a:pPr>
                      <a:r>
                        <a:rPr lang="fr-CA" sz="1200">
                          <a:latin typeface="Calibri"/>
                          <a:ea typeface="Calibri"/>
                          <a:cs typeface="Times New Roman"/>
                        </a:rPr>
                        <a:t>5</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6020">
                <a:tc>
                  <a:txBody>
                    <a:bodyPr/>
                    <a:lstStyle/>
                    <a:p>
                      <a:pPr algn="r">
                        <a:lnSpc>
                          <a:spcPct val="115000"/>
                        </a:lnSpc>
                        <a:spcAft>
                          <a:spcPts val="0"/>
                        </a:spcAft>
                      </a:pPr>
                      <a:r>
                        <a:rPr lang="fr-CA" sz="1200">
                          <a:latin typeface="Calibri"/>
                          <a:ea typeface="Calibri"/>
                          <a:cs typeface="Times New Roman"/>
                        </a:rPr>
                        <a:t>6</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6020">
                <a:tc>
                  <a:txBody>
                    <a:bodyPr/>
                    <a:lstStyle/>
                    <a:p>
                      <a:pPr algn="r">
                        <a:lnSpc>
                          <a:spcPct val="115000"/>
                        </a:lnSpc>
                        <a:spcAft>
                          <a:spcPts val="0"/>
                        </a:spcAft>
                      </a:pPr>
                      <a:r>
                        <a:rPr lang="fr-CA" sz="1200">
                          <a:latin typeface="Calibri"/>
                          <a:ea typeface="Calibri"/>
                          <a:cs typeface="Times New Roman"/>
                        </a:rPr>
                        <a:t>7</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6020">
                <a:tc>
                  <a:txBody>
                    <a:bodyPr/>
                    <a:lstStyle/>
                    <a:p>
                      <a:pPr algn="r">
                        <a:lnSpc>
                          <a:spcPct val="115000"/>
                        </a:lnSpc>
                        <a:spcAft>
                          <a:spcPts val="0"/>
                        </a:spcAft>
                      </a:pPr>
                      <a:r>
                        <a:rPr lang="fr-CA" sz="1200">
                          <a:latin typeface="Calibri"/>
                          <a:ea typeface="Calibri"/>
                          <a:cs typeface="Times New Roman"/>
                        </a:rPr>
                        <a:t>8</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6020">
                <a:tc>
                  <a:txBody>
                    <a:bodyPr/>
                    <a:lstStyle/>
                    <a:p>
                      <a:pPr algn="r">
                        <a:lnSpc>
                          <a:spcPct val="115000"/>
                        </a:lnSpc>
                        <a:spcAft>
                          <a:spcPts val="0"/>
                        </a:spcAft>
                      </a:pPr>
                      <a:r>
                        <a:rPr lang="fr-CA" sz="1200">
                          <a:latin typeface="Calibri"/>
                          <a:ea typeface="Calibri"/>
                          <a:cs typeface="Times New Roman"/>
                        </a:rPr>
                        <a:t>9</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5700">
                <a:tc>
                  <a:txBody>
                    <a:bodyPr/>
                    <a:lstStyle/>
                    <a:p>
                      <a:pPr algn="r">
                        <a:lnSpc>
                          <a:spcPct val="115000"/>
                        </a:lnSpc>
                        <a:spcAft>
                          <a:spcPts val="0"/>
                        </a:spcAft>
                      </a:pPr>
                      <a:r>
                        <a:rPr lang="fr-CA" sz="1200">
                          <a:latin typeface="Calibri"/>
                          <a:ea typeface="Calibri"/>
                          <a:cs typeface="Times New Roman"/>
                        </a:rPr>
                        <a:t>10</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35700">
                <a:tc>
                  <a:txBody>
                    <a:bodyPr/>
                    <a:lstStyle/>
                    <a:p>
                      <a:pPr algn="r">
                        <a:lnSpc>
                          <a:spcPct val="115000"/>
                        </a:lnSpc>
                        <a:spcAft>
                          <a:spcPts val="0"/>
                        </a:spcAft>
                      </a:pPr>
                      <a:r>
                        <a:rPr lang="fr-CA" sz="1200">
                          <a:latin typeface="Calibri"/>
                          <a:ea typeface="Calibri"/>
                          <a:cs typeface="Times New Roman"/>
                        </a:rPr>
                        <a:t>11</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35700">
                <a:tc>
                  <a:txBody>
                    <a:bodyPr/>
                    <a:lstStyle/>
                    <a:p>
                      <a:pPr algn="r">
                        <a:lnSpc>
                          <a:spcPct val="115000"/>
                        </a:lnSpc>
                        <a:spcAft>
                          <a:spcPts val="0"/>
                        </a:spcAft>
                      </a:pPr>
                      <a:r>
                        <a:rPr lang="fr-CA" sz="1200">
                          <a:latin typeface="Calibri"/>
                          <a:ea typeface="Calibri"/>
                          <a:cs typeface="Times New Roman"/>
                        </a:rPr>
                        <a:t>12</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35700">
                <a:tc>
                  <a:txBody>
                    <a:bodyPr/>
                    <a:lstStyle/>
                    <a:p>
                      <a:pPr algn="r">
                        <a:lnSpc>
                          <a:spcPct val="115000"/>
                        </a:lnSpc>
                        <a:spcAft>
                          <a:spcPts val="0"/>
                        </a:spcAft>
                      </a:pPr>
                      <a:r>
                        <a:rPr lang="fr-CA" sz="1200">
                          <a:latin typeface="Calibri"/>
                          <a:ea typeface="Calibri"/>
                          <a:cs typeface="Times New Roman"/>
                        </a:rPr>
                        <a:t>13</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35700">
                <a:tc>
                  <a:txBody>
                    <a:bodyPr/>
                    <a:lstStyle/>
                    <a:p>
                      <a:pPr algn="r">
                        <a:lnSpc>
                          <a:spcPct val="115000"/>
                        </a:lnSpc>
                        <a:spcAft>
                          <a:spcPts val="0"/>
                        </a:spcAft>
                      </a:pPr>
                      <a:r>
                        <a:rPr lang="fr-CA" sz="1200">
                          <a:latin typeface="Calibri"/>
                          <a:ea typeface="Calibri"/>
                          <a:cs typeface="Times New Roman"/>
                        </a:rPr>
                        <a:t>14</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35700">
                <a:tc>
                  <a:txBody>
                    <a:bodyPr/>
                    <a:lstStyle/>
                    <a:p>
                      <a:pPr algn="r">
                        <a:lnSpc>
                          <a:spcPct val="115000"/>
                        </a:lnSpc>
                        <a:spcAft>
                          <a:spcPts val="0"/>
                        </a:spcAft>
                      </a:pPr>
                      <a:r>
                        <a:rPr lang="fr-CA" sz="1200">
                          <a:latin typeface="Calibri"/>
                          <a:ea typeface="Calibri"/>
                          <a:cs typeface="Times New Roman"/>
                        </a:rPr>
                        <a:t>15</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35700">
                <a:tc>
                  <a:txBody>
                    <a:bodyPr/>
                    <a:lstStyle/>
                    <a:p>
                      <a:pPr algn="r">
                        <a:lnSpc>
                          <a:spcPct val="115000"/>
                        </a:lnSpc>
                        <a:spcAft>
                          <a:spcPts val="0"/>
                        </a:spcAft>
                      </a:pPr>
                      <a:r>
                        <a:rPr lang="fr-CA" sz="1200">
                          <a:latin typeface="Calibri"/>
                          <a:ea typeface="Calibri"/>
                          <a:cs typeface="Times New Roman"/>
                        </a:rPr>
                        <a:t>16</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335700">
                <a:tc>
                  <a:txBody>
                    <a:bodyPr/>
                    <a:lstStyle/>
                    <a:p>
                      <a:pPr algn="r">
                        <a:lnSpc>
                          <a:spcPct val="115000"/>
                        </a:lnSpc>
                        <a:spcAft>
                          <a:spcPts val="0"/>
                        </a:spcAft>
                      </a:pPr>
                      <a:r>
                        <a:rPr lang="fr-CA" sz="1200">
                          <a:latin typeface="Calibri"/>
                          <a:ea typeface="Calibri"/>
                          <a:cs typeface="Times New Roman"/>
                        </a:rPr>
                        <a:t>17</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335700">
                <a:tc>
                  <a:txBody>
                    <a:bodyPr/>
                    <a:lstStyle/>
                    <a:p>
                      <a:pPr algn="r">
                        <a:lnSpc>
                          <a:spcPct val="115000"/>
                        </a:lnSpc>
                        <a:spcAft>
                          <a:spcPts val="0"/>
                        </a:spcAft>
                      </a:pPr>
                      <a:r>
                        <a:rPr lang="fr-CA" sz="1200">
                          <a:latin typeface="Calibri"/>
                          <a:ea typeface="Calibri"/>
                          <a:cs typeface="Times New Roman"/>
                        </a:rPr>
                        <a:t>18</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335700">
                <a:tc>
                  <a:txBody>
                    <a:bodyPr/>
                    <a:lstStyle/>
                    <a:p>
                      <a:pPr algn="r">
                        <a:lnSpc>
                          <a:spcPct val="115000"/>
                        </a:lnSpc>
                        <a:spcAft>
                          <a:spcPts val="0"/>
                        </a:spcAft>
                      </a:pPr>
                      <a:r>
                        <a:rPr lang="fr-CA" sz="1200">
                          <a:latin typeface="Calibri"/>
                          <a:ea typeface="Calibri"/>
                          <a:cs typeface="Times New Roman"/>
                        </a:rPr>
                        <a:t>19</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335700">
                <a:tc>
                  <a:txBody>
                    <a:bodyPr/>
                    <a:lstStyle/>
                    <a:p>
                      <a:pPr algn="r">
                        <a:lnSpc>
                          <a:spcPct val="115000"/>
                        </a:lnSpc>
                        <a:spcAft>
                          <a:spcPts val="0"/>
                        </a:spcAft>
                      </a:pPr>
                      <a:r>
                        <a:rPr lang="fr-CA" sz="1200">
                          <a:latin typeface="Calibri"/>
                          <a:ea typeface="Calibri"/>
                          <a:cs typeface="Times New Roman"/>
                        </a:rPr>
                        <a:t>20</a:t>
                      </a:r>
                    </a:p>
                  </a:txBody>
                  <a:tcPr marL="25242" marR="25242"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CA" sz="12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7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fr-CA" sz="600" dirty="0">
                        <a:latin typeface="Calibri"/>
                        <a:ea typeface="Calibri"/>
                        <a:cs typeface="Times New Roman"/>
                      </a:endParaRPr>
                    </a:p>
                  </a:txBody>
                  <a:tcPr marL="25242" marR="25242"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12" name="ZoneTexte 11"/>
          <p:cNvSpPr txBox="1"/>
          <p:nvPr>
            <p:custDataLst>
              <p:tags r:id="rId5"/>
            </p:custDataLst>
          </p:nvPr>
        </p:nvSpPr>
        <p:spPr>
          <a:xfrm>
            <a:off x="4818713" y="884529"/>
            <a:ext cx="1896410" cy="369332"/>
          </a:xfrm>
          <a:prstGeom prst="rect">
            <a:avLst/>
          </a:prstGeom>
          <a:noFill/>
        </p:spPr>
        <p:txBody>
          <a:bodyPr wrap="none" rtlCol="0">
            <a:spAutoFit/>
          </a:bodyPr>
          <a:lstStyle/>
          <a:p>
            <a:r>
              <a:rPr lang="fr-CA" dirty="0">
                <a:latin typeface="Times New Roman" pitchFamily="18" charset="0"/>
                <a:cs typeface="Times New Roman" pitchFamily="18" charset="0"/>
              </a:rPr>
              <a:t>Date :__________</a:t>
            </a:r>
          </a:p>
        </p:txBody>
      </p:sp>
    </p:spTree>
    <p:extLst>
      <p:ext uri="{BB962C8B-B14F-4D97-AF65-F5344CB8AC3E}">
        <p14:creationId xmlns:p14="http://schemas.microsoft.com/office/powerpoint/2010/main" val="222957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9256" y="307923"/>
            <a:ext cx="4274057" cy="871396"/>
          </a:xfrm>
        </p:spPr>
        <p:txBody>
          <a:bodyPr/>
          <a:lstStyle/>
          <a:p>
            <a:pPr algn="l"/>
            <a:r>
              <a:rPr lang="en-US" sz="3000" i="1" dirty="0"/>
              <a:t>Quiz 1</a:t>
            </a:r>
            <a:br>
              <a:rPr lang="en-US" sz="3000" dirty="0"/>
            </a:br>
            <a:r>
              <a:rPr lang="en-US" sz="3000" dirty="0" err="1"/>
              <a:t>Titre</a:t>
            </a:r>
            <a:endParaRPr lang="en-US" sz="3000" dirty="0"/>
          </a:p>
        </p:txBody>
      </p:sp>
      <p:sp>
        <p:nvSpPr>
          <p:cNvPr id="3" name="Espace réservé du numéro de diapositive 2"/>
          <p:cNvSpPr>
            <a:spLocks noGrp="1"/>
          </p:cNvSpPr>
          <p:nvPr>
            <p:ph type="sldNum" sz="quarter" idx="12"/>
            <p:custDataLst>
              <p:tags r:id="rId2"/>
            </p:custDataLst>
          </p:nvPr>
        </p:nvSpPr>
        <p:spPr>
          <a:xfrm>
            <a:off x="5443307" y="7301463"/>
            <a:ext cx="131002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15</a:t>
            </a:fld>
            <a:endParaRPr lang="en-US" dirty="0">
              <a:gradFill>
                <a:gsLst>
                  <a:gs pos="0">
                    <a:prstClr val="black">
                      <a:alpha val="10000"/>
                    </a:prstClr>
                  </a:gs>
                  <a:gs pos="100000">
                    <a:prstClr val="black">
                      <a:alpha val="10000"/>
                    </a:prstClr>
                  </a:gs>
                </a:gsLst>
                <a:lin ang="5400000" scaled="0"/>
              </a:gradFill>
            </a:endParaRPr>
          </a:p>
        </p:txBody>
      </p:sp>
      <p:sp>
        <p:nvSpPr>
          <p:cNvPr id="16" name="Espace réservé du contenu 15"/>
          <p:cNvSpPr>
            <a:spLocks noGrp="1"/>
          </p:cNvSpPr>
          <p:nvPr>
            <p:ph sz="half" idx="1"/>
            <p:custDataLst>
              <p:tags r:id="rId3"/>
            </p:custDataLst>
          </p:nvPr>
        </p:nvSpPr>
        <p:spPr/>
        <p:txBody>
          <a:bodyPr/>
          <a:lstStyle/>
          <a:p>
            <a:endParaRPr lang="fr-CA"/>
          </a:p>
        </p:txBody>
      </p:sp>
      <p:sp>
        <p:nvSpPr>
          <p:cNvPr id="17" name="Rectangle 16"/>
          <p:cNvSpPr/>
          <p:nvPr>
            <p:custDataLst>
              <p:tags r:id="rId4"/>
            </p:custDataLst>
          </p:nvPr>
        </p:nvSpPr>
        <p:spPr>
          <a:xfrm>
            <a:off x="0" y="0"/>
            <a:ext cx="6858000" cy="9144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aphicFrame>
        <p:nvGraphicFramePr>
          <p:cNvPr id="11" name="Espace réservé du contenu 4"/>
          <p:cNvGraphicFramePr>
            <a:graphicFrameLocks noGrp="1" noChangeAspect="1"/>
          </p:cNvGraphicFramePr>
          <p:nvPr>
            <p:ph sz="half" idx="1"/>
            <p:custDataLst>
              <p:tags r:id="rId5"/>
            </p:custDataLst>
            <p:extLst>
              <p:ext uri="{D42A27DB-BD31-4B8C-83A1-F6EECF244321}">
                <p14:modId xmlns:p14="http://schemas.microsoft.com/office/powerpoint/2010/main" val="4169373197"/>
              </p:ext>
            </p:extLst>
          </p:nvPr>
        </p:nvGraphicFramePr>
        <p:xfrm>
          <a:off x="28223" y="621594"/>
          <a:ext cx="6801555" cy="8516070"/>
        </p:xfrm>
        <a:graphic>
          <a:graphicData uri="http://schemas.openxmlformats.org/drawingml/2006/table">
            <a:tbl>
              <a:tblPr firstRow="1" bandRow="1">
                <a:tableStyleId>{5C22544A-7EE6-4342-B048-85BDC9FD1C3A}</a:tableStyleId>
              </a:tblPr>
              <a:tblGrid>
                <a:gridCol w="860777">
                  <a:extLst>
                    <a:ext uri="{9D8B030D-6E8A-4147-A177-3AD203B41FA5}">
                      <a16:colId xmlns:a16="http://schemas.microsoft.com/office/drawing/2014/main" val="20000"/>
                    </a:ext>
                  </a:extLst>
                </a:gridCol>
                <a:gridCol w="578556">
                  <a:extLst>
                    <a:ext uri="{9D8B030D-6E8A-4147-A177-3AD203B41FA5}">
                      <a16:colId xmlns:a16="http://schemas.microsoft.com/office/drawing/2014/main" val="20001"/>
                    </a:ext>
                  </a:extLst>
                </a:gridCol>
                <a:gridCol w="1382888">
                  <a:extLst>
                    <a:ext uri="{9D8B030D-6E8A-4147-A177-3AD203B41FA5}">
                      <a16:colId xmlns:a16="http://schemas.microsoft.com/office/drawing/2014/main" val="20002"/>
                    </a:ext>
                  </a:extLst>
                </a:gridCol>
                <a:gridCol w="1453445">
                  <a:extLst>
                    <a:ext uri="{9D8B030D-6E8A-4147-A177-3AD203B41FA5}">
                      <a16:colId xmlns:a16="http://schemas.microsoft.com/office/drawing/2014/main" val="20003"/>
                    </a:ext>
                  </a:extLst>
                </a:gridCol>
                <a:gridCol w="1298222">
                  <a:extLst>
                    <a:ext uri="{9D8B030D-6E8A-4147-A177-3AD203B41FA5}">
                      <a16:colId xmlns:a16="http://schemas.microsoft.com/office/drawing/2014/main" val="20004"/>
                    </a:ext>
                  </a:extLst>
                </a:gridCol>
                <a:gridCol w="1227667">
                  <a:extLst>
                    <a:ext uri="{9D8B030D-6E8A-4147-A177-3AD203B41FA5}">
                      <a16:colId xmlns:a16="http://schemas.microsoft.com/office/drawing/2014/main" val="20005"/>
                    </a:ext>
                  </a:extLst>
                </a:gridCol>
              </a:tblGrid>
              <a:tr h="286470">
                <a:tc>
                  <a:txBody>
                    <a:bodyPr/>
                    <a:lstStyle/>
                    <a:p>
                      <a:pPr algn="ctr"/>
                      <a:endParaRPr lang="fr-FR"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fr-FR"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4">
                  <a:txBody>
                    <a:bodyPr/>
                    <a:lstStyle/>
                    <a:p>
                      <a:pPr algn="ctr"/>
                      <a:r>
                        <a:rPr lang="fr-FR" sz="1200" b="0" i="0" u="none" strike="noStrike" kern="1200" baseline="0">
                          <a:solidFill>
                            <a:schemeClr val="tx1"/>
                          </a:solidFill>
                          <a:latin typeface="+mn-lt"/>
                          <a:ea typeface="+mn-ea"/>
                          <a:cs typeface="+mn-cs"/>
                        </a:rPr>
                        <a:t>Éléments observables</a:t>
                      </a:r>
                      <a:endParaRPr lang="fr-FR"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34936">
                <a:tc>
                  <a:txBody>
                    <a:bodyPr/>
                    <a:lstStyle/>
                    <a:p>
                      <a:pPr algn="ctr"/>
                      <a:r>
                        <a:rPr lang="fr-FR" sz="1200" b="0" i="0" u="none" strike="noStrike" kern="1200" baseline="0" dirty="0">
                          <a:solidFill>
                            <a:schemeClr val="dk1"/>
                          </a:solidFill>
                          <a:latin typeface="+mn-lt"/>
                          <a:ea typeface="+mn-ea"/>
                          <a:cs typeface="+mn-cs"/>
                        </a:rPr>
                        <a:t>Critères</a:t>
                      </a:r>
                      <a:endParaRPr lang="fr-FR"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fr-FR" sz="1200" dirty="0" err="1">
                          <a:solidFill>
                            <a:schemeClr val="tx1"/>
                          </a:solidFill>
                        </a:rPr>
                        <a:t>Méth</a:t>
                      </a:r>
                      <a:r>
                        <a:rPr lang="fr-FR" sz="1200" dirty="0">
                          <a:solidFill>
                            <a:schemeClr val="tx1"/>
                          </a:solidFill>
                        </a:rPr>
                        <a:t>. </a:t>
                      </a:r>
                      <a:r>
                        <a:rPr lang="fr-FR" sz="1200" dirty="0" err="1">
                          <a:solidFill>
                            <a:schemeClr val="tx1"/>
                          </a:solidFill>
                        </a:rPr>
                        <a:t>exp</a:t>
                      </a:r>
                      <a:r>
                        <a:rPr lang="fr-FR" sz="1200" dirty="0">
                          <a:solidFill>
                            <a:schemeClr val="tx1"/>
                          </a:solidFill>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fr-FR" sz="1200" b="1" i="0" u="none" strike="noStrike" kern="1200" baseline="0" dirty="0">
                          <a:solidFill>
                            <a:schemeClr val="dk1"/>
                          </a:solidFill>
                          <a:latin typeface="+mn-lt"/>
                          <a:ea typeface="+mn-ea"/>
                          <a:cs typeface="+mn-cs"/>
                        </a:rPr>
                        <a:t>A</a:t>
                      </a:r>
                      <a:endParaRPr lang="fr-FR"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fr-FR" sz="1200" b="1" i="0" u="none" strike="noStrike" kern="1200" baseline="0">
                          <a:solidFill>
                            <a:schemeClr val="dk1"/>
                          </a:solidFill>
                          <a:latin typeface="+mn-lt"/>
                          <a:ea typeface="+mn-ea"/>
                          <a:cs typeface="+mn-cs"/>
                        </a:rPr>
                        <a:t>B</a:t>
                      </a:r>
                      <a:endParaRPr lang="fr-FR" sz="120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fr-FR" sz="1200" b="0" i="0" u="none" strike="noStrike" kern="1200" baseline="0" dirty="0">
                          <a:solidFill>
                            <a:schemeClr val="dk1"/>
                          </a:solidFill>
                          <a:latin typeface="+mn-lt"/>
                          <a:ea typeface="+mn-ea"/>
                          <a:cs typeface="+mn-cs"/>
                        </a:rPr>
                        <a:t>C</a:t>
                      </a:r>
                    </a:p>
                    <a:p>
                      <a:pPr algn="ctr"/>
                      <a:r>
                        <a:rPr lang="fr-FR" sz="1200" b="0" i="0" u="none" strike="noStrike" kern="1200" baseline="0" dirty="0">
                          <a:solidFill>
                            <a:schemeClr val="dk1"/>
                          </a:solidFill>
                          <a:latin typeface="+mn-lt"/>
                          <a:ea typeface="+mn-ea"/>
                          <a:cs typeface="+mn-cs"/>
                        </a:rPr>
                        <a:t>Avec soutien</a:t>
                      </a:r>
                    </a:p>
                    <a:p>
                      <a:pPr algn="ctr"/>
                      <a:r>
                        <a:rPr lang="fr-FR" sz="1200" b="0" i="0" u="none" strike="noStrike" kern="1200" baseline="0" dirty="0">
                          <a:solidFill>
                            <a:schemeClr val="dk1"/>
                          </a:solidFill>
                          <a:latin typeface="+mn-lt"/>
                          <a:ea typeface="+mn-ea"/>
                          <a:cs typeface="+mn-cs"/>
                        </a:rPr>
                        <a:t>(enseignant, équipe)</a:t>
                      </a:r>
                      <a:endParaRPr lang="fr-FR"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fr-FR" sz="1200" b="0" i="0" u="none" strike="noStrike" kern="1200" baseline="0" dirty="0">
                          <a:solidFill>
                            <a:schemeClr val="dk1"/>
                          </a:solidFill>
                          <a:latin typeface="+mn-lt"/>
                          <a:ea typeface="+mn-ea"/>
                          <a:cs typeface="+mn-cs"/>
                        </a:rPr>
                        <a:t>D</a:t>
                      </a:r>
                    </a:p>
                    <a:p>
                      <a:pPr algn="ctr"/>
                      <a:r>
                        <a:rPr lang="fr-FR" sz="1200" b="0" i="0" u="none" strike="noStrike" kern="1200" baseline="0" dirty="0">
                          <a:solidFill>
                            <a:schemeClr val="dk1"/>
                          </a:solidFill>
                          <a:latin typeface="+mn-lt"/>
                          <a:ea typeface="+mn-ea"/>
                          <a:cs typeface="+mn-cs"/>
                        </a:rPr>
                        <a:t>Même avec</a:t>
                      </a:r>
                    </a:p>
                    <a:p>
                      <a:pPr algn="ctr"/>
                      <a:r>
                        <a:rPr lang="fr-FR" sz="1200" b="0" i="0" u="none" strike="noStrike" kern="1200" baseline="0" dirty="0">
                          <a:solidFill>
                            <a:schemeClr val="dk1"/>
                          </a:solidFill>
                          <a:latin typeface="+mn-lt"/>
                          <a:ea typeface="+mn-ea"/>
                          <a:cs typeface="+mn-cs"/>
                        </a:rPr>
                        <a:t>soutien</a:t>
                      </a:r>
                      <a:endParaRPr lang="fr-FR"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7384754">
                <a:tc>
                  <a:txBody>
                    <a:bodyPr/>
                    <a:lstStyle/>
                    <a:p>
                      <a:pPr algn="ctr"/>
                      <a:r>
                        <a:rPr lang="fr-FR" sz="1200" b="1" i="0" u="none" strike="noStrike" kern="1200" baseline="0" dirty="0">
                          <a:solidFill>
                            <a:schemeClr val="dk1"/>
                          </a:solidFill>
                          <a:latin typeface="+mn-lt"/>
                          <a:ea typeface="+mn-ea"/>
                          <a:cs typeface="+mn-cs"/>
                        </a:rPr>
                        <a:t>Critère 2</a:t>
                      </a:r>
                    </a:p>
                    <a:p>
                      <a:pPr algn="ctr"/>
                      <a:r>
                        <a:rPr lang="fr-FR" sz="1200" b="0" i="0" u="none" strike="noStrike" kern="1200" baseline="0" dirty="0">
                          <a:solidFill>
                            <a:schemeClr val="dk1"/>
                          </a:solidFill>
                          <a:latin typeface="+mn-lt"/>
                          <a:ea typeface="+mn-ea"/>
                          <a:cs typeface="+mn-cs"/>
                        </a:rPr>
                        <a:t>Mise en</a:t>
                      </a:r>
                    </a:p>
                    <a:p>
                      <a:pPr algn="ctr"/>
                      <a:r>
                        <a:rPr lang="fr-FR" sz="1200" b="0" i="0" u="none" strike="noStrike" kern="1200" baseline="0" dirty="0" err="1">
                          <a:solidFill>
                            <a:schemeClr val="dk1"/>
                          </a:solidFill>
                          <a:latin typeface="+mn-lt"/>
                          <a:ea typeface="+mn-ea"/>
                          <a:cs typeface="+mn-cs"/>
                        </a:rPr>
                        <a:t>oeuvre</a:t>
                      </a:r>
                      <a:r>
                        <a:rPr lang="fr-FR" sz="1200" b="0" i="0" u="none" strike="noStrike" kern="1200" baseline="0" dirty="0">
                          <a:solidFill>
                            <a:schemeClr val="dk1"/>
                          </a:solidFill>
                          <a:latin typeface="+mn-lt"/>
                          <a:ea typeface="+mn-ea"/>
                          <a:cs typeface="+mn-cs"/>
                        </a:rPr>
                        <a:t> d'une</a:t>
                      </a:r>
                    </a:p>
                    <a:p>
                      <a:pPr algn="ctr"/>
                      <a:r>
                        <a:rPr lang="fr-FR" sz="1200" b="0" i="0" u="none" strike="noStrike" kern="1200" baseline="0" dirty="0">
                          <a:solidFill>
                            <a:schemeClr val="dk1"/>
                          </a:solidFill>
                          <a:latin typeface="+mn-lt"/>
                          <a:ea typeface="+mn-ea"/>
                          <a:cs typeface="+mn-cs"/>
                        </a:rPr>
                        <a:t>démarche</a:t>
                      </a:r>
                    </a:p>
                    <a:p>
                      <a:pPr algn="ctr"/>
                      <a:r>
                        <a:rPr lang="fr-FR" sz="1200" b="0" i="0" u="none" strike="noStrike" kern="1200" baseline="0" dirty="0">
                          <a:solidFill>
                            <a:schemeClr val="dk1"/>
                          </a:solidFill>
                          <a:latin typeface="+mn-lt"/>
                          <a:ea typeface="+mn-ea"/>
                          <a:cs typeface="+mn-cs"/>
                        </a:rPr>
                        <a:t>appropriée</a:t>
                      </a:r>
                      <a:endParaRPr lang="fr-FR"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fr-FR" sz="1200" b="0" i="0" u="none" strike="noStrike" kern="1200" baseline="0" dirty="0">
                          <a:solidFill>
                            <a:schemeClr val="dk1"/>
                          </a:solidFill>
                          <a:latin typeface="+mn-lt"/>
                          <a:ea typeface="+mn-ea"/>
                          <a:cs typeface="+mn-cs"/>
                        </a:rPr>
                        <a:t>MO, p. 1 et p. 2</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MO</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p. 1 et p. 2</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p. 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fr-FR" sz="1200" b="0" i="0" u="none" strike="noStrike" kern="1200" baseline="0" dirty="0">
                          <a:solidFill>
                            <a:schemeClr val="dk1"/>
                          </a:solidFill>
                          <a:latin typeface="+mn-lt"/>
                          <a:ea typeface="+mn-ea"/>
                          <a:cs typeface="+mn-cs"/>
                        </a:rPr>
                        <a:t>• Réalise une expérience de manière structurée, ordonnée et avec une rigueur exemplaire dans les raisonnements.</a:t>
                      </a: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S'engage de manière active et autorégulée (planification).</a:t>
                      </a: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•L'élève utilise deux critères</a:t>
                      </a:r>
                      <a:r>
                        <a:rPr lang="fr-FR" sz="1200" b="0" i="0" u="none" strike="noStrike" kern="1200" baseline="0" dirty="0">
                          <a:solidFill>
                            <a:schemeClr val="tx1"/>
                          </a:solidFill>
                          <a:latin typeface="+mn-lt"/>
                          <a:ea typeface="+mn-ea"/>
                          <a:cs typeface="+mn-cs"/>
                        </a:rPr>
                        <a:t> </a:t>
                      </a:r>
                      <a:r>
                        <a:rPr lang="fr-FR" sz="1200" b="0" i="0" u="none" strike="noStrike" kern="1200" baseline="0" dirty="0">
                          <a:solidFill>
                            <a:schemeClr val="dk1"/>
                          </a:solidFill>
                          <a:latin typeface="+mn-lt"/>
                          <a:ea typeface="+mn-ea"/>
                          <a:cs typeface="+mn-cs"/>
                        </a:rPr>
                        <a:t>et les caractéristiques appropriées.</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Comprend très bien ce qu'est la différence entre objectif et subjectif en utilisant au moins un critère objectif et en manifestant de la compréhension lors de la discussion de groupe et associe tout les bons critères dans le quiz objectif ou subjectif.</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A+          A          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fr-FR" sz="1200" b="0" i="0" u="none" strike="noStrike" kern="1200" baseline="0" dirty="0">
                          <a:solidFill>
                            <a:schemeClr val="dk1"/>
                          </a:solidFill>
                          <a:latin typeface="+mn-lt"/>
                          <a:ea typeface="+mn-ea"/>
                          <a:cs typeface="+mn-cs"/>
                        </a:rPr>
                        <a:t>• Réalise une expérience avec de faibles lacunes au niveau de la rigueur des raisonnements ou de l'organisation des manipulations.</a:t>
                      </a: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Se régule pendant sa démarche (actif).</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L'élève utilise au moins un critère avec les caractéristiques appropriées.</a:t>
                      </a: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Comprend bien ce qu'est la</a:t>
                      </a:r>
                      <a:r>
                        <a:rPr lang="fr-FR" sz="1200" b="0" i="0" u="none" strike="noStrike" kern="1200" baseline="0" dirty="0">
                          <a:solidFill>
                            <a:schemeClr val="tx1"/>
                          </a:solidFill>
                          <a:latin typeface="+mn-lt"/>
                          <a:ea typeface="+mn-ea"/>
                          <a:cs typeface="+mn-cs"/>
                        </a:rPr>
                        <a:t> </a:t>
                      </a:r>
                      <a:r>
                        <a:rPr lang="fr-FR" sz="1200" b="0" i="0" u="none" strike="noStrike" kern="1200" baseline="0" dirty="0">
                          <a:solidFill>
                            <a:schemeClr val="dk1"/>
                          </a:solidFill>
                          <a:latin typeface="+mn-lt"/>
                          <a:ea typeface="+mn-ea"/>
                          <a:cs typeface="+mn-cs"/>
                        </a:rPr>
                        <a:t>différence entre objectif et subjectif en utilisant au moins un critère objectif ou en manifestant de la compréhension lors de la discussion de groupe et associe plus de 2 bons critères dans le quiz objectif ou subjectif.</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B+          B          B-</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fr-FR" sz="1200" b="0" i="0" u="none" strike="noStrike" kern="1200" baseline="0" dirty="0">
                          <a:solidFill>
                            <a:schemeClr val="dk1"/>
                          </a:solidFill>
                          <a:latin typeface="+mn-lt"/>
                          <a:ea typeface="+mn-ea"/>
                          <a:cs typeface="+mn-cs"/>
                        </a:rPr>
                        <a:t>• Réalise une expérience avec un manque de rigueur dans les raisonnements et avec une faible organisation.</a:t>
                      </a: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Reste passif pendant l'expérience.</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L'élève n'utilise pas de critère avec les caractéristiques appropriés.</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Ne comprend pas la différence entre objectif et subjectif en utilisant aucun critère objectif et ne manifeste pas de compréhension lors de la discussion de groupe, mais tente de comprendre en posant de questions et n'associe pas plus de 2 bons critères dans le quiz objectif ou subjectif.</a:t>
                      </a:r>
                    </a:p>
                    <a:p>
                      <a:pPr algn="l"/>
                      <a:endParaRPr lang="fr-FR" sz="1200" b="0" dirty="0">
                        <a:solidFill>
                          <a:schemeClr val="tx1"/>
                        </a:solidFill>
                      </a:endParaRPr>
                    </a:p>
                    <a:p>
                      <a:pPr algn="l"/>
                      <a:r>
                        <a:rPr lang="fr-FR" sz="1200" b="0" dirty="0">
                          <a:solidFill>
                            <a:schemeClr val="tx1"/>
                          </a:solidFill>
                        </a:rPr>
                        <a:t>C+       C       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fr-FR" sz="1200" b="0" i="0" u="none" strike="noStrike" kern="1200" baseline="0" dirty="0">
                          <a:solidFill>
                            <a:schemeClr val="dk1"/>
                          </a:solidFill>
                          <a:latin typeface="+mn-lt"/>
                          <a:ea typeface="+mn-ea"/>
                          <a:cs typeface="+mn-cs"/>
                        </a:rPr>
                        <a:t>• Absence ou manque flagrant de structure et de rigueur dans les raisonnements.</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Est désengagé.</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 Ne pose pas de questions et ne manifeste aucun intérêt à comprendre les nouvelles notions et n'a aucune bonne association dans le quiz objectif ou subjectif.</a:t>
                      </a: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endParaRPr lang="fr-FR" sz="1200" b="0" i="0" u="none" strike="noStrike" kern="1200" baseline="0" dirty="0">
                        <a:solidFill>
                          <a:schemeClr val="dk1"/>
                        </a:solidFill>
                        <a:latin typeface="+mn-lt"/>
                        <a:ea typeface="+mn-ea"/>
                        <a:cs typeface="+mn-cs"/>
                      </a:endParaRPr>
                    </a:p>
                    <a:p>
                      <a:pPr algn="l"/>
                      <a:r>
                        <a:rPr lang="fr-FR" sz="1200" b="0" i="0" u="none" strike="noStrike" kern="1200" baseline="0" dirty="0">
                          <a:solidFill>
                            <a:schemeClr val="dk1"/>
                          </a:solidFill>
                          <a:latin typeface="+mn-lt"/>
                          <a:ea typeface="+mn-ea"/>
                          <a:cs typeface="+mn-cs"/>
                        </a:rPr>
                        <a:t>D+       D       E</a:t>
                      </a:r>
                      <a:endParaRPr lang="fr-FR" sz="12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2" name="Titre 5"/>
          <p:cNvSpPr txBox="1">
            <a:spLocks/>
          </p:cNvSpPr>
          <p:nvPr>
            <p:custDataLst>
              <p:tags r:id="rId6"/>
            </p:custDataLst>
          </p:nvPr>
        </p:nvSpPr>
        <p:spPr>
          <a:xfrm>
            <a:off x="282222" y="0"/>
            <a:ext cx="6378222" cy="5785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3200" b="0" i="0" u="none" strike="noStrike" kern="1200" cap="none" spc="0" normalizeH="0" baseline="0" noProof="0">
                <a:ln>
                  <a:noFill/>
                </a:ln>
                <a:solidFill>
                  <a:schemeClr val="tx1"/>
                </a:solidFill>
                <a:effectLst/>
                <a:uLnTx/>
                <a:uFillTx/>
                <a:latin typeface="Times New Roman" pitchFamily="18" charset="0"/>
                <a:ea typeface="+mj-ea"/>
                <a:cs typeface="+mj-cs"/>
              </a:rPr>
              <a:t>Grille d’évaluation des activités</a:t>
            </a:r>
            <a:endParaRPr kumimoji="0" lang="fr-FR" sz="3200" b="0" i="0" u="none" strike="noStrike" kern="1200" cap="none" spc="0" normalizeH="0" baseline="0" noProof="0" dirty="0">
              <a:ln>
                <a:noFill/>
              </a:ln>
              <a:solidFill>
                <a:schemeClr val="tx1"/>
              </a:solidFill>
              <a:effectLst/>
              <a:uLnTx/>
              <a:uFillTx/>
              <a:latin typeface="Times New Roman" pitchFamily="18" charset="0"/>
              <a:ea typeface="+mj-ea"/>
              <a:cs typeface="+mj-cs"/>
            </a:endParaRPr>
          </a:p>
        </p:txBody>
      </p:sp>
    </p:spTree>
    <p:extLst>
      <p:ext uri="{BB962C8B-B14F-4D97-AF65-F5344CB8AC3E}">
        <p14:creationId xmlns:p14="http://schemas.microsoft.com/office/powerpoint/2010/main" val="287590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9256" y="307923"/>
            <a:ext cx="4274057" cy="871396"/>
          </a:xfrm>
        </p:spPr>
        <p:txBody>
          <a:bodyPr/>
          <a:lstStyle/>
          <a:p>
            <a:pPr algn="l"/>
            <a:r>
              <a:rPr lang="en-US" sz="3000" i="1" dirty="0"/>
              <a:t>Quiz 1</a:t>
            </a:r>
            <a:br>
              <a:rPr lang="en-US" sz="3000" dirty="0"/>
            </a:br>
            <a:r>
              <a:rPr lang="en-US" sz="3000" dirty="0" err="1"/>
              <a:t>Titre</a:t>
            </a:r>
            <a:endParaRPr lang="en-US" sz="3000" dirty="0"/>
          </a:p>
        </p:txBody>
      </p:sp>
      <p:sp>
        <p:nvSpPr>
          <p:cNvPr id="3" name="Espace réservé du numéro de diapositive 2"/>
          <p:cNvSpPr>
            <a:spLocks noGrp="1"/>
          </p:cNvSpPr>
          <p:nvPr>
            <p:ph type="sldNum" sz="quarter" idx="12"/>
            <p:custDataLst>
              <p:tags r:id="rId2"/>
            </p:custDataLst>
          </p:nvPr>
        </p:nvSpPr>
        <p:spPr>
          <a:xfrm>
            <a:off x="5443307" y="7301463"/>
            <a:ext cx="131002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16</a:t>
            </a:fld>
            <a:endParaRPr lang="en-US" dirty="0">
              <a:gradFill>
                <a:gsLst>
                  <a:gs pos="0">
                    <a:prstClr val="black">
                      <a:alpha val="10000"/>
                    </a:prstClr>
                  </a:gs>
                  <a:gs pos="100000">
                    <a:prstClr val="black">
                      <a:alpha val="10000"/>
                    </a:prstClr>
                  </a:gs>
                </a:gsLst>
                <a:lin ang="5400000" scaled="0"/>
              </a:gradFill>
            </a:endParaRPr>
          </a:p>
        </p:txBody>
      </p:sp>
      <p:sp>
        <p:nvSpPr>
          <p:cNvPr id="16" name="Espace réservé du contenu 15"/>
          <p:cNvSpPr>
            <a:spLocks noGrp="1"/>
          </p:cNvSpPr>
          <p:nvPr>
            <p:ph sz="half" idx="1"/>
            <p:custDataLst>
              <p:tags r:id="rId3"/>
            </p:custDataLst>
          </p:nvPr>
        </p:nvSpPr>
        <p:spPr/>
        <p:txBody>
          <a:bodyPr/>
          <a:lstStyle/>
          <a:p>
            <a:endParaRPr lang="fr-CA"/>
          </a:p>
        </p:txBody>
      </p:sp>
      <p:sp>
        <p:nvSpPr>
          <p:cNvPr id="17" name="Rectangle 16"/>
          <p:cNvSpPr/>
          <p:nvPr>
            <p:custDataLst>
              <p:tags r:id="rId4"/>
            </p:custDataLst>
          </p:nvPr>
        </p:nvSpPr>
        <p:spPr>
          <a:xfrm>
            <a:off x="0" y="0"/>
            <a:ext cx="6858000" cy="9144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aphicFrame>
        <p:nvGraphicFramePr>
          <p:cNvPr id="13" name="Tableau 12"/>
          <p:cNvGraphicFramePr>
            <a:graphicFrameLocks noGrp="1"/>
          </p:cNvGraphicFramePr>
          <p:nvPr>
            <p:custDataLst>
              <p:tags r:id="rId5"/>
            </p:custDataLst>
            <p:extLst>
              <p:ext uri="{D42A27DB-BD31-4B8C-83A1-F6EECF244321}">
                <p14:modId xmlns:p14="http://schemas.microsoft.com/office/powerpoint/2010/main" val="453473670"/>
              </p:ext>
            </p:extLst>
          </p:nvPr>
        </p:nvGraphicFramePr>
        <p:xfrm>
          <a:off x="-4" y="-7"/>
          <a:ext cx="6858004" cy="9139519"/>
        </p:xfrm>
        <a:graphic>
          <a:graphicData uri="http://schemas.openxmlformats.org/drawingml/2006/table">
            <a:tbl>
              <a:tblPr firstRow="1" firstCol="1" bandRow="1">
                <a:tableStyleId>{D7AC3CCA-C797-4891-BE02-D94E43425B78}</a:tableStyleId>
              </a:tblPr>
              <a:tblGrid>
                <a:gridCol w="298255">
                  <a:extLst>
                    <a:ext uri="{9D8B030D-6E8A-4147-A177-3AD203B41FA5}">
                      <a16:colId xmlns:a16="http://schemas.microsoft.com/office/drawing/2014/main" val="20000"/>
                    </a:ext>
                  </a:extLst>
                </a:gridCol>
                <a:gridCol w="1073349">
                  <a:extLst>
                    <a:ext uri="{9D8B030D-6E8A-4147-A177-3AD203B41FA5}">
                      <a16:colId xmlns:a16="http://schemas.microsoft.com/office/drawing/2014/main" val="20001"/>
                    </a:ext>
                  </a:extLst>
                </a:gridCol>
                <a:gridCol w="664029">
                  <a:extLst>
                    <a:ext uri="{9D8B030D-6E8A-4147-A177-3AD203B41FA5}">
                      <a16:colId xmlns:a16="http://schemas.microsoft.com/office/drawing/2014/main" val="20002"/>
                    </a:ext>
                  </a:extLst>
                </a:gridCol>
                <a:gridCol w="391885">
                  <a:extLst>
                    <a:ext uri="{9D8B030D-6E8A-4147-A177-3AD203B41FA5}">
                      <a16:colId xmlns:a16="http://schemas.microsoft.com/office/drawing/2014/main" val="20003"/>
                    </a:ext>
                  </a:extLst>
                </a:gridCol>
                <a:gridCol w="348343">
                  <a:extLst>
                    <a:ext uri="{9D8B030D-6E8A-4147-A177-3AD203B41FA5}">
                      <a16:colId xmlns:a16="http://schemas.microsoft.com/office/drawing/2014/main" val="20004"/>
                    </a:ext>
                  </a:extLst>
                </a:gridCol>
                <a:gridCol w="696686">
                  <a:extLst>
                    <a:ext uri="{9D8B030D-6E8A-4147-A177-3AD203B41FA5}">
                      <a16:colId xmlns:a16="http://schemas.microsoft.com/office/drawing/2014/main" val="20007"/>
                    </a:ext>
                  </a:extLst>
                </a:gridCol>
                <a:gridCol w="304800">
                  <a:extLst>
                    <a:ext uri="{9D8B030D-6E8A-4147-A177-3AD203B41FA5}">
                      <a16:colId xmlns:a16="http://schemas.microsoft.com/office/drawing/2014/main" val="20005"/>
                    </a:ext>
                  </a:extLst>
                </a:gridCol>
                <a:gridCol w="337457">
                  <a:extLst>
                    <a:ext uri="{9D8B030D-6E8A-4147-A177-3AD203B41FA5}">
                      <a16:colId xmlns:a16="http://schemas.microsoft.com/office/drawing/2014/main" val="20008"/>
                    </a:ext>
                  </a:extLst>
                </a:gridCol>
                <a:gridCol w="685800">
                  <a:extLst>
                    <a:ext uri="{9D8B030D-6E8A-4147-A177-3AD203B41FA5}">
                      <a16:colId xmlns:a16="http://schemas.microsoft.com/office/drawing/2014/main" val="20006"/>
                    </a:ext>
                  </a:extLst>
                </a:gridCol>
                <a:gridCol w="293914">
                  <a:extLst>
                    <a:ext uri="{9D8B030D-6E8A-4147-A177-3AD203B41FA5}">
                      <a16:colId xmlns:a16="http://schemas.microsoft.com/office/drawing/2014/main" val="20009"/>
                    </a:ext>
                  </a:extLst>
                </a:gridCol>
                <a:gridCol w="315686">
                  <a:extLst>
                    <a:ext uri="{9D8B030D-6E8A-4147-A177-3AD203B41FA5}">
                      <a16:colId xmlns:a16="http://schemas.microsoft.com/office/drawing/2014/main" val="20010"/>
                    </a:ext>
                  </a:extLst>
                </a:gridCol>
                <a:gridCol w="674914">
                  <a:extLst>
                    <a:ext uri="{9D8B030D-6E8A-4147-A177-3AD203B41FA5}">
                      <a16:colId xmlns:a16="http://schemas.microsoft.com/office/drawing/2014/main" val="20011"/>
                    </a:ext>
                  </a:extLst>
                </a:gridCol>
                <a:gridCol w="370116">
                  <a:extLst>
                    <a:ext uri="{9D8B030D-6E8A-4147-A177-3AD203B41FA5}">
                      <a16:colId xmlns:a16="http://schemas.microsoft.com/office/drawing/2014/main" val="20012"/>
                    </a:ext>
                  </a:extLst>
                </a:gridCol>
                <a:gridCol w="402770">
                  <a:extLst>
                    <a:ext uri="{9D8B030D-6E8A-4147-A177-3AD203B41FA5}">
                      <a16:colId xmlns:a16="http://schemas.microsoft.com/office/drawing/2014/main" val="20013"/>
                    </a:ext>
                  </a:extLst>
                </a:gridCol>
              </a:tblGrid>
              <a:tr h="312490">
                <a:tc gridSpan="14">
                  <a:txBody>
                    <a:bodyPr/>
                    <a:lstStyle/>
                    <a:p>
                      <a:pPr indent="89535" algn="ctr">
                        <a:lnSpc>
                          <a:spcPct val="115000"/>
                        </a:lnSpc>
                        <a:spcAft>
                          <a:spcPts val="0"/>
                        </a:spcAft>
                      </a:pPr>
                      <a:r>
                        <a:rPr lang="fr-CA" sz="1600" dirty="0">
                          <a:effectLst/>
                          <a:latin typeface="Calibri" panose="020F0502020204030204" pitchFamily="34" charset="0"/>
                          <a:ea typeface="Calibri" panose="020F0502020204030204" pitchFamily="34" charset="0"/>
                          <a:cs typeface="Times New Roman" panose="02020603050405020304" pitchFamily="18" charset="0"/>
                        </a:rPr>
                        <a:t>Grille</a:t>
                      </a:r>
                      <a:r>
                        <a:rPr lang="fr-CA" sz="1600" baseline="0" dirty="0">
                          <a:effectLst/>
                          <a:latin typeface="Calibri" panose="020F0502020204030204" pitchFamily="34" charset="0"/>
                          <a:ea typeface="Calibri" panose="020F0502020204030204" pitchFamily="34" charset="0"/>
                          <a:cs typeface="Times New Roman" panose="02020603050405020304" pitchFamily="18" charset="0"/>
                        </a:rPr>
                        <a:t> synthèse d’évaluation de l’activité</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0"/>
                  </a:ext>
                </a:extLst>
              </a:tr>
              <a:tr h="308003">
                <a:tc gridSpan="2">
                  <a:txBody>
                    <a:bodyPr/>
                    <a:lstStyle/>
                    <a:p>
                      <a:pPr indent="89535" algn="ctr">
                        <a:lnSpc>
                          <a:spcPct val="115000"/>
                        </a:lnSpc>
                        <a:spcAft>
                          <a:spcPts val="0"/>
                        </a:spcAft>
                      </a:pPr>
                      <a:r>
                        <a:rPr lang="fr-CA" sz="1400" b="1" dirty="0">
                          <a:effectLst/>
                        </a:rPr>
                        <a:t> Nom de l’élève</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Critère</a:t>
                      </a:r>
                      <a:r>
                        <a:rPr lang="fr-CA" sz="1400" b="1" baseline="0" dirty="0">
                          <a:effectLst/>
                          <a:latin typeface="Calibri" panose="020F0502020204030204" pitchFamily="34" charset="0"/>
                          <a:ea typeface="Calibri" panose="020F0502020204030204" pitchFamily="34" charset="0"/>
                          <a:cs typeface="Times New Roman" panose="02020603050405020304" pitchFamily="18" charset="0"/>
                        </a:rPr>
                        <a:t> 1</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Critère 2</a:t>
                      </a: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Critère 3</a:t>
                      </a: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Critère 4</a:t>
                      </a: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1"/>
                  </a:ext>
                </a:extLst>
              </a:tr>
              <a:tr h="1083266">
                <a:tc gridSpan="2">
                  <a:txBody>
                    <a:bodyPr/>
                    <a:lstStyle/>
                    <a:p>
                      <a:pPr algn="r">
                        <a:lnSpc>
                          <a:spcPct val="115000"/>
                        </a:lnSpc>
                        <a:spcAft>
                          <a:spcPts val="0"/>
                        </a:spcAft>
                      </a:pPr>
                      <a:r>
                        <a:rPr lang="fr-CA" sz="1400" b="1" dirty="0">
                          <a:effectLst/>
                          <a:latin typeface="Times New Roman"/>
                          <a:cs typeface="Times New Roman"/>
                        </a:rPr>
                        <a:t>Provenance des observations  </a:t>
                      </a:r>
                      <a:endParaRPr lang="fr-CA" sz="1400" b="1" dirty="0">
                        <a:effectLst/>
                        <a:latin typeface="Times New Roman"/>
                        <a:ea typeface="Calibri" panose="020F0502020204030204" pitchFamily="34" charset="0"/>
                        <a:cs typeface="Times New Roman"/>
                      </a:endParaRPr>
                    </a:p>
                  </a:txBody>
                  <a:tcPr marL="39570" marR="39570" marT="0" marB="0">
                    <a:solidFill>
                      <a:schemeClr val="bg1"/>
                    </a:solidFill>
                  </a:tcPr>
                </a:tc>
                <a:tc hMerge="1">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600" dirty="0">
                          <a:effectLst/>
                          <a:latin typeface="Times New Roman"/>
                          <a:ea typeface="Calibri" panose="020F0502020204030204" pitchFamily="34" charset="0"/>
                          <a:cs typeface="Times New Roman"/>
                        </a:rPr>
                        <a:t> Écrits</a:t>
                      </a:r>
                    </a:p>
                    <a:p>
                      <a:pPr algn="l">
                        <a:lnSpc>
                          <a:spcPct val="115000"/>
                        </a:lnSpc>
                        <a:spcAft>
                          <a:spcPts val="0"/>
                        </a:spcAft>
                      </a:pPr>
                      <a:r>
                        <a:rPr lang="fr-CA" sz="1600" dirty="0">
                          <a:effectLst/>
                          <a:latin typeface="Times New Roman"/>
                          <a:ea typeface="Calibri" panose="020F0502020204030204" pitchFamily="34" charset="0"/>
                          <a:cs typeface="Times New Roman"/>
                        </a:rPr>
                        <a:t> </a:t>
                      </a:r>
                      <a:r>
                        <a:rPr lang="fr-CA" sz="1200" dirty="0">
                          <a:effectLst/>
                          <a:latin typeface="Times New Roman"/>
                          <a:ea typeface="Calibri" panose="020F0502020204030204" pitchFamily="34" charset="0"/>
                          <a:cs typeface="Times New Roman"/>
                        </a:rPr>
                        <a:t>page(s)</a:t>
                      </a:r>
                      <a:r>
                        <a:rPr lang="fr-CA" sz="1200" baseline="0" dirty="0">
                          <a:effectLst/>
                          <a:latin typeface="Times New Roman"/>
                          <a:ea typeface="Calibri" panose="020F0502020204030204" pitchFamily="34" charset="0"/>
                          <a:cs typeface="Times New Roman"/>
                        </a:rPr>
                        <a:t> :</a:t>
                      </a:r>
                      <a:r>
                        <a:rPr lang="fr-CA" sz="1600" baseline="0" dirty="0">
                          <a:effectLst/>
                          <a:latin typeface="Times New Roman"/>
                          <a:ea typeface="Calibri" panose="020F0502020204030204" pitchFamily="34" charset="0"/>
                          <a:cs typeface="Times New Roman"/>
                        </a:rPr>
                        <a:t> </a:t>
                      </a:r>
                      <a:r>
                        <a:rPr lang="fr-CA" sz="1600" dirty="0">
                          <a:effectLst/>
                          <a:latin typeface="Times New Roman"/>
                          <a:ea typeface="Calibri" panose="020F0502020204030204" pitchFamily="34" charset="0"/>
                          <a:cs typeface="Times New Roman"/>
                        </a:rPr>
                        <a:t> </a:t>
                      </a:r>
                    </a:p>
                  </a:txBody>
                  <a:tcPr marL="39570" marR="39570" marT="0" marB="0" vert="vert">
                    <a:solidFill>
                      <a:schemeClr val="bg1"/>
                    </a:solidFill>
                  </a:tcPr>
                </a:tc>
                <a:tc>
                  <a:txBody>
                    <a:bodyPr/>
                    <a:lstStyle/>
                    <a:p>
                      <a:pPr algn="l">
                        <a:lnSpc>
                          <a:spcPct val="115000"/>
                        </a:lnSpc>
                        <a:spcAft>
                          <a:spcPts val="0"/>
                        </a:spcAft>
                      </a:pPr>
                      <a:r>
                        <a:rPr lang="fr-CA" sz="1600" dirty="0">
                          <a:effectLst/>
                          <a:latin typeface="Times New Roman"/>
                          <a:cs typeface="Times New Roman"/>
                        </a:rPr>
                        <a:t> Manif. obs. </a:t>
                      </a:r>
                      <a:endParaRPr lang="fr-CA" sz="16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600" dirty="0">
                          <a:effectLst/>
                          <a:latin typeface="Times New Roman"/>
                          <a:ea typeface="Calibri" panose="020F0502020204030204" pitchFamily="34" charset="0"/>
                          <a:cs typeface="Times New Roman"/>
                        </a:rPr>
                        <a:t> </a:t>
                      </a:r>
                      <a:r>
                        <a:rPr lang="fr-CA" sz="1400" dirty="0">
                          <a:effectLst/>
                          <a:latin typeface="Times New Roman"/>
                          <a:ea typeface="Calibri" panose="020F0502020204030204" pitchFamily="34" charset="0"/>
                          <a:cs typeface="Times New Roman"/>
                        </a:rPr>
                        <a:t>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Times New Roman"/>
                          <a:ea typeface="Calibri" panose="020F0502020204030204" pitchFamily="34" charset="0"/>
                          <a:cs typeface="Times New Roman"/>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Times New Roman"/>
                          <a:ea typeface="Calibri" panose="020F0502020204030204" pitchFamily="34" charset="0"/>
                          <a:cs typeface="Times New Roman"/>
                        </a:rPr>
                        <a:t> page(s)</a:t>
                      </a:r>
                      <a:r>
                        <a:rPr lang="fr-CA" sz="1200" baseline="0" dirty="0">
                          <a:effectLst/>
                          <a:latin typeface="Times New Roman"/>
                          <a:ea typeface="Calibri" panose="020F0502020204030204" pitchFamily="34" charset="0"/>
                          <a:cs typeface="Times New Roman"/>
                        </a:rPr>
                        <a:t> : </a:t>
                      </a:r>
                      <a:endParaRPr lang="fr-CA" sz="12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Times New Roman"/>
                          <a:cs typeface="Times New Roman"/>
                        </a:rPr>
                        <a:t> Manif. obs. </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Times New Roman"/>
                          <a:ea typeface="Calibri" panose="020F0502020204030204" pitchFamily="34" charset="0"/>
                          <a:cs typeface="Times New Roman"/>
                        </a:rPr>
                        <a:t> 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Times New Roman"/>
                          <a:ea typeface="Calibri" panose="020F0502020204030204" pitchFamily="34" charset="0"/>
                          <a:cs typeface="Times New Roman"/>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Times New Roman"/>
                          <a:ea typeface="Calibri" panose="020F0502020204030204" pitchFamily="34" charset="0"/>
                          <a:cs typeface="Times New Roman"/>
                        </a:rPr>
                        <a:t> page(s)</a:t>
                      </a:r>
                      <a:r>
                        <a:rPr lang="fr-CA" sz="1200" baseline="0" dirty="0">
                          <a:effectLst/>
                          <a:latin typeface="Times New Roman"/>
                          <a:ea typeface="Calibri" panose="020F0502020204030204" pitchFamily="34" charset="0"/>
                          <a:cs typeface="Times New Roman"/>
                        </a:rPr>
                        <a:t> :  </a:t>
                      </a:r>
                      <a:endParaRPr lang="fr-CA" sz="12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Times New Roman"/>
                          <a:cs typeface="Times New Roman"/>
                        </a:rPr>
                        <a:t> Manif. obs.</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Times New Roman"/>
                          <a:ea typeface="Calibri" panose="020F0502020204030204" pitchFamily="34" charset="0"/>
                          <a:cs typeface="Times New Roman"/>
                        </a:rPr>
                        <a:t> 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Times New Roman"/>
                          <a:ea typeface="Calibri" panose="020F0502020204030204" pitchFamily="34" charset="0"/>
                          <a:cs typeface="Times New Roman"/>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Times New Roman"/>
                          <a:ea typeface="Calibri" panose="020F0502020204030204" pitchFamily="34" charset="0"/>
                          <a:cs typeface="Times New Roman"/>
                        </a:rPr>
                        <a:t> page(s)</a:t>
                      </a:r>
                      <a:r>
                        <a:rPr lang="fr-CA" sz="1200" baseline="0" dirty="0">
                          <a:effectLst/>
                          <a:latin typeface="Times New Roman"/>
                          <a:ea typeface="Calibri" panose="020F0502020204030204" pitchFamily="34" charset="0"/>
                          <a:cs typeface="Times New Roman"/>
                        </a:rPr>
                        <a:t> : </a:t>
                      </a:r>
                      <a:endParaRPr lang="fr-CA" sz="1200" dirty="0">
                        <a:effectLst/>
                        <a:latin typeface="Times New Roman"/>
                        <a:ea typeface="Calibri" panose="020F0502020204030204" pitchFamily="34" charset="0"/>
                        <a:cs typeface="Times New Roman"/>
                      </a:endParaRPr>
                    </a:p>
                    <a:p>
                      <a:pPr algn="l">
                        <a:lnSpc>
                          <a:spcPct val="115000"/>
                        </a:lnSpc>
                        <a:spcAft>
                          <a:spcPts val="0"/>
                        </a:spcAft>
                      </a:pPr>
                      <a:r>
                        <a:rPr lang="fr-CA" sz="1600" dirty="0">
                          <a:effectLst/>
                          <a:latin typeface="Times New Roman"/>
                          <a:cs typeface="Times New Roman"/>
                        </a:rPr>
                        <a:t> </a:t>
                      </a:r>
                      <a:endParaRPr lang="fr-CA" sz="16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Times New Roman"/>
                          <a:cs typeface="Times New Roman"/>
                        </a:rPr>
                        <a:t> Manif. obs. </a:t>
                      </a:r>
                      <a:endParaRPr lang="fr-CA" sz="16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600" dirty="0">
                          <a:effectLst/>
                          <a:latin typeface="Times New Roman"/>
                          <a:ea typeface="Calibri" panose="020F0502020204030204" pitchFamily="34" charset="0"/>
                          <a:cs typeface="Times New Roman"/>
                        </a:rPr>
                        <a:t> </a:t>
                      </a:r>
                      <a:r>
                        <a:rPr lang="fr-CA" sz="1400" dirty="0">
                          <a:effectLst/>
                          <a:latin typeface="Times New Roman"/>
                          <a:ea typeface="Calibri" panose="020F0502020204030204" pitchFamily="34" charset="0"/>
                          <a:cs typeface="Times New Roman"/>
                        </a:rPr>
                        <a:t>Note ou Cote</a:t>
                      </a:r>
                    </a:p>
                  </a:txBody>
                  <a:tcPr marL="39570" marR="39570" marT="0" marB="0" vert="vert">
                    <a:solidFill>
                      <a:schemeClr val="bg1">
                        <a:lumMod val="85000"/>
                      </a:schemeClr>
                    </a:solidFill>
                  </a:tcPr>
                </a:tc>
                <a:extLst>
                  <a:ext uri="{0D108BD9-81ED-4DB2-BD59-A6C34878D82A}">
                    <a16:rowId xmlns:a16="http://schemas.microsoft.com/office/drawing/2014/main" val="10003"/>
                  </a:ext>
                </a:extLst>
              </a:tr>
              <a:tr h="371788">
                <a:tc>
                  <a:txBody>
                    <a:bodyPr/>
                    <a:lstStyle/>
                    <a:p>
                      <a:pPr algn="r">
                        <a:lnSpc>
                          <a:spcPct val="115000"/>
                        </a:lnSpc>
                        <a:spcAft>
                          <a:spcPts val="0"/>
                        </a:spcAft>
                      </a:pPr>
                      <a:r>
                        <a:rPr lang="fr-CA" sz="1200" dirty="0">
                          <a:effectLst/>
                          <a:latin typeface="Times New Roman"/>
                          <a:ea typeface="Calibri" panose="020F0502020204030204" pitchFamily="34" charset="0"/>
                          <a:cs typeface="Times New Roman"/>
                        </a:rPr>
                        <a:t>1</a:t>
                      </a: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ea typeface="Calibri" panose="020F0502020204030204" pitchFamily="34" charset="0"/>
                          <a:cs typeface="Times New Roman"/>
                        </a:rPr>
                        <a:t>   </a:t>
                      </a: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23"/>
                  </a:ext>
                </a:extLst>
              </a:tr>
              <a:tr h="371788">
                <a:tc>
                  <a:txBody>
                    <a:bodyPr/>
                    <a:lstStyle/>
                    <a:p>
                      <a:pPr algn="r">
                        <a:lnSpc>
                          <a:spcPct val="115000"/>
                        </a:lnSpc>
                        <a:spcAft>
                          <a:spcPts val="0"/>
                        </a:spcAft>
                      </a:pPr>
                      <a:r>
                        <a:rPr lang="fr-CA" sz="1200" dirty="0">
                          <a:effectLst/>
                          <a:latin typeface="Times New Roman"/>
                          <a:cs typeface="Times New Roman"/>
                        </a:rPr>
                        <a:t>2</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04"/>
                  </a:ext>
                </a:extLst>
              </a:tr>
              <a:tr h="371788">
                <a:tc>
                  <a:txBody>
                    <a:bodyPr/>
                    <a:lstStyle/>
                    <a:p>
                      <a:pPr algn="r">
                        <a:lnSpc>
                          <a:spcPct val="115000"/>
                        </a:lnSpc>
                        <a:spcAft>
                          <a:spcPts val="0"/>
                        </a:spcAft>
                      </a:pPr>
                      <a:r>
                        <a:rPr lang="fr-CA" sz="1200" dirty="0">
                          <a:effectLst/>
                          <a:latin typeface="Times New Roman"/>
                          <a:cs typeface="Times New Roman"/>
                        </a:rPr>
                        <a:t>3</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05"/>
                  </a:ext>
                </a:extLst>
              </a:tr>
              <a:tr h="371788">
                <a:tc>
                  <a:txBody>
                    <a:bodyPr/>
                    <a:lstStyle/>
                    <a:p>
                      <a:pPr algn="r">
                        <a:lnSpc>
                          <a:spcPct val="115000"/>
                        </a:lnSpc>
                        <a:spcAft>
                          <a:spcPts val="0"/>
                        </a:spcAft>
                      </a:pPr>
                      <a:r>
                        <a:rPr lang="fr-CA" sz="1200" dirty="0">
                          <a:effectLst/>
                          <a:latin typeface="Times New Roman"/>
                          <a:cs typeface="Times New Roman"/>
                        </a:rPr>
                        <a:t>4</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06"/>
                  </a:ext>
                </a:extLst>
              </a:tr>
              <a:tr h="371788">
                <a:tc>
                  <a:txBody>
                    <a:bodyPr/>
                    <a:lstStyle/>
                    <a:p>
                      <a:pPr algn="r">
                        <a:lnSpc>
                          <a:spcPct val="115000"/>
                        </a:lnSpc>
                        <a:spcAft>
                          <a:spcPts val="0"/>
                        </a:spcAft>
                      </a:pPr>
                      <a:r>
                        <a:rPr lang="fr-CA" sz="1200" dirty="0">
                          <a:effectLst/>
                          <a:latin typeface="Times New Roman"/>
                          <a:cs typeface="Times New Roman"/>
                        </a:rPr>
                        <a:t>5</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07"/>
                  </a:ext>
                </a:extLst>
              </a:tr>
              <a:tr h="371788">
                <a:tc>
                  <a:txBody>
                    <a:bodyPr/>
                    <a:lstStyle/>
                    <a:p>
                      <a:pPr algn="r">
                        <a:lnSpc>
                          <a:spcPct val="115000"/>
                        </a:lnSpc>
                        <a:spcAft>
                          <a:spcPts val="0"/>
                        </a:spcAft>
                      </a:pPr>
                      <a:r>
                        <a:rPr lang="fr-CA" sz="1200" dirty="0">
                          <a:effectLst/>
                          <a:latin typeface="Times New Roman"/>
                          <a:cs typeface="Times New Roman"/>
                        </a:rPr>
                        <a:t>6</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08"/>
                  </a:ext>
                </a:extLst>
              </a:tr>
              <a:tr h="371788">
                <a:tc>
                  <a:txBody>
                    <a:bodyPr/>
                    <a:lstStyle/>
                    <a:p>
                      <a:pPr algn="r">
                        <a:lnSpc>
                          <a:spcPct val="115000"/>
                        </a:lnSpc>
                        <a:spcAft>
                          <a:spcPts val="0"/>
                        </a:spcAft>
                      </a:pPr>
                      <a:r>
                        <a:rPr lang="fr-CA" sz="1200" dirty="0">
                          <a:effectLst/>
                          <a:latin typeface="Times New Roman"/>
                          <a:cs typeface="Times New Roman"/>
                        </a:rPr>
                        <a:t>7</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09"/>
                  </a:ext>
                </a:extLst>
              </a:tr>
              <a:tr h="371788">
                <a:tc>
                  <a:txBody>
                    <a:bodyPr/>
                    <a:lstStyle/>
                    <a:p>
                      <a:pPr algn="r">
                        <a:lnSpc>
                          <a:spcPct val="115000"/>
                        </a:lnSpc>
                        <a:spcAft>
                          <a:spcPts val="0"/>
                        </a:spcAft>
                      </a:pPr>
                      <a:r>
                        <a:rPr lang="fr-CA" sz="1200" dirty="0">
                          <a:effectLst/>
                          <a:latin typeface="Times New Roman"/>
                          <a:cs typeface="Times New Roman"/>
                        </a:rPr>
                        <a:t>8</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0"/>
                  </a:ext>
                </a:extLst>
              </a:tr>
              <a:tr h="371788">
                <a:tc>
                  <a:txBody>
                    <a:bodyPr/>
                    <a:lstStyle/>
                    <a:p>
                      <a:pPr algn="r">
                        <a:lnSpc>
                          <a:spcPct val="115000"/>
                        </a:lnSpc>
                        <a:spcAft>
                          <a:spcPts val="0"/>
                        </a:spcAft>
                      </a:pPr>
                      <a:r>
                        <a:rPr lang="fr-CA" sz="1200" dirty="0">
                          <a:effectLst/>
                          <a:latin typeface="Times New Roman"/>
                          <a:cs typeface="Times New Roman"/>
                        </a:rPr>
                        <a:t>9</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1"/>
                  </a:ext>
                </a:extLst>
              </a:tr>
              <a:tr h="371788">
                <a:tc>
                  <a:txBody>
                    <a:bodyPr/>
                    <a:lstStyle/>
                    <a:p>
                      <a:pPr algn="r">
                        <a:lnSpc>
                          <a:spcPct val="115000"/>
                        </a:lnSpc>
                        <a:spcAft>
                          <a:spcPts val="0"/>
                        </a:spcAft>
                      </a:pPr>
                      <a:r>
                        <a:rPr lang="fr-CA" sz="1200" dirty="0">
                          <a:effectLst/>
                          <a:latin typeface="Times New Roman"/>
                          <a:cs typeface="Times New Roman"/>
                        </a:rPr>
                        <a:t>10</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2"/>
                  </a:ext>
                </a:extLst>
              </a:tr>
              <a:tr h="371788">
                <a:tc>
                  <a:txBody>
                    <a:bodyPr/>
                    <a:lstStyle/>
                    <a:p>
                      <a:pPr algn="r">
                        <a:lnSpc>
                          <a:spcPct val="115000"/>
                        </a:lnSpc>
                        <a:spcAft>
                          <a:spcPts val="0"/>
                        </a:spcAft>
                      </a:pPr>
                      <a:r>
                        <a:rPr lang="fr-CA" sz="1200" dirty="0">
                          <a:effectLst/>
                          <a:latin typeface="Times New Roman"/>
                          <a:cs typeface="Times New Roman"/>
                        </a:rPr>
                        <a:t>11</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3"/>
                  </a:ext>
                </a:extLst>
              </a:tr>
              <a:tr h="371788">
                <a:tc>
                  <a:txBody>
                    <a:bodyPr/>
                    <a:lstStyle/>
                    <a:p>
                      <a:pPr algn="r">
                        <a:lnSpc>
                          <a:spcPct val="115000"/>
                        </a:lnSpc>
                        <a:spcAft>
                          <a:spcPts val="0"/>
                        </a:spcAft>
                      </a:pPr>
                      <a:r>
                        <a:rPr lang="fr-CA" sz="1200" dirty="0">
                          <a:effectLst/>
                          <a:latin typeface="Times New Roman"/>
                          <a:cs typeface="Times New Roman"/>
                        </a:rPr>
                        <a:t>12</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4"/>
                  </a:ext>
                </a:extLst>
              </a:tr>
              <a:tr h="371788">
                <a:tc>
                  <a:txBody>
                    <a:bodyPr/>
                    <a:lstStyle/>
                    <a:p>
                      <a:pPr algn="r">
                        <a:lnSpc>
                          <a:spcPct val="115000"/>
                        </a:lnSpc>
                        <a:spcAft>
                          <a:spcPts val="0"/>
                        </a:spcAft>
                      </a:pPr>
                      <a:r>
                        <a:rPr lang="fr-CA" sz="1200" dirty="0">
                          <a:effectLst/>
                          <a:latin typeface="Times New Roman"/>
                          <a:cs typeface="Times New Roman"/>
                        </a:rPr>
                        <a:t>13</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5"/>
                  </a:ext>
                </a:extLst>
              </a:tr>
              <a:tr h="371788">
                <a:tc>
                  <a:txBody>
                    <a:bodyPr/>
                    <a:lstStyle/>
                    <a:p>
                      <a:pPr algn="r">
                        <a:lnSpc>
                          <a:spcPct val="115000"/>
                        </a:lnSpc>
                        <a:spcAft>
                          <a:spcPts val="0"/>
                        </a:spcAft>
                      </a:pPr>
                      <a:r>
                        <a:rPr lang="fr-CA" sz="1200" dirty="0">
                          <a:effectLst/>
                          <a:latin typeface="Times New Roman"/>
                          <a:cs typeface="Times New Roman"/>
                        </a:rPr>
                        <a:t>14</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6"/>
                  </a:ext>
                </a:extLst>
              </a:tr>
              <a:tr h="371788">
                <a:tc>
                  <a:txBody>
                    <a:bodyPr/>
                    <a:lstStyle/>
                    <a:p>
                      <a:pPr algn="r">
                        <a:lnSpc>
                          <a:spcPct val="115000"/>
                        </a:lnSpc>
                        <a:spcAft>
                          <a:spcPts val="0"/>
                        </a:spcAft>
                      </a:pPr>
                      <a:r>
                        <a:rPr lang="fr-CA" sz="1200" dirty="0">
                          <a:effectLst/>
                          <a:latin typeface="Times New Roman"/>
                          <a:cs typeface="Times New Roman"/>
                        </a:rPr>
                        <a:t>15</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7"/>
                  </a:ext>
                </a:extLst>
              </a:tr>
              <a:tr h="371788">
                <a:tc>
                  <a:txBody>
                    <a:bodyPr/>
                    <a:lstStyle/>
                    <a:p>
                      <a:pPr algn="r">
                        <a:lnSpc>
                          <a:spcPct val="115000"/>
                        </a:lnSpc>
                        <a:spcAft>
                          <a:spcPts val="0"/>
                        </a:spcAft>
                      </a:pPr>
                      <a:r>
                        <a:rPr lang="fr-CA" sz="1200" dirty="0">
                          <a:effectLst/>
                          <a:latin typeface="Times New Roman"/>
                          <a:cs typeface="Times New Roman"/>
                        </a:rPr>
                        <a:t>16</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8"/>
                  </a:ext>
                </a:extLst>
              </a:tr>
              <a:tr h="371788">
                <a:tc>
                  <a:txBody>
                    <a:bodyPr/>
                    <a:lstStyle/>
                    <a:p>
                      <a:pPr algn="r">
                        <a:lnSpc>
                          <a:spcPct val="115000"/>
                        </a:lnSpc>
                        <a:spcAft>
                          <a:spcPts val="0"/>
                        </a:spcAft>
                      </a:pPr>
                      <a:r>
                        <a:rPr lang="fr-CA" sz="1200" dirty="0">
                          <a:effectLst/>
                          <a:latin typeface="Times New Roman"/>
                          <a:cs typeface="Times New Roman"/>
                        </a:rPr>
                        <a:t>17</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19"/>
                  </a:ext>
                </a:extLst>
              </a:tr>
              <a:tr h="371788">
                <a:tc>
                  <a:txBody>
                    <a:bodyPr/>
                    <a:lstStyle/>
                    <a:p>
                      <a:pPr algn="r">
                        <a:lnSpc>
                          <a:spcPct val="115000"/>
                        </a:lnSpc>
                        <a:spcAft>
                          <a:spcPts val="0"/>
                        </a:spcAft>
                      </a:pPr>
                      <a:r>
                        <a:rPr lang="fr-CA" sz="1200" dirty="0">
                          <a:effectLst/>
                          <a:latin typeface="Times New Roman"/>
                          <a:cs typeface="Times New Roman"/>
                        </a:rPr>
                        <a:t>18</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20"/>
                  </a:ext>
                </a:extLst>
              </a:tr>
              <a:tr h="371788">
                <a:tc>
                  <a:txBody>
                    <a:bodyPr/>
                    <a:lstStyle/>
                    <a:p>
                      <a:pPr algn="r">
                        <a:lnSpc>
                          <a:spcPct val="115000"/>
                        </a:lnSpc>
                        <a:spcAft>
                          <a:spcPts val="0"/>
                        </a:spcAft>
                      </a:pPr>
                      <a:r>
                        <a:rPr lang="fr-CA" sz="1200" dirty="0">
                          <a:effectLst/>
                          <a:latin typeface="Times New Roman"/>
                          <a:cs typeface="Times New Roman"/>
                        </a:rPr>
                        <a:t>19</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val="10021"/>
                  </a:ext>
                </a:extLst>
              </a:tr>
              <a:tr h="371788">
                <a:tc>
                  <a:txBody>
                    <a:bodyPr/>
                    <a:lstStyle/>
                    <a:p>
                      <a:pPr algn="r">
                        <a:lnSpc>
                          <a:spcPct val="115000"/>
                        </a:lnSpc>
                        <a:spcAft>
                          <a:spcPts val="0"/>
                        </a:spcAft>
                      </a:pPr>
                      <a:r>
                        <a:rPr lang="fr-CA" sz="1200" dirty="0">
                          <a:effectLst/>
                          <a:latin typeface="Times New Roman"/>
                          <a:cs typeface="Times New Roman"/>
                        </a:rPr>
                        <a:t>20</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287590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402080"/>
            <a:ext cx="6857999" cy="871396"/>
          </a:xfrm>
        </p:spPr>
        <p:txBody>
          <a:bodyPr/>
          <a:lstStyle/>
          <a:p>
            <a:r>
              <a:rPr lang="en-US" sz="3000" dirty="0"/>
              <a:t>Fiches </a:t>
            </a:r>
            <a:r>
              <a:rPr lang="en-US" sz="3000" dirty="0" err="1"/>
              <a:t>d’activité</a:t>
            </a:r>
            <a:endParaRPr lang="en-US" sz="3000" dirty="0"/>
          </a:p>
        </p:txBody>
      </p:sp>
      <p:sp>
        <p:nvSpPr>
          <p:cNvPr id="2" name="Espace réservé du numéro de diapositive 1"/>
          <p:cNvSpPr>
            <a:spLocks noGrp="1"/>
          </p:cNvSpPr>
          <p:nvPr>
            <p:ph type="sldNum" sz="quarter" idx="12"/>
            <p:custDataLst>
              <p:tags r:id="rId2"/>
            </p:custDataLst>
          </p:nvPr>
        </p:nvSpPr>
        <p:spPr>
          <a:xfrm>
            <a:off x="4963746" y="8003212"/>
            <a:ext cx="1894254" cy="1135797"/>
          </a:xfrm>
        </p:spPr>
        <p:txBody>
          <a:bodyPr/>
          <a:lstStyle/>
          <a:p>
            <a:fld id="{027FB875-5C85-AB42-9DC5-178568A424B8}" type="slidenum">
              <a:rPr lang="en-US" smtClean="0"/>
              <a:pPr/>
              <a:t>17</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1600701656"/>
              </p:ext>
            </p:extLst>
          </p:nvPr>
        </p:nvGraphicFramePr>
        <p:xfrm>
          <a:off x="741604" y="2788920"/>
          <a:ext cx="5374793" cy="148336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val="20000"/>
                    </a:ext>
                  </a:extLst>
                </a:gridCol>
                <a:gridCol w="3436087">
                  <a:extLst>
                    <a:ext uri="{9D8B030D-6E8A-4147-A177-3AD203B41FA5}">
                      <a16:colId xmlns:a16="http://schemas.microsoft.com/office/drawing/2014/main" val="20001"/>
                    </a:ext>
                  </a:extLst>
                </a:gridCol>
                <a:gridCol w="657261">
                  <a:extLst>
                    <a:ext uri="{9D8B030D-6E8A-4147-A177-3AD203B41FA5}">
                      <a16:colId xmlns:a16="http://schemas.microsoft.com/office/drawing/2014/main" val="20002"/>
                    </a:ext>
                  </a:extLst>
                </a:gridCol>
              </a:tblGrid>
              <a:tr h="370840">
                <a:tc>
                  <a:txBody>
                    <a:bodyPr/>
                    <a:lstStyle/>
                    <a:p>
                      <a:pPr algn="ctr"/>
                      <a:r>
                        <a:rPr lang="fr-FR" sz="1400" baseline="0" dirty="0">
                          <a:latin typeface="Times New Roman" pitchFamily="18" charset="0"/>
                        </a:rPr>
                        <a:t>Fiche</a:t>
                      </a:r>
                      <a:endParaRPr lang="fr-FR" sz="1400" dirty="0">
                        <a:latin typeface="Times New Roman" pitchFamily="18" charset="0"/>
                      </a:endParaRPr>
                    </a:p>
                  </a:txBody>
                  <a:tcPr anchor="ctr"/>
                </a:tc>
                <a:tc>
                  <a:txBody>
                    <a:bodyPr/>
                    <a:lstStyle/>
                    <a:p>
                      <a:pPr algn="ctr"/>
                      <a:r>
                        <a:rPr lang="fr-FR" sz="1400" dirty="0">
                          <a:latin typeface="Times New Roman" pitchFamily="18" charset="0"/>
                        </a:rPr>
                        <a:t>Nom</a:t>
                      </a:r>
                    </a:p>
                  </a:txBody>
                  <a:tcPr anchor="ctr"/>
                </a:tc>
                <a:tc>
                  <a:txBody>
                    <a:bodyPr/>
                    <a:lstStyle/>
                    <a:p>
                      <a:pPr algn="ctr"/>
                      <a:r>
                        <a:rPr lang="fr-FR" sz="1400" dirty="0">
                          <a:latin typeface="Times New Roman" pitchFamily="18" charset="0"/>
                        </a:rPr>
                        <a:t>Page</a:t>
                      </a:r>
                    </a:p>
                  </a:txBody>
                  <a:tcPr anchor="ctr"/>
                </a:tc>
                <a:extLst>
                  <a:ext uri="{0D108BD9-81ED-4DB2-BD59-A6C34878D82A}">
                    <a16:rowId xmlns:a16="http://schemas.microsoft.com/office/drawing/2014/main" val="10000"/>
                  </a:ext>
                </a:extLst>
              </a:tr>
              <a:tr h="370840">
                <a:tc>
                  <a:txBody>
                    <a:bodyPr/>
                    <a:lstStyle/>
                    <a:p>
                      <a:pPr algn="ctr"/>
                      <a:r>
                        <a:rPr lang="fr-FR" sz="1200" dirty="0">
                          <a:latin typeface="Times New Roman" pitchFamily="18" charset="0"/>
                        </a:rPr>
                        <a:t>A</a:t>
                      </a:r>
                    </a:p>
                  </a:txBody>
                  <a:tcPr anchor="ctr"/>
                </a:tc>
                <a:tc>
                  <a:txBody>
                    <a:bodyPr/>
                    <a:lstStyle/>
                    <a:p>
                      <a:pPr algn="l"/>
                      <a:r>
                        <a:rPr lang="fr-FR" sz="1200" dirty="0">
                          <a:latin typeface="Times New Roman" pitchFamily="18" charset="0"/>
                        </a:rPr>
                        <a:t>Critères et caractéristiques</a:t>
                      </a:r>
                    </a:p>
                  </a:txBody>
                  <a:tcPr anchor="ctr"/>
                </a:tc>
                <a:tc>
                  <a:txBody>
                    <a:bodyPr/>
                    <a:lstStyle/>
                    <a:p>
                      <a:pPr algn="ctr"/>
                      <a:r>
                        <a:rPr lang="fr-FR" sz="1200" dirty="0">
                          <a:latin typeface="Times New Roman" pitchFamily="18" charset="0"/>
                        </a:rPr>
                        <a:t>01</a:t>
                      </a:r>
                    </a:p>
                  </a:txBody>
                  <a:tcPr anchor="ctr"/>
                </a:tc>
                <a:extLst>
                  <a:ext uri="{0D108BD9-81ED-4DB2-BD59-A6C34878D82A}">
                    <a16:rowId xmlns:a16="http://schemas.microsoft.com/office/drawing/2014/main" val="10001"/>
                  </a:ext>
                </a:extLst>
              </a:tr>
              <a:tr h="370840">
                <a:tc>
                  <a:txBody>
                    <a:bodyPr/>
                    <a:lstStyle/>
                    <a:p>
                      <a:pPr algn="ctr"/>
                      <a:r>
                        <a:rPr lang="fr-FR" sz="1200" dirty="0">
                          <a:latin typeface="Times New Roman" pitchFamily="18" charset="0"/>
                        </a:rPr>
                        <a:t>B</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itchFamily="18" charset="0"/>
                        </a:rPr>
                        <a:t>Feuille de travail</a:t>
                      </a:r>
                    </a:p>
                  </a:txBody>
                  <a:tcPr anchor="ctr"/>
                </a:tc>
                <a:tc>
                  <a:txBody>
                    <a:bodyPr/>
                    <a:lstStyle/>
                    <a:p>
                      <a:pPr algn="ctr"/>
                      <a:r>
                        <a:rPr lang="fr-FR" sz="1200" dirty="0">
                          <a:latin typeface="Times New Roman" pitchFamily="18" charset="0"/>
                        </a:rPr>
                        <a:t>02</a:t>
                      </a:r>
                    </a:p>
                  </a:txBody>
                  <a:tcPr anchor="ctr"/>
                </a:tc>
                <a:extLst>
                  <a:ext uri="{0D108BD9-81ED-4DB2-BD59-A6C34878D82A}">
                    <a16:rowId xmlns:a16="http://schemas.microsoft.com/office/drawing/2014/main" val="10002"/>
                  </a:ext>
                </a:extLst>
              </a:tr>
              <a:tr h="370840">
                <a:tc>
                  <a:txBody>
                    <a:bodyPr/>
                    <a:lstStyle/>
                    <a:p>
                      <a:pPr algn="ctr"/>
                      <a:r>
                        <a:rPr lang="fr-FR" sz="1200" dirty="0">
                          <a:latin typeface="Times New Roman" pitchFamily="18" charset="0"/>
                        </a:rPr>
                        <a:t>C</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itchFamily="18" charset="0"/>
                        </a:rPr>
                        <a:t>Classification des boutons</a:t>
                      </a:r>
                    </a:p>
                  </a:txBody>
                  <a:tcPr anchor="ctr"/>
                </a:tc>
                <a:tc>
                  <a:txBody>
                    <a:bodyPr/>
                    <a:lstStyle/>
                    <a:p>
                      <a:pPr algn="ctr"/>
                      <a:r>
                        <a:rPr lang="fr-FR" sz="1200" dirty="0">
                          <a:latin typeface="Times New Roman" pitchFamily="18" charset="0"/>
                        </a:rPr>
                        <a:t>03-04</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334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Une image contenant texte, capture d’écran, nombre, Police&#10;&#10;Description générée automatiquement">
            <a:extLst>
              <a:ext uri="{FF2B5EF4-FFF2-40B4-BE49-F238E27FC236}">
                <a16:creationId xmlns:a16="http://schemas.microsoft.com/office/drawing/2014/main" id="{37187378-8786-1CD0-B35C-5D86EB29CE79}"/>
              </a:ext>
            </a:extLst>
          </p:cNvPr>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p14="http://schemas.microsoft.com/office/powerpoint/2010/main" val="22153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nombre&#10;&#10;Description générée automatiquement">
            <a:extLst>
              <a:ext uri="{FF2B5EF4-FFF2-40B4-BE49-F238E27FC236}">
                <a16:creationId xmlns:a16="http://schemas.microsoft.com/office/drawing/2014/main" id="{E7CDFCDF-CB7E-5B24-3B3A-2DE0F1341289}"/>
              </a:ext>
            </a:extLst>
          </p:cNvPr>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p14="http://schemas.microsoft.com/office/powerpoint/2010/main" val="86102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150200" y="1443179"/>
            <a:ext cx="4274057" cy="871396"/>
          </a:xfrm>
        </p:spPr>
        <p:txBody>
          <a:bodyPr/>
          <a:lstStyle/>
          <a:p>
            <a:r>
              <a:rPr lang="en-US" sz="3000" dirty="0">
                <a:latin typeface="Times New Roman" panose="02020603050405020304" pitchFamily="18" charset="0"/>
                <a:cs typeface="Times New Roman" panose="02020603050405020304" pitchFamily="18" charset="0"/>
              </a:rPr>
              <a:t>Table des </a:t>
            </a:r>
            <a:r>
              <a:rPr lang="en-US" sz="3000" dirty="0" err="1">
                <a:latin typeface="Times New Roman" panose="02020603050405020304" pitchFamily="18" charset="0"/>
                <a:cs typeface="Times New Roman" panose="02020603050405020304" pitchFamily="18" charset="0"/>
              </a:rPr>
              <a:t>matières</a:t>
            </a:r>
            <a:endParaRPr lang="en-US" sz="3000" dirty="0">
              <a:latin typeface="Times New Roman" panose="02020603050405020304" pitchFamily="18" charset="0"/>
              <a:cs typeface="Times New Roman" panose="02020603050405020304" pitchFamily="18" charset="0"/>
            </a:endParaRPr>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val="393790649"/>
              </p:ext>
            </p:extLst>
          </p:nvPr>
        </p:nvGraphicFramePr>
        <p:xfrm>
          <a:off x="737272" y="2762874"/>
          <a:ext cx="5374793" cy="1854200"/>
        </p:xfrm>
        <a:graphic>
          <a:graphicData uri="http://schemas.openxmlformats.org/drawingml/2006/table">
            <a:tbl>
              <a:tblPr firstRow="1" bandRow="1">
                <a:tableStyleId>{69CF1AB2-1976-4502-BF36-3FF5EA218861}</a:tableStyleId>
              </a:tblPr>
              <a:tblGrid>
                <a:gridCol w="4717532">
                  <a:extLst>
                    <a:ext uri="{9D8B030D-6E8A-4147-A177-3AD203B41FA5}">
                      <a16:colId xmlns:a16="http://schemas.microsoft.com/office/drawing/2014/main" val="20000"/>
                    </a:ext>
                  </a:extLst>
                </a:gridCol>
                <a:gridCol w="657261">
                  <a:extLst>
                    <a:ext uri="{9D8B030D-6E8A-4147-A177-3AD203B41FA5}">
                      <a16:colId xmlns:a16="http://schemas.microsoft.com/office/drawing/2014/main" val="20002"/>
                    </a:ext>
                  </a:extLst>
                </a:gridCol>
              </a:tblGrid>
              <a:tr h="370840">
                <a:tc>
                  <a:txBody>
                    <a:bodyPr/>
                    <a:lstStyle/>
                    <a:p>
                      <a:r>
                        <a:rPr lang="fr-FR" sz="1600" b="0" dirty="0">
                          <a:latin typeface="Times New Roman" pitchFamily="18" charset="0"/>
                        </a:rPr>
                        <a:t>Présentation de la situation d’apprentissage</a:t>
                      </a:r>
                    </a:p>
                  </a:txBody>
                  <a:tcPr anchor="ctr">
                    <a:solidFill>
                      <a:schemeClr val="accent1">
                        <a:lumMod val="20000"/>
                        <a:lumOff val="80000"/>
                      </a:schemeClr>
                    </a:solidFill>
                  </a:tcPr>
                </a:tc>
                <a:tc>
                  <a:txBody>
                    <a:bodyPr/>
                    <a:lstStyle/>
                    <a:p>
                      <a:pPr algn="ctr"/>
                      <a:r>
                        <a:rPr lang="fr-FR" sz="1600" b="0" dirty="0">
                          <a:latin typeface="Times New Roman" pitchFamily="18" charset="0"/>
                        </a:rPr>
                        <a:t>p.3</a:t>
                      </a:r>
                    </a:p>
                  </a:txBody>
                  <a:tcPr anchor="ct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r>
                        <a:rPr lang="fr-FR" sz="1600" b="0" dirty="0">
                          <a:latin typeface="Times New Roman" pitchFamily="18" charset="0"/>
                        </a:rPr>
                        <a:t>Séquence d’enseignement</a:t>
                      </a:r>
                    </a:p>
                  </a:txBody>
                  <a:tcPr anchor="ctr">
                    <a:solidFill>
                      <a:schemeClr val="accent1">
                        <a:lumMod val="40000"/>
                        <a:lumOff val="60000"/>
                      </a:schemeClr>
                    </a:solidFill>
                  </a:tcPr>
                </a:tc>
                <a:tc>
                  <a:txBody>
                    <a:bodyPr/>
                    <a:lstStyle/>
                    <a:p>
                      <a:pPr algn="ctr"/>
                      <a:r>
                        <a:rPr lang="fr-FR" sz="1600" b="0" dirty="0">
                          <a:latin typeface="Times New Roman" pitchFamily="18" charset="0"/>
                        </a:rPr>
                        <a:t>p.4</a:t>
                      </a:r>
                    </a:p>
                  </a:txBody>
                  <a:tcPr anchor="ct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r>
                        <a:rPr lang="fr-FR" sz="1600" b="0" dirty="0">
                          <a:latin typeface="Times New Roman" pitchFamily="18" charset="0"/>
                        </a:rPr>
                        <a:t>Description</a:t>
                      </a:r>
                      <a:r>
                        <a:rPr lang="fr-FR" sz="1600" b="0" baseline="0" dirty="0">
                          <a:latin typeface="Times New Roman" pitchFamily="18" charset="0"/>
                        </a:rPr>
                        <a:t> des activités</a:t>
                      </a:r>
                      <a:endParaRPr lang="fr-FR" sz="1600" b="0" dirty="0">
                        <a:latin typeface="Times New Roman" pitchFamily="18" charset="0"/>
                      </a:endParaRPr>
                    </a:p>
                  </a:txBody>
                  <a:tcPr anchor="ctr">
                    <a:solidFill>
                      <a:schemeClr val="accent1">
                        <a:lumMod val="20000"/>
                        <a:lumOff val="80000"/>
                      </a:schemeClr>
                    </a:solidFill>
                  </a:tcPr>
                </a:tc>
                <a:tc>
                  <a:txBody>
                    <a:bodyPr/>
                    <a:lstStyle/>
                    <a:p>
                      <a:pPr algn="ctr"/>
                      <a:r>
                        <a:rPr lang="fr-FR" sz="1600" b="0" dirty="0">
                          <a:latin typeface="Times New Roman" pitchFamily="18" charset="0"/>
                        </a:rPr>
                        <a:t>p.5</a:t>
                      </a:r>
                    </a:p>
                  </a:txBody>
                  <a:tcPr anchor="ctr">
                    <a:solidFill>
                      <a:schemeClr val="accent1">
                        <a:lumMod val="20000"/>
                        <a:lumOff val="80000"/>
                      </a:schemeClr>
                    </a:solidFill>
                  </a:tcPr>
                </a:tc>
                <a:extLst>
                  <a:ext uri="{0D108BD9-81ED-4DB2-BD59-A6C34878D82A}">
                    <a16:rowId xmlns:a16="http://schemas.microsoft.com/office/drawing/2014/main" val="10003"/>
                  </a:ext>
                </a:extLst>
              </a:tr>
              <a:tr h="370840">
                <a:tc>
                  <a:txBody>
                    <a:bodyPr/>
                    <a:lstStyle/>
                    <a:p>
                      <a:r>
                        <a:rPr lang="fr-FR" sz="1600" b="0" dirty="0">
                          <a:latin typeface="Times New Roman" pitchFamily="18" charset="0"/>
                        </a:rPr>
                        <a:t>Évaluations</a:t>
                      </a:r>
                    </a:p>
                  </a:txBody>
                  <a:tcPr anchor="ctr">
                    <a:solidFill>
                      <a:schemeClr val="accent1">
                        <a:lumMod val="40000"/>
                        <a:lumOff val="60000"/>
                      </a:schemeClr>
                    </a:solidFill>
                  </a:tcPr>
                </a:tc>
                <a:tc>
                  <a:txBody>
                    <a:bodyPr/>
                    <a:lstStyle/>
                    <a:p>
                      <a:pPr algn="ctr"/>
                      <a:r>
                        <a:rPr lang="fr-FR" sz="1600" b="0" dirty="0">
                          <a:latin typeface="Times New Roman" pitchFamily="18" charset="0"/>
                        </a:rPr>
                        <a:t>p.13</a:t>
                      </a:r>
                    </a:p>
                  </a:txBody>
                  <a:tcPr anchor="ctr">
                    <a:solidFill>
                      <a:schemeClr val="accent1">
                        <a:lumMod val="40000"/>
                        <a:lumOff val="60000"/>
                      </a:schemeClr>
                    </a:solidFill>
                  </a:tcPr>
                </a:tc>
                <a:extLst>
                  <a:ext uri="{0D108BD9-81ED-4DB2-BD59-A6C34878D82A}">
                    <a16:rowId xmlns:a16="http://schemas.microsoft.com/office/drawing/2014/main" val="10005"/>
                  </a:ext>
                </a:extLst>
              </a:tr>
              <a:tr h="370840">
                <a:tc>
                  <a:txBody>
                    <a:bodyPr/>
                    <a:lstStyle/>
                    <a:p>
                      <a:r>
                        <a:rPr lang="fr-FR" sz="1600" b="0" dirty="0">
                          <a:latin typeface="Times New Roman" pitchFamily="18" charset="0"/>
                        </a:rPr>
                        <a:t>Fiches d’activité</a:t>
                      </a:r>
                    </a:p>
                  </a:txBody>
                  <a:tcPr anchor="ctr">
                    <a:solidFill>
                      <a:schemeClr val="accent1">
                        <a:lumMod val="20000"/>
                        <a:lumOff val="80000"/>
                      </a:schemeClr>
                    </a:solidFill>
                  </a:tcPr>
                </a:tc>
                <a:tc>
                  <a:txBody>
                    <a:bodyPr/>
                    <a:lstStyle/>
                    <a:p>
                      <a:pPr algn="ctr"/>
                      <a:r>
                        <a:rPr lang="fr-FR" sz="1600" b="0" dirty="0">
                          <a:latin typeface="Times New Roman" pitchFamily="18" charset="0"/>
                        </a:rPr>
                        <a:t>p.17</a:t>
                      </a:r>
                    </a:p>
                  </a:txBody>
                  <a:tcPr anchor="c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6" name="Espace réservé du numéro de diapositive 1"/>
          <p:cNvSpPr>
            <a:spLocks noGrp="1"/>
          </p:cNvSpPr>
          <p:nvPr>
            <p:ph type="sldNum" sz="quarter" idx="12"/>
            <p:custDataLst>
              <p:tags r:id="rId3"/>
            </p:custDataLst>
          </p:nvPr>
        </p:nvSpPr>
        <p:spPr>
          <a:xfrm>
            <a:off x="6007756" y="8002571"/>
            <a:ext cx="850244" cy="1135797"/>
          </a:xfrm>
        </p:spPr>
        <p:txBody>
          <a:bodyPr/>
          <a:lstStyle/>
          <a:p>
            <a:fld id="{027FB875-5C85-AB42-9DC5-178568A424B8}" type="slidenum">
              <a:rPr lang="en-US" smtClean="0"/>
              <a:pPr/>
              <a:t>2</a:t>
            </a:fld>
            <a:endParaRPr lang="en-US" dirty="0"/>
          </a:p>
        </p:txBody>
      </p:sp>
    </p:spTree>
    <p:extLst>
      <p:ext uri="{BB962C8B-B14F-4D97-AF65-F5344CB8AC3E}">
        <p14:creationId xmlns:p14="http://schemas.microsoft.com/office/powerpoint/2010/main" val="2837730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1B52F196-27C9-238B-63A5-AC8ECFDE3DAF}"/>
              </a:ext>
            </a:extLst>
          </p:cNvPr>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p14="http://schemas.microsoft.com/office/powerpoint/2010/main" val="4083349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F05B326C-744F-767E-3928-35C069885E02}"/>
              </a:ext>
            </a:extLst>
          </p:cNvPr>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p14="http://schemas.microsoft.com/office/powerpoint/2010/main" val="373872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20949" y="301998"/>
            <a:ext cx="4274057" cy="871396"/>
          </a:xfrm>
        </p:spPr>
        <p:txBody>
          <a:bodyPr/>
          <a:lstStyle/>
          <a:p>
            <a:pPr algn="l"/>
            <a:r>
              <a:rPr lang="en-US" sz="3000" dirty="0" err="1"/>
              <a:t>Présentation</a:t>
            </a:r>
            <a:r>
              <a:rPr lang="en-US" sz="3000" dirty="0"/>
              <a:t> de la situation </a:t>
            </a:r>
            <a:r>
              <a:rPr lang="en-US" sz="3000" dirty="0" err="1"/>
              <a:t>d’apprentissage</a:t>
            </a:r>
            <a:endParaRPr lang="en-US" sz="3000" dirty="0"/>
          </a:p>
        </p:txBody>
      </p:sp>
      <p:sp>
        <p:nvSpPr>
          <p:cNvPr id="5" name="Content Placeholder 4"/>
          <p:cNvSpPr>
            <a:spLocks noGrp="1"/>
          </p:cNvSpPr>
          <p:nvPr>
            <p:ph sz="half" idx="1"/>
            <p:custDataLst>
              <p:tags r:id="rId2"/>
            </p:custDataLst>
          </p:nvPr>
        </p:nvSpPr>
        <p:spPr>
          <a:xfrm>
            <a:off x="307399" y="1811034"/>
            <a:ext cx="3259622" cy="2736161"/>
          </a:xfrm>
        </p:spPr>
        <p:txBody>
          <a:bodyPr>
            <a:normAutofit/>
          </a:bodyPr>
          <a:lstStyle/>
          <a:p>
            <a:pPr marL="0" indent="0">
              <a:buNone/>
            </a:pPr>
            <a:r>
              <a:rPr lang="en-US" i="1" dirty="0"/>
              <a:t>Intention </a:t>
            </a:r>
            <a:r>
              <a:rPr lang="en-US" i="1" dirty="0" err="1"/>
              <a:t>pédagogique</a:t>
            </a:r>
            <a:endParaRPr lang="en-US" i="1" dirty="0"/>
          </a:p>
          <a:p>
            <a:pPr marL="0" indent="0" algn="just">
              <a:buNone/>
            </a:pPr>
            <a:r>
              <a:rPr lang="en-US" sz="1200" dirty="0" err="1"/>
              <a:t>Comprendre</a:t>
            </a:r>
            <a:r>
              <a:rPr lang="en-US" sz="1200" dirty="0"/>
              <a:t> la notion de </a:t>
            </a:r>
            <a:r>
              <a:rPr lang="en-US" sz="1200" dirty="0" err="1"/>
              <a:t>critère</a:t>
            </a:r>
            <a:r>
              <a:rPr lang="en-US" sz="1200" dirty="0"/>
              <a:t> de discrimination et de classification.</a:t>
            </a:r>
          </a:p>
          <a:p>
            <a:pPr marL="0" indent="0">
              <a:buNone/>
            </a:pPr>
            <a:endParaRPr lang="en-US" sz="600" dirty="0"/>
          </a:p>
          <a:p>
            <a:pPr marL="0" indent="0">
              <a:buNone/>
            </a:pPr>
            <a:endParaRPr lang="en-US" i="1" dirty="0"/>
          </a:p>
        </p:txBody>
      </p:sp>
      <p:sp>
        <p:nvSpPr>
          <p:cNvPr id="8" name="Content Placeholder 4"/>
          <p:cNvSpPr txBox="1">
            <a:spLocks/>
          </p:cNvSpPr>
          <p:nvPr>
            <p:custDataLst>
              <p:tags r:id="rId3"/>
            </p:custDataLst>
          </p:nvPr>
        </p:nvSpPr>
        <p:spPr>
          <a:xfrm>
            <a:off x="3567021" y="1873686"/>
            <a:ext cx="3123711" cy="2628149"/>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12"/>
              </a:buBlip>
              <a:defRPr sz="22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13"/>
              </a:buBlip>
              <a:defRPr sz="20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14"/>
              </a:buBlip>
              <a:defRPr sz="18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1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1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12"/>
              </a:buBlip>
              <a:defRPr lang="en-US" sz="1800" kern="1200">
                <a:solidFill>
                  <a:schemeClr val="tx1"/>
                </a:solidFill>
                <a:latin typeface="+mn-lt"/>
                <a:ea typeface="+mn-ea"/>
                <a:cs typeface="+mn-cs"/>
              </a:defRPr>
            </a:lvl6pPr>
            <a:lvl7pPr marL="2290763" indent="-344488" algn="l" defTabSz="914400" rtl="0" eaLnBrk="1" latinLnBrk="0" hangingPunct="1">
              <a:spcBef>
                <a:spcPct val="20000"/>
              </a:spcBef>
              <a:buSzPct val="90000"/>
              <a:buFontTx/>
              <a:buBlip>
                <a:blip r:embed="rId14"/>
              </a:buBlip>
              <a:defRPr lang="en-US" sz="1800" kern="1200">
                <a:solidFill>
                  <a:schemeClr val="tx1"/>
                </a:solidFill>
                <a:latin typeface="+mn-lt"/>
                <a:ea typeface="+mn-ea"/>
                <a:cs typeface="+mn-cs"/>
              </a:defRPr>
            </a:lvl7pPr>
            <a:lvl8pPr marL="2290763" indent="-344488" algn="l" defTabSz="914400" rtl="0" eaLnBrk="1" latinLnBrk="0" hangingPunct="1">
              <a:spcBef>
                <a:spcPct val="20000"/>
              </a:spcBef>
              <a:buSzPct val="90000"/>
              <a:buFontTx/>
              <a:buBlip>
                <a:blip r:embed="rId12"/>
              </a:buBlip>
              <a:defRPr lang="en-US" sz="1800" kern="1200">
                <a:solidFill>
                  <a:schemeClr val="tx1"/>
                </a:solidFill>
                <a:latin typeface="+mn-lt"/>
                <a:ea typeface="+mn-ea"/>
                <a:cs typeface="+mn-cs"/>
              </a:defRPr>
            </a:lvl8pPr>
            <a:lvl9pPr marL="2290763" indent="-344488" algn="l" defTabSz="914400" rtl="0" eaLnBrk="1" latinLnBrk="0" hangingPunct="1">
              <a:spcBef>
                <a:spcPct val="20000"/>
              </a:spcBef>
              <a:buSzPct val="90000"/>
              <a:buFontTx/>
              <a:buBlip>
                <a:blip r:embed="rId13"/>
              </a:buBlip>
              <a:defRPr lang="en-US" sz="1800" kern="1200">
                <a:solidFill>
                  <a:schemeClr val="tx1"/>
                </a:solidFill>
                <a:latin typeface="+mn-lt"/>
                <a:ea typeface="+mn-ea"/>
                <a:cs typeface="+mn-cs"/>
              </a:defRPr>
            </a:lvl9pPr>
          </a:lstStyle>
          <a:p>
            <a:pPr marL="0" indent="0">
              <a:buFontTx/>
              <a:buNone/>
            </a:pPr>
            <a:r>
              <a:rPr lang="en-US" i="1" dirty="0" err="1">
                <a:latin typeface="Times New Roman" pitchFamily="18" charset="0"/>
              </a:rPr>
              <a:t>Objectifs</a:t>
            </a:r>
            <a:endParaRPr lang="en-US" i="1" dirty="0">
              <a:latin typeface="Times New Roman" pitchFamily="18" charset="0"/>
            </a:endParaRPr>
          </a:p>
          <a:p>
            <a:pPr marL="0" indent="0">
              <a:spcBef>
                <a:spcPts val="800"/>
              </a:spcBef>
              <a:buFontTx/>
              <a:buNone/>
            </a:pPr>
            <a:r>
              <a:rPr lang="en-US" sz="1200" dirty="0" err="1">
                <a:latin typeface="Times New Roman" pitchFamily="18" charset="0"/>
              </a:rPr>
              <a:t>Mieux</a:t>
            </a:r>
            <a:r>
              <a:rPr lang="en-US" sz="1200" dirty="0">
                <a:latin typeface="Times New Roman" pitchFamily="18" charset="0"/>
              </a:rPr>
              <a:t> </a:t>
            </a:r>
            <a:r>
              <a:rPr lang="en-US" sz="1200" dirty="0" err="1">
                <a:latin typeface="Times New Roman" pitchFamily="18" charset="0"/>
              </a:rPr>
              <a:t>cerner</a:t>
            </a:r>
            <a:r>
              <a:rPr lang="en-US" sz="1200" dirty="0">
                <a:latin typeface="Times New Roman" pitchFamily="18" charset="0"/>
              </a:rPr>
              <a:t> les classifications </a:t>
            </a:r>
            <a:r>
              <a:rPr lang="en-US" sz="1200" dirty="0" err="1">
                <a:latin typeface="Times New Roman" pitchFamily="18" charset="0"/>
              </a:rPr>
              <a:t>scientifiques</a:t>
            </a:r>
            <a:r>
              <a:rPr lang="en-US" sz="1200" dirty="0">
                <a:latin typeface="Times New Roman" pitchFamily="18" charset="0"/>
              </a:rPr>
              <a:t> en </a:t>
            </a:r>
            <a:r>
              <a:rPr lang="en-US" sz="1200" dirty="0" err="1">
                <a:latin typeface="Times New Roman" pitchFamily="18" charset="0"/>
              </a:rPr>
              <a:t>termes</a:t>
            </a:r>
            <a:r>
              <a:rPr lang="en-US" sz="1200" dirty="0">
                <a:latin typeface="Times New Roman" pitchFamily="18" charset="0"/>
              </a:rPr>
              <a:t> de </a:t>
            </a:r>
            <a:r>
              <a:rPr lang="en-US" sz="1200" dirty="0" err="1">
                <a:latin typeface="Times New Roman" pitchFamily="18" charset="0"/>
              </a:rPr>
              <a:t>précision</a:t>
            </a:r>
            <a:r>
              <a:rPr lang="en-US" sz="1200" dirty="0">
                <a:latin typeface="Times New Roman" pitchFamily="18" charset="0"/>
              </a:rPr>
              <a:t> et de </a:t>
            </a:r>
            <a:r>
              <a:rPr lang="en-US" sz="1200" dirty="0" err="1">
                <a:latin typeface="Times New Roman" pitchFamily="18" charset="0"/>
              </a:rPr>
              <a:t>justesse</a:t>
            </a:r>
            <a:r>
              <a:rPr lang="en-US" sz="1200" dirty="0">
                <a:latin typeface="Times New Roman" pitchFamily="18" charset="0"/>
              </a:rPr>
              <a:t>.</a:t>
            </a:r>
          </a:p>
          <a:p>
            <a:pPr marL="0" indent="0">
              <a:spcBef>
                <a:spcPts val="800"/>
              </a:spcBef>
              <a:buFontTx/>
              <a:buNone/>
            </a:pPr>
            <a:r>
              <a:rPr lang="en-US" sz="1200" dirty="0" err="1">
                <a:latin typeface="Times New Roman" pitchFamily="18" charset="0"/>
              </a:rPr>
              <a:t>Améliorer</a:t>
            </a:r>
            <a:r>
              <a:rPr lang="en-US" sz="1200" dirty="0">
                <a:latin typeface="Times New Roman" pitchFamily="18" charset="0"/>
              </a:rPr>
              <a:t> la </a:t>
            </a:r>
            <a:r>
              <a:rPr lang="en-US" sz="1200" dirty="0" err="1">
                <a:latin typeface="Times New Roman" pitchFamily="18" charset="0"/>
              </a:rPr>
              <a:t>compréhension</a:t>
            </a:r>
            <a:r>
              <a:rPr lang="en-US" sz="1200" dirty="0">
                <a:latin typeface="Times New Roman" pitchFamily="18" charset="0"/>
              </a:rPr>
              <a:t> de la </a:t>
            </a:r>
            <a:r>
              <a:rPr lang="en-US" sz="1200" dirty="0" err="1">
                <a:latin typeface="Times New Roman" pitchFamily="18" charset="0"/>
              </a:rPr>
              <a:t>méthode</a:t>
            </a:r>
            <a:r>
              <a:rPr lang="en-US" sz="1200" dirty="0">
                <a:latin typeface="Times New Roman" pitchFamily="18" charset="0"/>
              </a:rPr>
              <a:t> </a:t>
            </a:r>
            <a:r>
              <a:rPr lang="en-US" sz="1200" dirty="0" err="1">
                <a:latin typeface="Times New Roman" pitchFamily="18" charset="0"/>
              </a:rPr>
              <a:t>scientifique</a:t>
            </a:r>
            <a:r>
              <a:rPr lang="en-US" sz="1200" dirty="0">
                <a:latin typeface="Times New Roman" pitchFamily="18" charset="0"/>
              </a:rPr>
              <a:t>.</a:t>
            </a:r>
          </a:p>
          <a:p>
            <a:pPr marL="0" indent="0">
              <a:spcBef>
                <a:spcPts val="800"/>
              </a:spcBef>
              <a:buFontTx/>
              <a:buNone/>
            </a:pPr>
            <a:endParaRPr lang="en-US" sz="1300" dirty="0">
              <a:latin typeface="Times New Roman" pitchFamily="18" charset="0"/>
            </a:endParaRPr>
          </a:p>
          <a:p>
            <a:pPr marL="0" indent="0">
              <a:buNone/>
            </a:pPr>
            <a:endParaRPr lang="en-US" sz="1400" i="1" dirty="0">
              <a:latin typeface="Times New Roman" pitchFamily="18" charset="0"/>
            </a:endParaRPr>
          </a:p>
        </p:txBody>
      </p:sp>
      <p:sp>
        <p:nvSpPr>
          <p:cNvPr id="3" name="Rectangle 2"/>
          <p:cNvSpPr/>
          <p:nvPr>
            <p:custDataLst>
              <p:tags r:id="rId4"/>
            </p:custDataLst>
          </p:nvPr>
        </p:nvSpPr>
        <p:spPr>
          <a:xfrm>
            <a:off x="301935" y="4416503"/>
            <a:ext cx="3429000" cy="1446550"/>
          </a:xfrm>
          <a:prstGeom prst="rect">
            <a:avLst/>
          </a:prstGeom>
        </p:spPr>
        <p:txBody>
          <a:bodyPr>
            <a:spAutoFit/>
          </a:bodyPr>
          <a:lstStyle/>
          <a:p>
            <a:endParaRPr lang="en-US" sz="2200" i="1" dirty="0">
              <a:latin typeface="Times New Roman" pitchFamily="18" charset="0"/>
            </a:endParaRPr>
          </a:p>
          <a:p>
            <a:endParaRPr lang="en-US" sz="2200" i="1" dirty="0">
              <a:latin typeface="Times New Roman" pitchFamily="18" charset="0"/>
            </a:endParaRPr>
          </a:p>
          <a:p>
            <a:endParaRPr lang="en-US" sz="2200" i="1" dirty="0">
              <a:latin typeface="Times New Roman" pitchFamily="18" charset="0"/>
            </a:endParaRPr>
          </a:p>
          <a:p>
            <a:endParaRPr lang="en-US" sz="2200" i="1" dirty="0">
              <a:latin typeface="Times New Roman" pitchFamily="18" charset="0"/>
            </a:endParaRPr>
          </a:p>
        </p:txBody>
      </p:sp>
      <p:sp>
        <p:nvSpPr>
          <p:cNvPr id="2" name="Espace réservé du numéro de diapositive 1"/>
          <p:cNvSpPr>
            <a:spLocks noGrp="1"/>
          </p:cNvSpPr>
          <p:nvPr>
            <p:ph type="sldNum" sz="quarter" idx="12"/>
            <p:custDataLst>
              <p:tags r:id="rId5"/>
            </p:custDataLst>
          </p:nvPr>
        </p:nvSpPr>
        <p:spPr>
          <a:xfrm>
            <a:off x="5745708" y="8008203"/>
            <a:ext cx="1112292" cy="1135797"/>
          </a:xfrm>
        </p:spPr>
        <p:txBody>
          <a:bodyPr/>
          <a:lstStyle/>
          <a:p>
            <a:fld id="{027FB875-5C85-AB42-9DC5-178568A424B8}" type="slidenum">
              <a:rPr lang="en-US" smtClean="0"/>
              <a:pPr/>
              <a:t>3</a:t>
            </a:fld>
            <a:endParaRPr lang="en-US"/>
          </a:p>
        </p:txBody>
      </p:sp>
      <p:graphicFrame>
        <p:nvGraphicFramePr>
          <p:cNvPr id="12" name="Tableau 11"/>
          <p:cNvGraphicFramePr>
            <a:graphicFrameLocks noGrp="1"/>
          </p:cNvGraphicFramePr>
          <p:nvPr>
            <p:custDataLst>
              <p:tags r:id="rId6"/>
            </p:custDataLst>
            <p:extLst>
              <p:ext uri="{D42A27DB-BD31-4B8C-83A1-F6EECF244321}">
                <p14:modId xmlns:p14="http://schemas.microsoft.com/office/powerpoint/2010/main" val="1978077634"/>
              </p:ext>
            </p:extLst>
          </p:nvPr>
        </p:nvGraphicFramePr>
        <p:xfrm>
          <a:off x="301935" y="4501835"/>
          <a:ext cx="3057373" cy="914400"/>
        </p:xfrm>
        <a:graphic>
          <a:graphicData uri="http://schemas.openxmlformats.org/drawingml/2006/table">
            <a:tbl>
              <a:tblPr firstRow="1" bandRow="1">
                <a:tableStyleId>{5C22544A-7EE6-4342-B048-85BDC9FD1C3A}</a:tableStyleId>
              </a:tblPr>
              <a:tblGrid>
                <a:gridCol w="3057373">
                  <a:extLst>
                    <a:ext uri="{9D8B030D-6E8A-4147-A177-3AD203B41FA5}">
                      <a16:colId xmlns:a16="http://schemas.microsoft.com/office/drawing/2014/main" val="20000"/>
                    </a:ext>
                  </a:extLst>
                </a:gridCol>
              </a:tblGrid>
              <a:tr h="188413">
                <a:tc>
                  <a:txBody>
                    <a:bodyPr/>
                    <a:lstStyle/>
                    <a:p>
                      <a:pPr algn="ctr"/>
                      <a:r>
                        <a:rPr lang="fr-FR" sz="1200" dirty="0">
                          <a:latin typeface="Times New Roman" pitchFamily="18" charset="0"/>
                        </a:rPr>
                        <a:t>Compétence disciplinaire</a:t>
                      </a:r>
                    </a:p>
                  </a:txBody>
                  <a:tcPr/>
                </a:tc>
                <a:extLst>
                  <a:ext uri="{0D108BD9-81ED-4DB2-BD59-A6C34878D82A}">
                    <a16:rowId xmlns:a16="http://schemas.microsoft.com/office/drawing/2014/main" val="10000"/>
                  </a:ext>
                </a:extLst>
              </a:tr>
              <a:tr h="251218">
                <a:tc>
                  <a:txBody>
                    <a:bodyPr/>
                    <a:lstStyle/>
                    <a:p>
                      <a:pPr algn="just"/>
                      <a:r>
                        <a:rPr lang="fr-FR" sz="1200" b="1" dirty="0">
                          <a:latin typeface="Times New Roman" pitchFamily="18" charset="0"/>
                        </a:rPr>
                        <a:t>Compétence</a:t>
                      </a:r>
                      <a:r>
                        <a:rPr lang="fr-FR" sz="1200" b="1" baseline="0" dirty="0">
                          <a:latin typeface="Times New Roman" pitchFamily="18" charset="0"/>
                        </a:rPr>
                        <a:t> 1 : </a:t>
                      </a:r>
                      <a:r>
                        <a:rPr lang="fr-FR" sz="1200" baseline="0" dirty="0">
                          <a:latin typeface="Times New Roman" pitchFamily="18" charset="0"/>
                        </a:rPr>
                        <a:t>Proposer des explications ou des solutions à des problèmes d’ordre scientifique ou technologique</a:t>
                      </a:r>
                      <a:endParaRPr lang="fr-CA" sz="1800" b="1"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13" name="ZoneTexte 12"/>
          <p:cNvSpPr txBox="1"/>
          <p:nvPr>
            <p:custDataLst>
              <p:tags r:id="rId7"/>
            </p:custDataLst>
          </p:nvPr>
        </p:nvSpPr>
        <p:spPr>
          <a:xfrm>
            <a:off x="307399" y="3957710"/>
            <a:ext cx="3259622" cy="430887"/>
          </a:xfrm>
          <a:prstGeom prst="rect">
            <a:avLst/>
          </a:prstGeom>
          <a:noFill/>
        </p:spPr>
        <p:txBody>
          <a:bodyPr wrap="square" rtlCol="0">
            <a:spAutoFit/>
          </a:bodyPr>
          <a:lstStyle/>
          <a:p>
            <a:r>
              <a:rPr lang="fr-CA" sz="2200" dirty="0">
                <a:latin typeface="Times New Roman" pitchFamily="18" charset="0"/>
                <a:cs typeface="Times New Roman" pitchFamily="18" charset="0"/>
              </a:rPr>
              <a:t>Compétence disciplinaire</a:t>
            </a:r>
          </a:p>
        </p:txBody>
      </p:sp>
      <p:graphicFrame>
        <p:nvGraphicFramePr>
          <p:cNvPr id="14" name="Tableau 13"/>
          <p:cNvGraphicFramePr>
            <a:graphicFrameLocks noGrp="1"/>
          </p:cNvGraphicFramePr>
          <p:nvPr>
            <p:custDataLst>
              <p:tags r:id="rId8"/>
            </p:custDataLst>
            <p:extLst>
              <p:ext uri="{D42A27DB-BD31-4B8C-83A1-F6EECF244321}">
                <p14:modId xmlns:p14="http://schemas.microsoft.com/office/powerpoint/2010/main" val="3090618551"/>
              </p:ext>
            </p:extLst>
          </p:nvPr>
        </p:nvGraphicFramePr>
        <p:xfrm>
          <a:off x="3504420" y="4501835"/>
          <a:ext cx="3186312" cy="1155827"/>
        </p:xfrm>
        <a:graphic>
          <a:graphicData uri="http://schemas.openxmlformats.org/drawingml/2006/table">
            <a:tbl>
              <a:tblPr firstRow="1" bandRow="1">
                <a:tableStyleId>{5C22544A-7EE6-4342-B048-85BDC9FD1C3A}</a:tableStyleId>
              </a:tblPr>
              <a:tblGrid>
                <a:gridCol w="3186312">
                  <a:extLst>
                    <a:ext uri="{9D8B030D-6E8A-4147-A177-3AD203B41FA5}">
                      <a16:colId xmlns:a16="http://schemas.microsoft.com/office/drawing/2014/main" val="20000"/>
                    </a:ext>
                  </a:extLst>
                </a:gridCol>
              </a:tblGrid>
              <a:tr h="238678">
                <a:tc>
                  <a:txBody>
                    <a:bodyPr/>
                    <a:lstStyle/>
                    <a:p>
                      <a:pPr algn="ctr"/>
                      <a:r>
                        <a:rPr lang="fr-FR" sz="1200" dirty="0">
                          <a:latin typeface="Times New Roman" pitchFamily="18" charset="0"/>
                        </a:rPr>
                        <a:t>Compétence transversale</a:t>
                      </a:r>
                    </a:p>
                  </a:txBody>
                  <a:tcPr/>
                </a:tc>
                <a:extLst>
                  <a:ext uri="{0D108BD9-81ED-4DB2-BD59-A6C34878D82A}">
                    <a16:rowId xmlns:a16="http://schemas.microsoft.com/office/drawing/2014/main" val="10000"/>
                  </a:ext>
                </a:extLst>
              </a:tr>
              <a:tr h="556915">
                <a:tc>
                  <a:txBody>
                    <a:bodyPr/>
                    <a:lstStyle/>
                    <a:p>
                      <a:pPr>
                        <a:lnSpc>
                          <a:spcPct val="150000"/>
                        </a:lnSpc>
                      </a:pPr>
                      <a:r>
                        <a:rPr lang="fr-FR" sz="1200" b="1" baseline="0" dirty="0">
                          <a:latin typeface="Times New Roman" pitchFamily="18" charset="0"/>
                        </a:rPr>
                        <a:t>Compétence 3 : </a:t>
                      </a:r>
                      <a:r>
                        <a:rPr lang="fr-FR" sz="1200" b="0" baseline="0" dirty="0">
                          <a:latin typeface="Times New Roman" pitchFamily="18" charset="0"/>
                        </a:rPr>
                        <a:t>E</a:t>
                      </a:r>
                      <a:r>
                        <a:rPr lang="fr-FR" sz="1200" baseline="0" dirty="0">
                          <a:latin typeface="Times New Roman" pitchFamily="18" charset="0"/>
                        </a:rPr>
                        <a:t>xercer son jugement critique</a:t>
                      </a:r>
                    </a:p>
                    <a:p>
                      <a:pPr>
                        <a:lnSpc>
                          <a:spcPct val="150000"/>
                        </a:lnSpc>
                      </a:pPr>
                      <a:r>
                        <a:rPr lang="fr-CA" sz="1200" b="1" baseline="0" dirty="0">
                          <a:latin typeface="Times New Roman" pitchFamily="18" charset="0"/>
                        </a:rPr>
                        <a:t>Compétence 5 : </a:t>
                      </a:r>
                      <a:r>
                        <a:rPr lang="fr-CA" sz="1200" b="0" baseline="0" dirty="0">
                          <a:latin typeface="Times New Roman" pitchFamily="18" charset="0"/>
                        </a:rPr>
                        <a:t>S</a:t>
                      </a:r>
                      <a:r>
                        <a:rPr lang="fr-CA" sz="1200" baseline="0" dirty="0">
                          <a:latin typeface="Times New Roman" pitchFamily="18" charset="0"/>
                        </a:rPr>
                        <a:t>e donner des méthodes de travail efficaces</a:t>
                      </a:r>
                      <a:endParaRPr lang="fr-FR" sz="1200" baseline="0" dirty="0">
                        <a:latin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16" name="ZoneTexte 15"/>
          <p:cNvSpPr txBox="1"/>
          <p:nvPr>
            <p:custDataLst>
              <p:tags r:id="rId9"/>
            </p:custDataLst>
          </p:nvPr>
        </p:nvSpPr>
        <p:spPr>
          <a:xfrm>
            <a:off x="3504420" y="3957710"/>
            <a:ext cx="3123711" cy="430887"/>
          </a:xfrm>
          <a:prstGeom prst="rect">
            <a:avLst/>
          </a:prstGeom>
          <a:noFill/>
        </p:spPr>
        <p:txBody>
          <a:bodyPr wrap="square" rtlCol="0">
            <a:spAutoFit/>
          </a:bodyPr>
          <a:lstStyle/>
          <a:p>
            <a:r>
              <a:rPr lang="fr-CA" sz="2200" dirty="0">
                <a:latin typeface="Times New Roman" pitchFamily="18" charset="0"/>
                <a:cs typeface="Times New Roman" pitchFamily="18" charset="0"/>
              </a:rPr>
              <a:t>Compétence transversale</a:t>
            </a:r>
          </a:p>
        </p:txBody>
      </p:sp>
    </p:spTree>
    <p:extLst>
      <p:ext uri="{BB962C8B-B14F-4D97-AF65-F5344CB8AC3E}">
        <p14:creationId xmlns:p14="http://schemas.microsoft.com/office/powerpoint/2010/main" val="257000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43248" y="354862"/>
            <a:ext cx="4452602" cy="871396"/>
          </a:xfrm>
        </p:spPr>
        <p:txBody>
          <a:bodyPr/>
          <a:lstStyle/>
          <a:p>
            <a:pPr algn="l"/>
            <a:r>
              <a:rPr lang="en-US" sz="3000" dirty="0" err="1"/>
              <a:t>Séquence</a:t>
            </a:r>
            <a:r>
              <a:rPr lang="en-US" sz="3000" dirty="0"/>
              <a:t> </a:t>
            </a:r>
            <a:r>
              <a:rPr lang="en-US" sz="3000" dirty="0" err="1"/>
              <a:t>d’enseignement</a:t>
            </a:r>
            <a:endParaRPr lang="en-US" sz="3000" dirty="0"/>
          </a:p>
        </p:txBody>
      </p:sp>
      <p:sp>
        <p:nvSpPr>
          <p:cNvPr id="2" name="Espace réservé du numéro de diapositive 1"/>
          <p:cNvSpPr>
            <a:spLocks noGrp="1"/>
          </p:cNvSpPr>
          <p:nvPr>
            <p:ph type="sldNum" sz="quarter" idx="12"/>
            <p:custDataLst>
              <p:tags r:id="rId2"/>
            </p:custDataLst>
          </p:nvPr>
        </p:nvSpPr>
        <p:spPr>
          <a:xfrm>
            <a:off x="5736734" y="8008203"/>
            <a:ext cx="1112292" cy="1135797"/>
          </a:xfrm>
        </p:spPr>
        <p:txBody>
          <a:bodyPr/>
          <a:lstStyle/>
          <a:p>
            <a:fld id="{027FB875-5C85-AB42-9DC5-178568A424B8}" type="slidenum">
              <a:rPr lang="en-US" smtClean="0"/>
              <a:pPr/>
              <a:t>4</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4127351298"/>
              </p:ext>
            </p:extLst>
          </p:nvPr>
        </p:nvGraphicFramePr>
        <p:xfrm>
          <a:off x="52020" y="2072799"/>
          <a:ext cx="6729779" cy="3931920"/>
        </p:xfrm>
        <a:graphic>
          <a:graphicData uri="http://schemas.openxmlformats.org/drawingml/2006/table">
            <a:tbl>
              <a:tblPr firstRow="1" bandRow="1">
                <a:tableStyleId>{5C22544A-7EE6-4342-B048-85BDC9FD1C3A}</a:tableStyleId>
              </a:tblPr>
              <a:tblGrid>
                <a:gridCol w="369099">
                  <a:extLst>
                    <a:ext uri="{9D8B030D-6E8A-4147-A177-3AD203B41FA5}">
                      <a16:colId xmlns:a16="http://schemas.microsoft.com/office/drawing/2014/main" val="20000"/>
                    </a:ext>
                  </a:extLst>
                </a:gridCol>
                <a:gridCol w="1449479">
                  <a:extLst>
                    <a:ext uri="{9D8B030D-6E8A-4147-A177-3AD203B41FA5}">
                      <a16:colId xmlns:a16="http://schemas.microsoft.com/office/drawing/2014/main" val="20001"/>
                    </a:ext>
                  </a:extLst>
                </a:gridCol>
                <a:gridCol w="2475693">
                  <a:extLst>
                    <a:ext uri="{9D8B030D-6E8A-4147-A177-3AD203B41FA5}">
                      <a16:colId xmlns:a16="http://schemas.microsoft.com/office/drawing/2014/main" val="20002"/>
                    </a:ext>
                  </a:extLst>
                </a:gridCol>
                <a:gridCol w="757509">
                  <a:extLst>
                    <a:ext uri="{9D8B030D-6E8A-4147-A177-3AD203B41FA5}">
                      <a16:colId xmlns:a16="http://schemas.microsoft.com/office/drawing/2014/main" val="20003"/>
                    </a:ext>
                  </a:extLst>
                </a:gridCol>
                <a:gridCol w="794937">
                  <a:extLst>
                    <a:ext uri="{9D8B030D-6E8A-4147-A177-3AD203B41FA5}">
                      <a16:colId xmlns:a16="http://schemas.microsoft.com/office/drawing/2014/main" val="20004"/>
                    </a:ext>
                  </a:extLst>
                </a:gridCol>
                <a:gridCol w="883062">
                  <a:extLst>
                    <a:ext uri="{9D8B030D-6E8A-4147-A177-3AD203B41FA5}">
                      <a16:colId xmlns:a16="http://schemas.microsoft.com/office/drawing/2014/main" val="20006"/>
                    </a:ext>
                  </a:extLst>
                </a:gridCol>
              </a:tblGrid>
              <a:tr h="277992">
                <a:tc gridSpan="2">
                  <a:txBody>
                    <a:bodyPr/>
                    <a:lstStyle/>
                    <a:p>
                      <a:pPr algn="ctr"/>
                      <a:r>
                        <a:rPr lang="fr-FR" sz="1200" dirty="0">
                          <a:latin typeface="Times New Roman" panose="02020603050405020304" pitchFamily="18" charset="0"/>
                          <a:cs typeface="Times New Roman" panose="02020603050405020304" pitchFamily="18" charset="0"/>
                        </a:rPr>
                        <a:t>Nom</a:t>
                      </a:r>
                      <a:r>
                        <a:rPr lang="fr-FR" sz="1200" baseline="0" dirty="0">
                          <a:latin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a:txBody>
                  <a:tcPr/>
                </a:tc>
                <a:tc hMerge="1">
                  <a:txBody>
                    <a:bodyPr/>
                    <a:lstStyle/>
                    <a:p>
                      <a:endParaRPr lang="fr-FR"/>
                    </a:p>
                  </a:txBody>
                  <a:tcPr/>
                </a:tc>
                <a:tc>
                  <a:txBody>
                    <a:bodyPr/>
                    <a:lstStyle/>
                    <a:p>
                      <a:pPr algn="ctr"/>
                      <a:r>
                        <a:rPr lang="fr-FR" sz="1200" dirty="0">
                          <a:latin typeface="Times New Roman" panose="02020603050405020304" pitchFamily="18" charset="0"/>
                          <a:cs typeface="Times New Roman" panose="02020603050405020304" pitchFamily="18" charset="0"/>
                        </a:rPr>
                        <a:t>Description</a:t>
                      </a:r>
                    </a:p>
                  </a:txBody>
                  <a:tcPr/>
                </a:tc>
                <a:tc>
                  <a:txBody>
                    <a:bodyPr/>
                    <a:lstStyle/>
                    <a:p>
                      <a:pPr algn="ctr"/>
                      <a:r>
                        <a:rPr lang="fr-FR" sz="1200" dirty="0">
                          <a:latin typeface="Times New Roman" panose="02020603050405020304" pitchFamily="18" charset="0"/>
                          <a:cs typeface="Times New Roman" panose="02020603050405020304" pitchFamily="18" charset="0"/>
                        </a:rPr>
                        <a:t>Durée</a:t>
                      </a:r>
                    </a:p>
                    <a:p>
                      <a:pPr algn="ctr"/>
                      <a:r>
                        <a:rPr lang="fr-FR" sz="1200" dirty="0">
                          <a:latin typeface="Times New Roman" panose="02020603050405020304" pitchFamily="18" charset="0"/>
                          <a:cs typeface="Times New Roman" panose="02020603050405020304" pitchFamily="18" charset="0"/>
                        </a:rPr>
                        <a:t>(min)</a:t>
                      </a:r>
                    </a:p>
                  </a:txBody>
                  <a:tcPr marL="36000" marR="36000"/>
                </a:tc>
                <a:tc>
                  <a:txBody>
                    <a:bodyPr/>
                    <a:lstStyle/>
                    <a:p>
                      <a:pPr algn="ctr"/>
                      <a:r>
                        <a:rPr lang="fr-FR" sz="1200" dirty="0">
                          <a:latin typeface="Times New Roman" panose="02020603050405020304" pitchFamily="18" charset="0"/>
                          <a:cs typeface="Times New Roman" panose="02020603050405020304" pitchFamily="18" charset="0"/>
                        </a:rPr>
                        <a:t>Fiche d’activité</a:t>
                      </a:r>
                    </a:p>
                  </a:txBody>
                  <a:tcPr marL="36000" marR="36000"/>
                </a:tc>
                <a:tc>
                  <a:txBody>
                    <a:bodyPr/>
                    <a:lstStyle/>
                    <a:p>
                      <a:pPr algn="ctr"/>
                      <a:r>
                        <a:rPr lang="fr-FR" sz="1200" dirty="0">
                          <a:latin typeface="Times New Roman" panose="02020603050405020304" pitchFamily="18" charset="0"/>
                          <a:cs typeface="Times New Roman" panose="02020603050405020304" pitchFamily="18" charset="0"/>
                        </a:rPr>
                        <a:t>Évaluation</a:t>
                      </a:r>
                    </a:p>
                  </a:txBody>
                  <a:tcPr marL="36000" marR="36000"/>
                </a:tc>
                <a:extLst>
                  <a:ext uri="{0D108BD9-81ED-4DB2-BD59-A6C34878D82A}">
                    <a16:rowId xmlns:a16="http://schemas.microsoft.com/office/drawing/2014/main" val="10000"/>
                  </a:ext>
                </a:extLst>
              </a:tr>
              <a:tr h="166795">
                <a:tc gridSpan="6">
                  <a:txBody>
                    <a:bodyPr/>
                    <a:lstStyle/>
                    <a:p>
                      <a:pPr algn="ctr"/>
                      <a:r>
                        <a:rPr lang="fr-FR" sz="1200" dirty="0">
                          <a:latin typeface="Times New Roman" panose="02020603050405020304" pitchFamily="18" charset="0"/>
                          <a:cs typeface="Times New Roman" panose="02020603050405020304" pitchFamily="18" charset="0"/>
                        </a:rPr>
                        <a:t> Amorce</a:t>
                      </a:r>
                    </a:p>
                  </a:txBody>
                  <a:tcPr>
                    <a:solidFill>
                      <a:schemeClr val="accent1">
                        <a:lumMod val="20000"/>
                        <a:lumOff val="80000"/>
                      </a:schemeClr>
                    </a:solidFill>
                  </a:tcPr>
                </a:tc>
                <a:tc hMerge="1">
                  <a:txBody>
                    <a:bodyPr/>
                    <a:lstStyle/>
                    <a:p>
                      <a:endParaRPr lang="fr-FR"/>
                    </a:p>
                  </a:txBody>
                  <a:tcPr/>
                </a:tc>
                <a:tc hMerge="1">
                  <a:txBody>
                    <a:bodyPr/>
                    <a:lstStyle/>
                    <a:p>
                      <a:endParaRPr lang="fr-FR" sz="1200" dirty="0"/>
                    </a:p>
                  </a:txBody>
                  <a:tcPr/>
                </a:tc>
                <a:tc hMerge="1">
                  <a:txBody>
                    <a:bodyPr/>
                    <a:lstStyle/>
                    <a:p>
                      <a:endParaRPr lang="fr-FR" sz="1200" dirty="0"/>
                    </a:p>
                  </a:txBody>
                  <a:tcPr/>
                </a:tc>
                <a:tc hMerge="1">
                  <a:txBody>
                    <a:bodyPr/>
                    <a:lstStyle/>
                    <a:p>
                      <a:endParaRPr lang="fr-FR"/>
                    </a:p>
                  </a:txBody>
                  <a:tcPr/>
                </a:tc>
                <a:tc hMerge="1">
                  <a:txBody>
                    <a:bodyPr/>
                    <a:lstStyle/>
                    <a:p>
                      <a:endParaRPr lang="fr-CA"/>
                    </a:p>
                  </a:txBody>
                  <a:tcPr/>
                </a:tc>
                <a:extLst>
                  <a:ext uri="{0D108BD9-81ED-4DB2-BD59-A6C34878D82A}">
                    <a16:rowId xmlns:a16="http://schemas.microsoft.com/office/drawing/2014/main" val="10001"/>
                  </a:ext>
                </a:extLst>
              </a:tr>
              <a:tr h="217133">
                <a:tc>
                  <a:txBody>
                    <a:bodyPr/>
                    <a:lstStyle/>
                    <a:p>
                      <a:pPr algn="ctr"/>
                      <a:r>
                        <a:rPr lang="fr-FR" sz="1200" baseline="0" dirty="0">
                          <a:latin typeface="Times New Roman" panose="02020603050405020304" pitchFamily="18" charset="0"/>
                          <a:cs typeface="Times New Roman" panose="02020603050405020304" pitchFamily="18" charset="0"/>
                        </a:rPr>
                        <a:t>1</a:t>
                      </a:r>
                      <a:endParaRPr lang="fr-FR" sz="1200" dirty="0">
                        <a:latin typeface="Times New Roman" panose="02020603050405020304" pitchFamily="18" charset="0"/>
                        <a:cs typeface="Times New Roman" panose="02020603050405020304" pitchFamily="18" charset="0"/>
                      </a:endParaRPr>
                    </a:p>
                  </a:txBody>
                  <a:tcPr/>
                </a:tc>
                <a:tc>
                  <a:txBody>
                    <a:bodyPr/>
                    <a:lstStyle/>
                    <a:p>
                      <a:pPr algn="l"/>
                      <a:r>
                        <a:rPr lang="fr-FR" sz="1200" dirty="0">
                          <a:latin typeface="Times New Roman" panose="02020603050405020304" pitchFamily="18" charset="0"/>
                          <a:cs typeface="Times New Roman" panose="02020603050405020304" pitchFamily="18" charset="0"/>
                        </a:rPr>
                        <a:t>Qui</a:t>
                      </a:r>
                      <a:r>
                        <a:rPr lang="fr-FR" sz="1200" baseline="0" dirty="0">
                          <a:latin typeface="Times New Roman" panose="02020603050405020304" pitchFamily="18" charset="0"/>
                          <a:cs typeface="Times New Roman" panose="02020603050405020304" pitchFamily="18" charset="0"/>
                        </a:rPr>
                        <a:t> suis-je ?</a:t>
                      </a:r>
                      <a:endParaRPr lang="fr-FR" sz="1200" dirty="0">
                        <a:latin typeface="Times New Roman" panose="02020603050405020304" pitchFamily="18" charset="0"/>
                        <a:cs typeface="Times New Roman" panose="02020603050405020304" pitchFamily="18" charset="0"/>
                      </a:endParaRPr>
                    </a:p>
                  </a:txBody>
                  <a:tcPr/>
                </a:tc>
                <a:tc>
                  <a:txBody>
                    <a:bodyPr/>
                    <a:lstStyle/>
                    <a:p>
                      <a:pPr algn="l"/>
                      <a:r>
                        <a:rPr lang="fr-FR" sz="1200" dirty="0">
                          <a:latin typeface="Times New Roman" panose="02020603050405020304" pitchFamily="18" charset="0"/>
                          <a:cs typeface="Times New Roman" panose="02020603050405020304" pitchFamily="18" charset="0"/>
                        </a:rPr>
                        <a:t>Faire</a:t>
                      </a:r>
                      <a:r>
                        <a:rPr lang="fr-FR" sz="1200" baseline="0" dirty="0">
                          <a:latin typeface="Times New Roman" panose="02020603050405020304" pitchFamily="18" charset="0"/>
                          <a:cs typeface="Times New Roman" panose="02020603050405020304" pitchFamily="18" charset="0"/>
                        </a:rPr>
                        <a:t> deviner aux élèves le nom de la personne choisie à l’aide de caractéristiques et de critères. Se familiariser avec les tableaux à double entrée.</a:t>
                      </a:r>
                      <a:endParaRPr lang="fr-FR" sz="1200" dirty="0">
                        <a:latin typeface="Times New Roman" panose="02020603050405020304" pitchFamily="18" charset="0"/>
                        <a:cs typeface="Times New Roman" panose="02020603050405020304" pitchFamily="18" charset="0"/>
                      </a:endParaRPr>
                    </a:p>
                  </a:txBody>
                  <a:tcPr/>
                </a:tc>
                <a:tc>
                  <a:txBody>
                    <a:bodyPr/>
                    <a:lstStyle/>
                    <a:p>
                      <a:pPr algn="l"/>
                      <a:r>
                        <a:rPr lang="fr-FR" sz="1200" baseline="0" dirty="0">
                          <a:latin typeface="Times New Roman" panose="02020603050405020304" pitchFamily="18" charset="0"/>
                          <a:cs typeface="Times New Roman" panose="02020603050405020304" pitchFamily="18" charset="0"/>
                        </a:rPr>
                        <a:t>20 min</a:t>
                      </a:r>
                      <a:endParaRPr lang="fr-FR" sz="1200" dirty="0">
                        <a:latin typeface="Times New Roman" panose="02020603050405020304" pitchFamily="18" charset="0"/>
                        <a:cs typeface="Times New Roman" panose="02020603050405020304" pitchFamily="18" charset="0"/>
                      </a:endParaRPr>
                    </a:p>
                  </a:txBody>
                  <a:tcPr/>
                </a:tc>
                <a:tc>
                  <a:txBody>
                    <a:bodyPr/>
                    <a:lstStyle/>
                    <a:p>
                      <a:pPr algn="l"/>
                      <a:r>
                        <a:rPr lang="fr-FR" sz="1200" dirty="0">
                          <a:latin typeface="Times New Roman" panose="02020603050405020304" pitchFamily="18" charset="0"/>
                          <a:cs typeface="Times New Roman" panose="02020603050405020304" pitchFamily="18" charset="0"/>
                        </a:rPr>
                        <a:t>----------</a:t>
                      </a:r>
                    </a:p>
                  </a:txBody>
                  <a:tcPr/>
                </a:tc>
                <a:tc>
                  <a:txBody>
                    <a:bodyPr/>
                    <a:lstStyle/>
                    <a:p>
                      <a:pPr algn="l"/>
                      <a:r>
                        <a:rPr lang="fr-FR" sz="12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2"/>
                  </a:ext>
                </a:extLst>
              </a:tr>
              <a:tr h="217133">
                <a:tc gridSpan="6">
                  <a:txBody>
                    <a:bodyPr/>
                    <a:lstStyle/>
                    <a:p>
                      <a:pPr algn="ctr"/>
                      <a:r>
                        <a:rPr lang="fr-FR" sz="1200" dirty="0">
                          <a:latin typeface="Times New Roman" panose="02020603050405020304" pitchFamily="18" charset="0"/>
                          <a:cs typeface="Times New Roman" panose="02020603050405020304" pitchFamily="18" charset="0"/>
                        </a:rPr>
                        <a:t>Réalisation</a:t>
                      </a:r>
                    </a:p>
                  </a:txBody>
                  <a:tcPr>
                    <a:solidFill>
                      <a:schemeClr val="accent1">
                        <a:lumMod val="20000"/>
                        <a:lumOff val="80000"/>
                      </a:schemeClr>
                    </a:solidFill>
                  </a:tcPr>
                </a:tc>
                <a:tc hMerge="1">
                  <a:txBody>
                    <a:bodyPr/>
                    <a:lstStyle/>
                    <a:p>
                      <a:endParaRPr lang="fr-FR"/>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endParaRPr lang="fr-FR"/>
                    </a:p>
                  </a:txBody>
                  <a:tcPr/>
                </a:tc>
                <a:tc hMerge="1">
                  <a:txBody>
                    <a:bodyPr/>
                    <a:lstStyle/>
                    <a:p>
                      <a:endParaRPr lang="fr-CA"/>
                    </a:p>
                  </a:txBody>
                  <a:tcPr/>
                </a:tc>
                <a:extLst>
                  <a:ext uri="{0D108BD9-81ED-4DB2-BD59-A6C34878D82A}">
                    <a16:rowId xmlns:a16="http://schemas.microsoft.com/office/drawing/2014/main" val="10003"/>
                  </a:ext>
                </a:extLst>
              </a:tr>
              <a:tr h="217133">
                <a:tc>
                  <a:txBody>
                    <a:bodyPr/>
                    <a:lstStyle/>
                    <a:p>
                      <a:pPr algn="ctr"/>
                      <a:r>
                        <a:rPr lang="fr-FR" sz="1200" dirty="0">
                          <a:latin typeface="Times New Roman" panose="02020603050405020304" pitchFamily="18" charset="0"/>
                          <a:cs typeface="Times New Roman" panose="02020603050405020304" pitchFamily="18" charset="0"/>
                        </a:rPr>
                        <a:t>2</a:t>
                      </a:r>
                    </a:p>
                  </a:txBody>
                  <a:tcPr/>
                </a:tc>
                <a:tc>
                  <a:txBody>
                    <a:bodyPr/>
                    <a:lstStyle/>
                    <a:p>
                      <a:r>
                        <a:rPr lang="fr-FR" sz="1200" dirty="0">
                          <a:latin typeface="Times New Roman" pitchFamily="18" charset="0"/>
                        </a:rPr>
                        <a:t>Les boutons</a:t>
                      </a:r>
                    </a:p>
                  </a:txBody>
                  <a:tcPr/>
                </a:tc>
                <a:tc>
                  <a:txBody>
                    <a:bodyPr/>
                    <a:lstStyle/>
                    <a:p>
                      <a:pPr algn="l"/>
                      <a:r>
                        <a:rPr lang="fr-FR" sz="1200" dirty="0">
                          <a:latin typeface="Times New Roman" panose="02020603050405020304" pitchFamily="18" charset="0"/>
                          <a:cs typeface="Times New Roman" panose="02020603050405020304" pitchFamily="18" charset="0"/>
                        </a:rPr>
                        <a:t>Identifier des critères</a:t>
                      </a:r>
                      <a:r>
                        <a:rPr lang="fr-FR" sz="1200" baseline="0" dirty="0">
                          <a:latin typeface="Times New Roman" panose="02020603050405020304" pitchFamily="18" charset="0"/>
                          <a:cs typeface="Times New Roman" panose="02020603050405020304" pitchFamily="18" charset="0"/>
                        </a:rPr>
                        <a:t> de classification des boutons puis les utiliser. En comparant ses résultats à ceux des autres, découvrir l’objectivité et la subjectivité dans les critères. </a:t>
                      </a:r>
                      <a:endParaRPr lang="fr-FR" sz="1200" dirty="0">
                        <a:latin typeface="Times New Roman" panose="02020603050405020304" pitchFamily="18" charset="0"/>
                        <a:cs typeface="Times New Roman" panose="02020603050405020304" pitchFamily="18" charset="0"/>
                      </a:endParaRPr>
                    </a:p>
                  </a:txBody>
                  <a:tcPr/>
                </a:tc>
                <a:tc>
                  <a:txBody>
                    <a:bodyPr/>
                    <a:lstStyle/>
                    <a:p>
                      <a:pPr algn="l"/>
                      <a:r>
                        <a:rPr lang="fr-FR" sz="1200" dirty="0">
                          <a:latin typeface="Times New Roman" panose="02020603050405020304" pitchFamily="18" charset="0"/>
                          <a:cs typeface="Times New Roman" panose="02020603050405020304" pitchFamily="18" charset="0"/>
                        </a:rPr>
                        <a:t>70</a:t>
                      </a:r>
                      <a:r>
                        <a:rPr lang="fr-FR" sz="1200" baseline="0" dirty="0">
                          <a:latin typeface="Times New Roman" panose="02020603050405020304" pitchFamily="18" charset="0"/>
                          <a:cs typeface="Times New Roman" panose="02020603050405020304" pitchFamily="18" charset="0"/>
                        </a:rPr>
                        <a:t> min</a:t>
                      </a:r>
                      <a:endParaRPr lang="fr-FR" sz="1200" dirty="0">
                        <a:latin typeface="Times New Roman" panose="02020603050405020304" pitchFamily="18" charset="0"/>
                        <a:cs typeface="Times New Roman" panose="02020603050405020304" pitchFamily="18" charset="0"/>
                      </a:endParaRPr>
                    </a:p>
                  </a:txBody>
                  <a:tcPr/>
                </a:tc>
                <a:tc>
                  <a:txBody>
                    <a:bodyPr/>
                    <a:lstStyle/>
                    <a:p>
                      <a:pPr algn="l"/>
                      <a:r>
                        <a:rPr lang="fr-FR" sz="1200" dirty="0">
                          <a:latin typeface="Times New Roman" panose="02020603050405020304" pitchFamily="18" charset="0"/>
                          <a:cs typeface="Times New Roman" panose="02020603050405020304" pitchFamily="18" charset="0"/>
                        </a:rPr>
                        <a:t>A, B,</a:t>
                      </a:r>
                      <a:r>
                        <a:rPr lang="fr-FR" sz="1200" baseline="0" dirty="0">
                          <a:latin typeface="Times New Roman" panose="02020603050405020304" pitchFamily="18" charset="0"/>
                          <a:cs typeface="Times New Roman" panose="02020603050405020304" pitchFamily="18" charset="0"/>
                        </a:rPr>
                        <a:t> C</a:t>
                      </a:r>
                      <a:endParaRPr lang="fr-FR" sz="1200" dirty="0">
                        <a:latin typeface="Times New Roman" panose="02020603050405020304" pitchFamily="18" charset="0"/>
                        <a:cs typeface="Times New Roman" panose="02020603050405020304" pitchFamily="18" charset="0"/>
                      </a:endParaRPr>
                    </a:p>
                  </a:txBody>
                  <a:tcPr/>
                </a:tc>
                <a:tc>
                  <a:txBody>
                    <a:bodyPr/>
                    <a:lstStyle/>
                    <a:p>
                      <a:pPr algn="l"/>
                      <a:r>
                        <a:rPr lang="fr-FR" sz="1200" dirty="0">
                          <a:latin typeface="Times New Roman" panose="02020603050405020304" pitchFamily="18" charset="0"/>
                          <a:cs typeface="Times New Roman" panose="02020603050405020304" pitchFamily="18" charset="0"/>
                        </a:rPr>
                        <a:t>p. 18-19</a:t>
                      </a:r>
                    </a:p>
                  </a:txBody>
                  <a:tcPr/>
                </a:tc>
                <a:extLst>
                  <a:ext uri="{0D108BD9-81ED-4DB2-BD59-A6C34878D82A}">
                    <a16:rowId xmlns:a16="http://schemas.microsoft.com/office/drawing/2014/main" val="10004"/>
                  </a:ext>
                </a:extLst>
              </a:tr>
              <a:tr h="217133">
                <a:tc gridSpan="6">
                  <a:txBody>
                    <a:bodyPr/>
                    <a:lstStyle/>
                    <a:p>
                      <a:pPr algn="ctr"/>
                      <a:r>
                        <a:rPr lang="fr-FR" sz="1200" dirty="0">
                          <a:latin typeface="Times New Roman" panose="02020603050405020304" pitchFamily="18" charset="0"/>
                          <a:cs typeface="Times New Roman" panose="02020603050405020304" pitchFamily="18" charset="0"/>
                        </a:rPr>
                        <a:t>Intégration des acquis</a:t>
                      </a:r>
                    </a:p>
                  </a:txBody>
                  <a:tcPr>
                    <a:solidFill>
                      <a:schemeClr val="accent1">
                        <a:lumMod val="20000"/>
                        <a:lumOff val="80000"/>
                      </a:schemeClr>
                    </a:solidFill>
                  </a:tcPr>
                </a:tc>
                <a:tc hMerge="1">
                  <a:txBody>
                    <a:bodyPr/>
                    <a:lstStyle/>
                    <a:p>
                      <a:endParaRPr lang="fr-FR"/>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endParaRPr lang="fr-FR"/>
                    </a:p>
                  </a:txBody>
                  <a:tcPr/>
                </a:tc>
                <a:tc hMerge="1">
                  <a:txBody>
                    <a:bodyPr/>
                    <a:lstStyle/>
                    <a:p>
                      <a:endParaRPr lang="fr-CA"/>
                    </a:p>
                  </a:txBody>
                  <a:tcPr/>
                </a:tc>
                <a:extLst>
                  <a:ext uri="{0D108BD9-81ED-4DB2-BD59-A6C34878D82A}">
                    <a16:rowId xmlns:a16="http://schemas.microsoft.com/office/drawing/2014/main" val="10006"/>
                  </a:ext>
                </a:extLst>
              </a:tr>
              <a:tr h="217133">
                <a:tc>
                  <a:txBody>
                    <a:bodyPr/>
                    <a:lstStyle/>
                    <a:p>
                      <a:pPr algn="ctr"/>
                      <a:r>
                        <a:rPr lang="fr-FR" sz="1200" dirty="0">
                          <a:latin typeface="Times New Roman" panose="02020603050405020304" pitchFamily="18" charset="0"/>
                          <a:cs typeface="Times New Roman" panose="02020603050405020304" pitchFamily="18" charset="0"/>
                        </a:rPr>
                        <a:t> 3</a:t>
                      </a:r>
                    </a:p>
                  </a:txBody>
                  <a:tcPr/>
                </a:tc>
                <a:tc>
                  <a:txBody>
                    <a:bodyPr/>
                    <a:lstStyle/>
                    <a:p>
                      <a:r>
                        <a:rPr lang="fr-FR" sz="1200" dirty="0">
                          <a:latin typeface="Times New Roman" pitchFamily="18" charset="0"/>
                        </a:rPr>
                        <a:t>Retour</a:t>
                      </a:r>
                    </a:p>
                  </a:txBody>
                  <a:tcPr/>
                </a:tc>
                <a:tc>
                  <a:txBody>
                    <a:bodyPr/>
                    <a:lstStyle/>
                    <a:p>
                      <a:pPr algn="l"/>
                      <a:r>
                        <a:rPr lang="fr-FR" sz="1200" dirty="0">
                          <a:latin typeface="Times New Roman" panose="02020603050405020304" pitchFamily="18" charset="0"/>
                          <a:cs typeface="Times New Roman" panose="02020603050405020304" pitchFamily="18" charset="0"/>
                        </a:rPr>
                        <a:t>Quel est le lien avec les sciences ? </a:t>
                      </a:r>
                    </a:p>
                    <a:p>
                      <a:pPr algn="l"/>
                      <a:r>
                        <a:rPr lang="fr-FR" sz="1200" dirty="0">
                          <a:latin typeface="Times New Roman" panose="02020603050405020304" pitchFamily="18" charset="0"/>
                          <a:cs typeface="Times New Roman" panose="02020603050405020304" pitchFamily="18" charset="0"/>
                        </a:rPr>
                        <a:t>Et le quotidien ?</a:t>
                      </a:r>
                    </a:p>
                  </a:txBody>
                  <a:tcPr/>
                </a:tc>
                <a:tc>
                  <a:txBody>
                    <a:bodyPr/>
                    <a:lstStyle/>
                    <a:p>
                      <a:r>
                        <a:rPr lang="fr-CA" sz="1200" dirty="0">
                          <a:latin typeface="Times New Roman" pitchFamily="18" charset="0"/>
                          <a:cs typeface="Times New Roman" pitchFamily="18" charset="0"/>
                        </a:rPr>
                        <a:t>15 min</a:t>
                      </a:r>
                    </a:p>
                  </a:txBody>
                  <a:tcPr/>
                </a:tc>
                <a:tc>
                  <a:txBody>
                    <a:bodyPr/>
                    <a:lstStyle/>
                    <a:p>
                      <a:pPr algn="l"/>
                      <a:r>
                        <a:rPr lang="fr-FR" sz="1200" dirty="0">
                          <a:latin typeface="Times New Roman" pitchFamily="18" charset="0"/>
                        </a:rPr>
                        <a:t>----------</a:t>
                      </a:r>
                    </a:p>
                  </a:txBody>
                  <a:tcPr/>
                </a:tc>
                <a:tc>
                  <a:txBody>
                    <a:bodyPr/>
                    <a:lstStyle/>
                    <a:p>
                      <a:r>
                        <a:rPr lang="fr-CA" sz="1200" dirty="0">
                          <a:latin typeface="Times New Roman" pitchFamily="18" charset="0"/>
                          <a:cs typeface="Times New Roman" pitchFamily="18" charset="0"/>
                        </a:rPr>
                        <a:t>-----------</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219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524000"/>
            <a:ext cx="6611350" cy="871396"/>
          </a:xfrm>
        </p:spPr>
        <p:txBody>
          <a:bodyPr/>
          <a:lstStyle/>
          <a:p>
            <a:r>
              <a:rPr lang="en-US" sz="3000" dirty="0"/>
              <a:t>Description des </a:t>
            </a:r>
            <a:r>
              <a:rPr lang="en-US" sz="3000" dirty="0" err="1"/>
              <a:t>activités</a:t>
            </a:r>
            <a:r>
              <a:rPr lang="en-US" sz="3000" dirty="0"/>
              <a:t> </a:t>
            </a:r>
          </a:p>
        </p:txBody>
      </p:sp>
      <p:sp>
        <p:nvSpPr>
          <p:cNvPr id="2" name="Espace réservé du numéro de diapositive 1"/>
          <p:cNvSpPr>
            <a:spLocks noGrp="1"/>
          </p:cNvSpPr>
          <p:nvPr>
            <p:ph type="sldNum" sz="quarter" idx="12"/>
            <p:custDataLst>
              <p:tags r:id="rId2"/>
            </p:custDataLst>
          </p:nvPr>
        </p:nvSpPr>
        <p:spPr>
          <a:xfrm>
            <a:off x="5747367" y="8008203"/>
            <a:ext cx="1112292" cy="1135797"/>
          </a:xfrm>
        </p:spPr>
        <p:txBody>
          <a:bodyPr/>
          <a:lstStyle/>
          <a:p>
            <a:fld id="{027FB875-5C85-AB42-9DC5-178568A424B8}" type="slidenum">
              <a:rPr lang="en-US" smtClean="0"/>
              <a:pPr/>
              <a:t>5</a:t>
            </a:fld>
            <a:endParaRPr lang="en-US"/>
          </a:p>
        </p:txBody>
      </p:sp>
      <p:graphicFrame>
        <p:nvGraphicFramePr>
          <p:cNvPr id="3" name="Tableau 2"/>
          <p:cNvGraphicFramePr>
            <a:graphicFrameLocks noGrp="1"/>
          </p:cNvGraphicFramePr>
          <p:nvPr>
            <p:custDataLst>
              <p:tags r:id="rId3"/>
            </p:custDataLst>
            <p:extLst>
              <p:ext uri="{D42A27DB-BD31-4B8C-83A1-F6EECF244321}">
                <p14:modId xmlns:p14="http://schemas.microsoft.com/office/powerpoint/2010/main" val="4079009713"/>
              </p:ext>
            </p:extLst>
          </p:nvPr>
        </p:nvGraphicFramePr>
        <p:xfrm>
          <a:off x="862725" y="2758440"/>
          <a:ext cx="5374793" cy="163068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val="20000"/>
                    </a:ext>
                  </a:extLst>
                </a:gridCol>
                <a:gridCol w="3436087">
                  <a:extLst>
                    <a:ext uri="{9D8B030D-6E8A-4147-A177-3AD203B41FA5}">
                      <a16:colId xmlns:a16="http://schemas.microsoft.com/office/drawing/2014/main" val="20001"/>
                    </a:ext>
                  </a:extLst>
                </a:gridCol>
                <a:gridCol w="657261">
                  <a:extLst>
                    <a:ext uri="{9D8B030D-6E8A-4147-A177-3AD203B41FA5}">
                      <a16:colId xmlns:a16="http://schemas.microsoft.com/office/drawing/2014/main" val="20002"/>
                    </a:ext>
                  </a:extLst>
                </a:gridCol>
              </a:tblGrid>
              <a:tr h="370840">
                <a:tc>
                  <a:txBody>
                    <a:bodyPr/>
                    <a:lstStyle/>
                    <a:p>
                      <a:pPr algn="ctr"/>
                      <a:r>
                        <a:rPr lang="fr-FR" sz="1400" baseline="0" dirty="0">
                          <a:latin typeface="Times New Roman" pitchFamily="18" charset="0"/>
                        </a:rPr>
                        <a:t>Numéro de</a:t>
                      </a:r>
                    </a:p>
                    <a:p>
                      <a:pPr algn="ctr"/>
                      <a:r>
                        <a:rPr lang="fr-FR" sz="1400" baseline="0" dirty="0">
                          <a:latin typeface="Times New Roman" pitchFamily="18" charset="0"/>
                        </a:rPr>
                        <a:t>l’</a:t>
                      </a:r>
                      <a:r>
                        <a:rPr lang="fr-FR" sz="1400" dirty="0">
                          <a:latin typeface="Times New Roman" pitchFamily="18" charset="0"/>
                        </a:rPr>
                        <a:t>activité</a:t>
                      </a:r>
                    </a:p>
                  </a:txBody>
                  <a:tcPr anchor="ctr"/>
                </a:tc>
                <a:tc>
                  <a:txBody>
                    <a:bodyPr/>
                    <a:lstStyle/>
                    <a:p>
                      <a:pPr algn="ctr"/>
                      <a:r>
                        <a:rPr lang="fr-FR" sz="1400" dirty="0">
                          <a:latin typeface="Times New Roman" pitchFamily="18" charset="0"/>
                        </a:rPr>
                        <a:t>Nom</a:t>
                      </a:r>
                    </a:p>
                  </a:txBody>
                  <a:tcPr anchor="ctr"/>
                </a:tc>
                <a:tc>
                  <a:txBody>
                    <a:bodyPr/>
                    <a:lstStyle/>
                    <a:p>
                      <a:pPr algn="ctr"/>
                      <a:r>
                        <a:rPr lang="fr-FR" sz="1400" dirty="0">
                          <a:latin typeface="Times New Roman" pitchFamily="18" charset="0"/>
                        </a:rPr>
                        <a:t>Page</a:t>
                      </a:r>
                    </a:p>
                  </a:txBody>
                  <a:tcPr anchor="ctr"/>
                </a:tc>
                <a:extLst>
                  <a:ext uri="{0D108BD9-81ED-4DB2-BD59-A6C34878D82A}">
                    <a16:rowId xmlns:a16="http://schemas.microsoft.com/office/drawing/2014/main" val="10000"/>
                  </a:ext>
                </a:extLst>
              </a:tr>
              <a:tr h="370840">
                <a:tc>
                  <a:txBody>
                    <a:bodyPr/>
                    <a:lstStyle/>
                    <a:p>
                      <a:pPr algn="ctr"/>
                      <a:r>
                        <a:rPr lang="fr-FR" sz="1200" dirty="0">
                          <a:latin typeface="Times New Roman" pitchFamily="18" charset="0"/>
                        </a:rPr>
                        <a:t>1</a:t>
                      </a:r>
                    </a:p>
                  </a:txBody>
                  <a:tcPr anchor="ctr"/>
                </a:tc>
                <a:tc>
                  <a:txBody>
                    <a:bodyPr/>
                    <a:lstStyle/>
                    <a:p>
                      <a:pPr algn="l"/>
                      <a:r>
                        <a:rPr lang="fr-FR" sz="1200" b="0" baseline="0" dirty="0">
                          <a:latin typeface="Times New Roman" pitchFamily="18" charset="0"/>
                        </a:rPr>
                        <a:t>Qui suis-je ?</a:t>
                      </a:r>
                      <a:endParaRPr lang="fr-FR" sz="1200" b="0" dirty="0">
                        <a:latin typeface="Times New Roman" pitchFamily="18" charset="0"/>
                      </a:endParaRPr>
                    </a:p>
                  </a:txBody>
                  <a:tcPr anchor="ctr"/>
                </a:tc>
                <a:tc>
                  <a:txBody>
                    <a:bodyPr/>
                    <a:lstStyle/>
                    <a:p>
                      <a:pPr algn="ctr"/>
                      <a:r>
                        <a:rPr lang="fr-FR" sz="1200" dirty="0">
                          <a:latin typeface="Times New Roman" pitchFamily="18" charset="0"/>
                        </a:rPr>
                        <a:t>6-7</a:t>
                      </a:r>
                    </a:p>
                  </a:txBody>
                  <a:tcPr anchor="ctr"/>
                </a:tc>
                <a:extLst>
                  <a:ext uri="{0D108BD9-81ED-4DB2-BD59-A6C34878D82A}">
                    <a16:rowId xmlns:a16="http://schemas.microsoft.com/office/drawing/2014/main" val="10001"/>
                  </a:ext>
                </a:extLst>
              </a:tr>
              <a:tr h="370840">
                <a:tc>
                  <a:txBody>
                    <a:bodyPr/>
                    <a:lstStyle/>
                    <a:p>
                      <a:pPr algn="ctr"/>
                      <a:r>
                        <a:rPr lang="fr-FR" sz="1200" dirty="0">
                          <a:latin typeface="Times New Roman" pitchFamily="18" charset="0"/>
                        </a:rPr>
                        <a:t>2</a:t>
                      </a:r>
                    </a:p>
                  </a:txBody>
                  <a:tcPr anchor="ctr"/>
                </a:tc>
                <a:tc>
                  <a:txBody>
                    <a:bodyPr/>
                    <a:lstStyle/>
                    <a:p>
                      <a:r>
                        <a:rPr lang="fr-FR" sz="1200" dirty="0">
                          <a:latin typeface="Times New Roman" pitchFamily="18" charset="0"/>
                        </a:rPr>
                        <a:t>Les</a:t>
                      </a:r>
                      <a:r>
                        <a:rPr lang="fr-FR" sz="1200" baseline="0" dirty="0">
                          <a:latin typeface="Times New Roman" pitchFamily="18" charset="0"/>
                        </a:rPr>
                        <a:t> b</a:t>
                      </a:r>
                      <a:r>
                        <a:rPr lang="fr-FR" sz="1200" dirty="0">
                          <a:latin typeface="Times New Roman" pitchFamily="18" charset="0"/>
                        </a:rPr>
                        <a:t>outons</a:t>
                      </a:r>
                    </a:p>
                  </a:txBody>
                  <a:tcPr anchor="ctr"/>
                </a:tc>
                <a:tc>
                  <a:txBody>
                    <a:bodyPr/>
                    <a:lstStyle/>
                    <a:p>
                      <a:pPr algn="ctr"/>
                      <a:r>
                        <a:rPr lang="fr-FR" sz="1200" dirty="0">
                          <a:latin typeface="Times New Roman" pitchFamily="18" charset="0"/>
                        </a:rPr>
                        <a:t>8-11</a:t>
                      </a:r>
                    </a:p>
                  </a:txBody>
                  <a:tcPr anchor="ctr"/>
                </a:tc>
                <a:extLst>
                  <a:ext uri="{0D108BD9-81ED-4DB2-BD59-A6C34878D82A}">
                    <a16:rowId xmlns:a16="http://schemas.microsoft.com/office/drawing/2014/main" val="10002"/>
                  </a:ext>
                </a:extLst>
              </a:tr>
              <a:tr h="370840">
                <a:tc>
                  <a:txBody>
                    <a:bodyPr/>
                    <a:lstStyle/>
                    <a:p>
                      <a:pPr algn="ctr"/>
                      <a:r>
                        <a:rPr lang="fr-FR" sz="1200" dirty="0">
                          <a:latin typeface="Times New Roman" pitchFamily="18" charset="0"/>
                        </a:rPr>
                        <a:t>3</a:t>
                      </a:r>
                    </a:p>
                  </a:txBody>
                  <a:tcPr anchor="ctr"/>
                </a:tc>
                <a:tc>
                  <a:txBody>
                    <a:bodyPr/>
                    <a:lstStyle/>
                    <a:p>
                      <a:r>
                        <a:rPr lang="fr-FR" sz="1200" dirty="0">
                          <a:latin typeface="Times New Roman" pitchFamily="18" charset="0"/>
                        </a:rPr>
                        <a:t>Objectivation</a:t>
                      </a:r>
                    </a:p>
                  </a:txBody>
                  <a:tcPr anchor="ctr"/>
                </a:tc>
                <a:tc>
                  <a:txBody>
                    <a:bodyPr/>
                    <a:lstStyle/>
                    <a:p>
                      <a:pPr algn="ctr"/>
                      <a:r>
                        <a:rPr lang="fr-FR" sz="1200" dirty="0">
                          <a:latin typeface="Times New Roman" pitchFamily="18" charset="0"/>
                        </a:rPr>
                        <a:t>12</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894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2214710" y="1728285"/>
            <a:ext cx="4538623" cy="7203064"/>
          </a:xfrm>
        </p:spPr>
        <p:style>
          <a:lnRef idx="2">
            <a:schemeClr val="accent1"/>
          </a:lnRef>
          <a:fillRef idx="1">
            <a:schemeClr val="lt1"/>
          </a:fillRef>
          <a:effectRef idx="0">
            <a:schemeClr val="accent1"/>
          </a:effectRef>
          <a:fontRef idx="minor">
            <a:schemeClr val="dk1"/>
          </a:fontRef>
        </p:style>
        <p:txBody>
          <a:bodyPr>
            <a:normAutofit/>
          </a:bodyPr>
          <a:lstStyle/>
          <a:p>
            <a:pPr marL="0" indent="0">
              <a:spcBef>
                <a:spcPts val="600"/>
              </a:spcBef>
              <a:buNone/>
            </a:pPr>
            <a:r>
              <a:rPr lang="fr-CA" sz="2400" i="1" dirty="0">
                <a:latin typeface="Times New Roman" pitchFamily="18" charset="0"/>
              </a:rPr>
              <a:t>Conceptions initiales</a:t>
            </a:r>
          </a:p>
          <a:p>
            <a:pPr marL="0" indent="0" algn="ctr">
              <a:spcBef>
                <a:spcPts val="600"/>
              </a:spcBef>
              <a:buNone/>
            </a:pPr>
            <a:r>
              <a:rPr lang="fr-CA" sz="1200" b="1" i="1" dirty="0">
                <a:latin typeface="Times New Roman" pitchFamily="18" charset="0"/>
              </a:rPr>
              <a:t>« Qui parmi vous a déjà joué à </a:t>
            </a:r>
            <a:r>
              <a:rPr lang="fr-CA" sz="1200" dirty="0">
                <a:latin typeface="Times New Roman" pitchFamily="18" charset="0"/>
              </a:rPr>
              <a:t>Qui suis-je</a:t>
            </a:r>
            <a:r>
              <a:rPr lang="fr-CA" sz="1200" b="1" i="1" dirty="0">
                <a:latin typeface="Times New Roman" pitchFamily="18" charset="0"/>
              </a:rPr>
              <a:t> ? Pouvez-vous expliquer le jeu ? Nous allons faire une petite partie ensemble ! »</a:t>
            </a:r>
          </a:p>
          <a:p>
            <a:pPr marL="228600" indent="-228600" algn="just">
              <a:spcBef>
                <a:spcPts val="600"/>
              </a:spcBef>
              <a:buFont typeface="+mj-lt"/>
              <a:buAutoNum type="arabicPeriod"/>
            </a:pPr>
            <a:r>
              <a:rPr lang="fr-CA" sz="1200" dirty="0">
                <a:latin typeface="Times New Roman" pitchFamily="18" charset="0"/>
              </a:rPr>
              <a:t>Choisir un élève mentalement.</a:t>
            </a:r>
          </a:p>
          <a:p>
            <a:pPr marL="228600" indent="-228600" algn="just">
              <a:spcBef>
                <a:spcPts val="600"/>
              </a:spcBef>
              <a:buFont typeface="+mj-lt"/>
              <a:buAutoNum type="arabicPeriod"/>
            </a:pPr>
            <a:r>
              <a:rPr lang="fr-CA" sz="1200" dirty="0">
                <a:latin typeface="Times New Roman" pitchFamily="18" charset="0"/>
              </a:rPr>
              <a:t>Pour tenter de trouver de qui il s’agit, la classe devra poser des questions qui ne se répondent que par « oui » ou par « non ». </a:t>
            </a:r>
          </a:p>
          <a:p>
            <a:pPr marL="228600" indent="-228600" algn="just">
              <a:spcBef>
                <a:spcPts val="600"/>
              </a:spcBef>
              <a:buFont typeface="+mj-lt"/>
              <a:buAutoNum type="arabicPeriod"/>
            </a:pPr>
            <a:r>
              <a:rPr lang="fr-CA" sz="1200" dirty="0">
                <a:latin typeface="Times New Roman" pitchFamily="18" charset="0"/>
              </a:rPr>
              <a:t>Noter les questions (ou les mots clés) au tableau, au fur et à mesure.</a:t>
            </a:r>
          </a:p>
          <a:p>
            <a:pPr marL="228600" indent="-228600" algn="just">
              <a:spcBef>
                <a:spcPts val="600"/>
              </a:spcBef>
              <a:buFont typeface="+mj-lt"/>
              <a:buAutoNum type="arabicPeriod"/>
            </a:pPr>
            <a:r>
              <a:rPr lang="fr-CA" sz="1200" dirty="0">
                <a:latin typeface="Times New Roman" pitchFamily="18" charset="0"/>
              </a:rPr>
              <a:t>On peut rejouer une ou deux fois, mais ne pas effacer les notes déjà au tableau. Encourager les élèves à poser de nouvelles questions.</a:t>
            </a:r>
          </a:p>
          <a:p>
            <a:pPr marL="0" indent="0" algn="just">
              <a:spcBef>
                <a:spcPts val="600"/>
              </a:spcBef>
              <a:buNone/>
            </a:pPr>
            <a:endParaRPr lang="fr-CA" sz="1200" dirty="0">
              <a:latin typeface="Times New Roman" pitchFamily="18" charset="0"/>
            </a:endParaRPr>
          </a:p>
          <a:p>
            <a:pPr marL="0" indent="0" algn="just">
              <a:spcBef>
                <a:spcPts val="600"/>
              </a:spcBef>
              <a:buNone/>
            </a:pPr>
            <a:r>
              <a:rPr lang="fr-CA" sz="1400" b="1" dirty="0">
                <a:latin typeface="Times New Roman" pitchFamily="18" charset="0"/>
              </a:rPr>
              <a:t>Critères et caractéristiques</a:t>
            </a:r>
          </a:p>
          <a:p>
            <a:pPr marL="0" indent="0" algn="ctr">
              <a:spcBef>
                <a:spcPts val="600"/>
              </a:spcBef>
              <a:buNone/>
            </a:pPr>
            <a:r>
              <a:rPr lang="fr-CA" sz="1200" b="1" i="1" dirty="0">
                <a:latin typeface="Times New Roman" pitchFamily="18" charset="0"/>
              </a:rPr>
              <a:t>« Quand on joue à ce jeu, on utilise – dans notre tête – des </a:t>
            </a:r>
            <a:r>
              <a:rPr lang="fr-CA" sz="1200" dirty="0">
                <a:latin typeface="Times New Roman" pitchFamily="18" charset="0"/>
              </a:rPr>
              <a:t>critères</a:t>
            </a:r>
            <a:r>
              <a:rPr lang="fr-CA" sz="1200" b="1" i="1" dirty="0">
                <a:latin typeface="Times New Roman" pitchFamily="18" charset="0"/>
              </a:rPr>
              <a:t> et des </a:t>
            </a:r>
            <a:r>
              <a:rPr lang="fr-CA" sz="1200" dirty="0">
                <a:latin typeface="Times New Roman" pitchFamily="18" charset="0"/>
              </a:rPr>
              <a:t>caractéristiques</a:t>
            </a:r>
            <a:r>
              <a:rPr lang="fr-CA" sz="1200" b="1" i="1" dirty="0">
                <a:latin typeface="Times New Roman" pitchFamily="18" charset="0"/>
              </a:rPr>
              <a:t>. C’est quoi ça, d’après vous, des critères et des caractéristiques ? Qu’est-ce que ça veut dire ? Pouvez-vous trouver des exemples au tableau ? »</a:t>
            </a:r>
          </a:p>
          <a:p>
            <a:pPr marL="0" indent="0" algn="just">
              <a:spcBef>
                <a:spcPts val="600"/>
              </a:spcBef>
              <a:buNone/>
            </a:pPr>
            <a:r>
              <a:rPr lang="fr-CA" sz="1200" dirty="0">
                <a:latin typeface="Times New Roman" pitchFamily="18" charset="0"/>
              </a:rPr>
              <a:t>Voir « zone vocabulaire ». Dans le contexte du jeu, des exemples de critères et de caractéristiques sont :</a:t>
            </a:r>
          </a:p>
          <a:p>
            <a:pPr algn="just">
              <a:spcBef>
                <a:spcPts val="600"/>
              </a:spcBef>
              <a:buFont typeface="Arial" pitchFamily="34" charset="0"/>
              <a:buChar char="•"/>
            </a:pPr>
            <a:r>
              <a:rPr lang="fr-CA" sz="1200" dirty="0">
                <a:latin typeface="Times New Roman" pitchFamily="18" charset="0"/>
              </a:rPr>
              <a:t>Couleur de cheveux de l’élève mystère ; Brun, blond, etc. </a:t>
            </a:r>
          </a:p>
          <a:p>
            <a:pPr algn="just">
              <a:spcBef>
                <a:spcPts val="600"/>
              </a:spcBef>
              <a:buFont typeface="Arial" pitchFamily="34" charset="0"/>
              <a:buChar char="•"/>
            </a:pPr>
            <a:r>
              <a:rPr lang="fr-CA" sz="1200" dirty="0">
                <a:latin typeface="Times New Roman" pitchFamily="18" charset="0"/>
              </a:rPr>
              <a:t>Grandeur ; petit, moyen grand.</a:t>
            </a:r>
          </a:p>
          <a:p>
            <a:pPr algn="just">
              <a:spcBef>
                <a:spcPts val="600"/>
              </a:spcBef>
              <a:buFont typeface="Arial" pitchFamily="34" charset="0"/>
              <a:buChar char="•"/>
            </a:pPr>
            <a:r>
              <a:rPr lang="fr-CA" sz="1200" dirty="0">
                <a:latin typeface="Times New Roman" pitchFamily="18" charset="0"/>
              </a:rPr>
              <a:t>Genre ; féminin, masculin.</a:t>
            </a:r>
          </a:p>
          <a:p>
            <a:pPr marL="0" indent="0" algn="just">
              <a:spcBef>
                <a:spcPts val="600"/>
              </a:spcBef>
              <a:buNone/>
            </a:pPr>
            <a:endParaRPr lang="fr-CA" sz="1200" i="1" dirty="0">
              <a:latin typeface="Times New Roman" pitchFamily="18" charset="0"/>
            </a:endParaRPr>
          </a:p>
          <a:p>
            <a:pPr marL="0" indent="0" algn="just">
              <a:spcBef>
                <a:spcPts val="600"/>
              </a:spcBef>
              <a:buNone/>
            </a:pPr>
            <a:r>
              <a:rPr lang="fr-CA" sz="1400" b="1" dirty="0">
                <a:latin typeface="Times New Roman" pitchFamily="18" charset="0"/>
              </a:rPr>
              <a:t>Tableau à double entrée</a:t>
            </a:r>
          </a:p>
          <a:p>
            <a:pPr marL="0" indent="0" algn="ctr">
              <a:spcBef>
                <a:spcPts val="600"/>
              </a:spcBef>
              <a:buNone/>
            </a:pPr>
            <a:r>
              <a:rPr lang="fr-CA" sz="1200" b="1" i="1" dirty="0">
                <a:latin typeface="Times New Roman" pitchFamily="18" charset="0"/>
              </a:rPr>
              <a:t>« Nous pourrions nous servir de critères et de caractéristiques pour classer tous les enfants de la classe. »</a:t>
            </a:r>
          </a:p>
          <a:p>
            <a:pPr marL="228600" indent="-228600" algn="just">
              <a:spcBef>
                <a:spcPts val="600"/>
              </a:spcBef>
              <a:buFont typeface="+mj-lt"/>
              <a:buAutoNum type="arabicPeriod"/>
            </a:pPr>
            <a:r>
              <a:rPr lang="fr-CA" sz="1200" dirty="0">
                <a:latin typeface="Times New Roman" pitchFamily="18" charset="0"/>
              </a:rPr>
              <a:t>Au tableau, reproduire le tableau apparaissant à la page suivante. Les critères et les caractéristiques peuvent être différents.</a:t>
            </a:r>
          </a:p>
          <a:p>
            <a:pPr marL="228600" indent="-228600" algn="just">
              <a:spcBef>
                <a:spcPts val="600"/>
              </a:spcBef>
              <a:buFont typeface="+mj-lt"/>
              <a:buAutoNum type="arabicPeriod"/>
            </a:pPr>
            <a:r>
              <a:rPr lang="fr-CA" sz="1200" dirty="0">
                <a:latin typeface="Times New Roman" pitchFamily="18" charset="0"/>
              </a:rPr>
              <a:t>Placer quelques noms d’enfants dans le tableau. En placer juste assez pour bien montrer comment le tableau fonctionne.</a:t>
            </a:r>
          </a:p>
          <a:p>
            <a:pPr marL="228600" indent="-228600" algn="just">
              <a:spcBef>
                <a:spcPts val="600"/>
              </a:spcBef>
              <a:buFont typeface="+mj-lt"/>
              <a:buAutoNum type="arabicPeriod"/>
            </a:pPr>
            <a:r>
              <a:rPr lang="fr-CA" sz="1200" dirty="0">
                <a:latin typeface="Times New Roman" pitchFamily="18" charset="0"/>
              </a:rPr>
              <a:t>Nommer le type de tableau.</a:t>
            </a:r>
          </a:p>
          <a:p>
            <a:pPr marL="228600" indent="-228600" algn="just">
              <a:spcBef>
                <a:spcPts val="600"/>
              </a:spcBef>
              <a:buFont typeface="+mj-lt"/>
              <a:buAutoNum type="arabicPeriod"/>
            </a:pPr>
            <a:endParaRPr lang="fr-CA" sz="1200" dirty="0">
              <a:latin typeface="Times New Roman" pitchFamily="18" charset="0"/>
            </a:endParaRPr>
          </a:p>
        </p:txBody>
      </p:sp>
      <p:sp>
        <p:nvSpPr>
          <p:cNvPr id="7" name="Rectangle 6"/>
          <p:cNvSpPr/>
          <p:nvPr>
            <p:custDataLst>
              <p:tags r:id="rId2"/>
            </p:custDataLst>
          </p:nvPr>
        </p:nvSpPr>
        <p:spPr>
          <a:xfrm>
            <a:off x="106589" y="3151584"/>
            <a:ext cx="2051366" cy="4001095"/>
          </a:xfrm>
          <a:prstGeom prst="rect">
            <a:avLst/>
          </a:prstGeom>
          <a:solidFill>
            <a:schemeClr val="accent2">
              <a:lumMod val="10000"/>
              <a:lumOff val="90000"/>
            </a:schemeClr>
          </a:solidFill>
        </p:spPr>
        <p:txBody>
          <a:bodyPr wrap="square">
            <a:spAutoFit/>
          </a:bodyPr>
          <a:lstStyle/>
          <a:p>
            <a:pPr>
              <a:spcBef>
                <a:spcPts val="600"/>
              </a:spcBef>
            </a:pPr>
            <a:r>
              <a:rPr lang="en-US" sz="1400" b="1" dirty="0">
                <a:latin typeface="Times New Roman" pitchFamily="18" charset="0"/>
              </a:rPr>
              <a:t>Zone</a:t>
            </a:r>
            <a:r>
              <a:rPr lang="en-US" b="1" dirty="0">
                <a:latin typeface="Times New Roman" pitchFamily="18" charset="0"/>
              </a:rPr>
              <a:t> </a:t>
            </a:r>
            <a:r>
              <a:rPr lang="en-US" sz="1400" b="1" dirty="0" err="1">
                <a:latin typeface="Times New Roman" pitchFamily="18" charset="0"/>
              </a:rPr>
              <a:t>vocabulaire</a:t>
            </a:r>
            <a:endParaRPr lang="en-US" sz="1400" b="1" dirty="0">
              <a:latin typeface="Times New Roman" pitchFamily="18" charset="0"/>
            </a:endParaRPr>
          </a:p>
          <a:p>
            <a:pPr marL="171450" indent="-171450">
              <a:spcBef>
                <a:spcPts val="600"/>
              </a:spcBef>
              <a:buFont typeface="Arial" pitchFamily="34" charset="0"/>
              <a:buChar char="•"/>
            </a:pPr>
            <a:r>
              <a:rPr lang="fr-FR" sz="1200" b="1" dirty="0">
                <a:latin typeface="Times New Roman" pitchFamily="18" charset="0"/>
                <a:cs typeface="Times New Roman" pitchFamily="18" charset="0"/>
              </a:rPr>
              <a:t>Critère</a:t>
            </a:r>
            <a:r>
              <a:rPr lang="fr-FR"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Permets</a:t>
            </a:r>
            <a:r>
              <a:rPr lang="en-US" sz="1200" dirty="0">
                <a:latin typeface="Times New Roman" pitchFamily="18" charset="0"/>
                <a:cs typeface="Times New Roman" pitchFamily="18" charset="0"/>
              </a:rPr>
              <a:t> de </a:t>
            </a:r>
            <a:r>
              <a:rPr lang="en-US" sz="1200" dirty="0" err="1">
                <a:latin typeface="Times New Roman" pitchFamily="18" charset="0"/>
                <a:cs typeface="Times New Roman" pitchFamily="18" charset="0"/>
              </a:rPr>
              <a:t>distinguer</a:t>
            </a:r>
            <a:r>
              <a:rPr lang="en-US" sz="1200" dirty="0">
                <a:latin typeface="Times New Roman" pitchFamily="18" charset="0"/>
                <a:cs typeface="Times New Roman" pitchFamily="18" charset="0"/>
              </a:rPr>
              <a:t>, de </a:t>
            </a:r>
            <a:r>
              <a:rPr lang="en-US" sz="1200" dirty="0" err="1">
                <a:latin typeface="Times New Roman" pitchFamily="18" charset="0"/>
                <a:cs typeface="Times New Roman" pitchFamily="18" charset="0"/>
              </a:rPr>
              <a:t>discriminer</a:t>
            </a:r>
            <a:r>
              <a:rPr lang="en-US" sz="1200" dirty="0">
                <a:latin typeface="Times New Roman" pitchFamily="18" charset="0"/>
                <a:cs typeface="Times New Roman" pitchFamily="18" charset="0"/>
              </a:rPr>
              <a:t>. Le </a:t>
            </a:r>
            <a:r>
              <a:rPr lang="en-US" sz="1200" dirty="0" err="1">
                <a:latin typeface="Times New Roman" pitchFamily="18" charset="0"/>
                <a:cs typeface="Times New Roman" pitchFamily="18" charset="0"/>
              </a:rPr>
              <a:t>critère</a:t>
            </a:r>
            <a:r>
              <a:rPr lang="en-US" sz="1200" dirty="0">
                <a:latin typeface="Times New Roman" pitchFamily="18" charset="0"/>
                <a:cs typeface="Times New Roman" pitchFamily="18" charset="0"/>
              </a:rPr>
              <a:t> se </a:t>
            </a:r>
            <a:r>
              <a:rPr lang="en-US" sz="1200" dirty="0" err="1">
                <a:latin typeface="Times New Roman" pitchFamily="18" charset="0"/>
                <a:cs typeface="Times New Roman" pitchFamily="18" charset="0"/>
              </a:rPr>
              <a:t>décline</a:t>
            </a:r>
            <a:r>
              <a:rPr lang="en-US" sz="1200" dirty="0">
                <a:latin typeface="Times New Roman" pitchFamily="18" charset="0"/>
                <a:cs typeface="Times New Roman" pitchFamily="18" charset="0"/>
              </a:rPr>
              <a:t> en </a:t>
            </a:r>
            <a:r>
              <a:rPr lang="en-US" sz="1200" dirty="0" err="1">
                <a:latin typeface="Times New Roman" pitchFamily="18" charset="0"/>
                <a:cs typeface="Times New Roman" pitchFamily="18" charset="0"/>
              </a:rPr>
              <a:t>caractéristiques</a:t>
            </a:r>
            <a:r>
              <a:rPr lang="en-US" sz="1200" dirty="0">
                <a:latin typeface="Times New Roman" pitchFamily="18" charset="0"/>
                <a:cs typeface="Times New Roman" pitchFamily="18" charset="0"/>
              </a:rPr>
              <a:t>.</a:t>
            </a:r>
            <a:endParaRPr lang="fr-FR" sz="1200" dirty="0">
              <a:latin typeface="Times New Roman" pitchFamily="18" charset="0"/>
              <a:cs typeface="Times New Roman" pitchFamily="18" charset="0"/>
            </a:endParaRPr>
          </a:p>
          <a:p>
            <a:pPr marL="171450" indent="-171450">
              <a:spcBef>
                <a:spcPts val="600"/>
              </a:spcBef>
              <a:buFont typeface="Arial" pitchFamily="34" charset="0"/>
              <a:buChar char="•"/>
            </a:pPr>
            <a:r>
              <a:rPr lang="fr-FR" sz="1200" b="1" dirty="0">
                <a:latin typeface="Times New Roman" pitchFamily="18" charset="0"/>
                <a:cs typeface="Times New Roman" pitchFamily="18" charset="0"/>
              </a:rPr>
              <a:t>Caractéristique</a:t>
            </a:r>
            <a:r>
              <a:rPr lang="fr-FR"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Une</a:t>
            </a:r>
            <a:r>
              <a:rPr lang="en-US" sz="1200" dirty="0">
                <a:latin typeface="Times New Roman" pitchFamily="18" charset="0"/>
                <a:cs typeface="Times New Roman" pitchFamily="18" charset="0"/>
              </a:rPr>
              <a:t> des </a:t>
            </a:r>
            <a:r>
              <a:rPr lang="en-US" sz="1200" dirty="0" err="1">
                <a:latin typeface="Times New Roman" pitchFamily="18" charset="0"/>
                <a:cs typeface="Times New Roman" pitchFamily="18" charset="0"/>
              </a:rPr>
              <a:t>possibilités</a:t>
            </a:r>
            <a:r>
              <a:rPr lang="en-US" sz="1200" dirty="0">
                <a:latin typeface="Times New Roman" pitchFamily="18" charset="0"/>
                <a:cs typeface="Times New Roman" pitchFamily="18" charset="0"/>
              </a:rPr>
              <a:t> qui </a:t>
            </a:r>
            <a:r>
              <a:rPr lang="en-US" sz="1200" dirty="0" err="1">
                <a:latin typeface="Times New Roman" pitchFamily="18" charset="0"/>
                <a:cs typeface="Times New Roman" pitchFamily="18" charset="0"/>
              </a:rPr>
              <a:t>qualifie</a:t>
            </a:r>
            <a:r>
              <a:rPr lang="en-US" sz="1200" dirty="0">
                <a:latin typeface="Times New Roman" pitchFamily="18" charset="0"/>
                <a:cs typeface="Times New Roman" pitchFamily="18" charset="0"/>
              </a:rPr>
              <a:t> le </a:t>
            </a:r>
            <a:r>
              <a:rPr lang="en-US" sz="1200" dirty="0" err="1">
                <a:latin typeface="Times New Roman" pitchFamily="18" charset="0"/>
                <a:cs typeface="Times New Roman" pitchFamily="18" charset="0"/>
              </a:rPr>
              <a:t>critère</a:t>
            </a:r>
            <a:r>
              <a:rPr lang="en-US" sz="1200" dirty="0">
                <a:latin typeface="Times New Roman" pitchFamily="18" charset="0"/>
                <a:cs typeface="Times New Roman" pitchFamily="18" charset="0"/>
              </a:rPr>
              <a:t>.</a:t>
            </a:r>
          </a:p>
          <a:p>
            <a:pPr>
              <a:spcBef>
                <a:spcPts val="600"/>
              </a:spcBef>
            </a:pPr>
            <a:r>
              <a:rPr lang="en-US" sz="1200" dirty="0">
                <a:latin typeface="Times New Roman" pitchFamily="18" charset="0"/>
                <a:cs typeface="Times New Roman" pitchFamily="18" charset="0"/>
              </a:rPr>
              <a:t>Par </a:t>
            </a:r>
            <a:r>
              <a:rPr lang="en-US" sz="1200" dirty="0" err="1">
                <a:latin typeface="Times New Roman" pitchFamily="18" charset="0"/>
                <a:cs typeface="Times New Roman" pitchFamily="18" charset="0"/>
              </a:rPr>
              <a:t>exemple</a:t>
            </a:r>
            <a:r>
              <a:rPr lang="en-US" sz="1200" dirty="0">
                <a:latin typeface="Times New Roman" pitchFamily="18" charset="0"/>
                <a:cs typeface="Times New Roman" pitchFamily="18" charset="0"/>
              </a:rPr>
              <a:t>, la </a:t>
            </a:r>
            <a:r>
              <a:rPr lang="en-US" sz="1200" dirty="0" err="1">
                <a:latin typeface="Times New Roman" pitchFamily="18" charset="0"/>
                <a:cs typeface="Times New Roman" pitchFamily="18" charset="0"/>
              </a:rPr>
              <a:t>couleur</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est</a:t>
            </a:r>
            <a:r>
              <a:rPr lang="en-US" sz="1200" dirty="0">
                <a:latin typeface="Times New Roman" pitchFamily="18" charset="0"/>
                <a:cs typeface="Times New Roman" pitchFamily="18" charset="0"/>
              </a:rPr>
              <a:t> un </a:t>
            </a:r>
            <a:r>
              <a:rPr lang="en-US" sz="1200" dirty="0" err="1">
                <a:latin typeface="Times New Roman" pitchFamily="18" charset="0"/>
                <a:cs typeface="Times New Roman" pitchFamily="18" charset="0"/>
              </a:rPr>
              <a:t>critère</a:t>
            </a:r>
            <a:r>
              <a:rPr lang="en-US" sz="1200" dirty="0">
                <a:latin typeface="Times New Roman" pitchFamily="18" charset="0"/>
                <a:cs typeface="Times New Roman" pitchFamily="18" charset="0"/>
              </a:rPr>
              <a:t> pour classer des </a:t>
            </a:r>
            <a:r>
              <a:rPr lang="en-US" sz="1200" dirty="0" err="1">
                <a:latin typeface="Times New Roman" pitchFamily="18" charset="0"/>
                <a:cs typeface="Times New Roman" pitchFamily="18" charset="0"/>
              </a:rPr>
              <a:t>boutons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critère</a:t>
            </a:r>
            <a:r>
              <a:rPr lang="en-US" sz="1200" dirty="0">
                <a:latin typeface="Times New Roman" pitchFamily="18" charset="0"/>
                <a:cs typeface="Times New Roman" pitchFamily="18" charset="0"/>
              </a:rPr>
              <a:t> se </a:t>
            </a:r>
            <a:r>
              <a:rPr lang="en-US" sz="1200" dirty="0" err="1">
                <a:latin typeface="Times New Roman" pitchFamily="18" charset="0"/>
                <a:cs typeface="Times New Roman" pitchFamily="18" charset="0"/>
              </a:rPr>
              <a:t>caractérise</a:t>
            </a:r>
            <a:r>
              <a:rPr lang="en-US" sz="1200" dirty="0">
                <a:latin typeface="Times New Roman" pitchFamily="18" charset="0"/>
                <a:cs typeface="Times New Roman" pitchFamily="18" charset="0"/>
              </a:rPr>
              <a:t> par </a:t>
            </a:r>
            <a:r>
              <a:rPr lang="en-US" sz="1200" dirty="0" err="1">
                <a:latin typeface="Times New Roman" pitchFamily="18" charset="0"/>
                <a:cs typeface="Times New Roman" pitchFamily="18" charset="0"/>
              </a:rPr>
              <a:t>différentes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possibilités</a:t>
            </a:r>
            <a:r>
              <a:rPr lang="en-US" sz="1200" dirty="0">
                <a:latin typeface="Times New Roman" pitchFamily="18" charset="0"/>
                <a:cs typeface="Times New Roman" pitchFamily="18" charset="0"/>
              </a:rPr>
              <a:t> (orange, rouge, etc.)</a:t>
            </a:r>
          </a:p>
          <a:p>
            <a:pPr marL="171450" indent="-171450">
              <a:spcBef>
                <a:spcPts val="600"/>
              </a:spcBef>
              <a:buFont typeface="Arial" pitchFamily="34" charset="0"/>
              <a:buChar char="•"/>
            </a:pPr>
            <a:r>
              <a:rPr lang="fr-CA" sz="1200" b="1" dirty="0">
                <a:latin typeface="Times New Roman" pitchFamily="18" charset="0"/>
                <a:cs typeface="Times New Roman" pitchFamily="18" charset="0"/>
              </a:rPr>
              <a:t>Tableau à double entrée </a:t>
            </a:r>
            <a:r>
              <a:rPr lang="fr-CA" sz="1200" dirty="0">
                <a:latin typeface="Times New Roman" pitchFamily="18" charset="0"/>
                <a:cs typeface="Times New Roman" pitchFamily="18" charset="0"/>
              </a:rPr>
              <a:t>: Tableau qui permet de classer des items selon la combinaison de </a:t>
            </a:r>
            <a:r>
              <a:rPr lang="fr-CA" sz="1200" i="1" dirty="0">
                <a:latin typeface="Times New Roman" pitchFamily="18" charset="0"/>
                <a:cs typeface="Times New Roman" pitchFamily="18" charset="0"/>
              </a:rPr>
              <a:t>deux</a:t>
            </a:r>
            <a:r>
              <a:rPr lang="fr-CA" sz="1200" dirty="0">
                <a:latin typeface="Times New Roman" pitchFamily="18" charset="0"/>
                <a:cs typeface="Times New Roman" pitchFamily="18" charset="0"/>
              </a:rPr>
              <a:t> critères.</a:t>
            </a:r>
            <a:endParaRPr lang="en-US" sz="1200" dirty="0">
              <a:latin typeface="Times New Roman" pitchFamily="18" charset="0"/>
              <a:cs typeface="Times New Roman" pitchFamily="18" charset="0"/>
            </a:endParaRPr>
          </a:p>
        </p:txBody>
      </p:sp>
      <p:graphicFrame>
        <p:nvGraphicFramePr>
          <p:cNvPr id="16" name="Tableau 15"/>
          <p:cNvGraphicFramePr>
            <a:graphicFrameLocks noGrp="1"/>
          </p:cNvGraphicFramePr>
          <p:nvPr>
            <p:custDataLst>
              <p:tags r:id="rId3"/>
            </p:custDataLst>
            <p:extLst>
              <p:ext uri="{D42A27DB-BD31-4B8C-83A1-F6EECF244321}">
                <p14:modId xmlns:p14="http://schemas.microsoft.com/office/powerpoint/2010/main" val="4220169115"/>
              </p:ext>
            </p:extLst>
          </p:nvPr>
        </p:nvGraphicFramePr>
        <p:xfrm>
          <a:off x="101528" y="1728285"/>
          <a:ext cx="2028118" cy="489967"/>
        </p:xfrm>
        <a:graphic>
          <a:graphicData uri="http://schemas.openxmlformats.org/drawingml/2006/table">
            <a:tbl>
              <a:tblPr firstRow="1" bandRow="1">
                <a:tableStyleId>{5C22544A-7EE6-4342-B048-85BDC9FD1C3A}</a:tableStyleId>
              </a:tblPr>
              <a:tblGrid>
                <a:gridCol w="2028118">
                  <a:extLst>
                    <a:ext uri="{9D8B030D-6E8A-4147-A177-3AD203B41FA5}">
                      <a16:colId xmlns:a16="http://schemas.microsoft.com/office/drawing/2014/main" val="20000"/>
                    </a:ext>
                  </a:extLst>
                </a:gridCol>
              </a:tblGrid>
              <a:tr h="489967">
                <a:tc>
                  <a:txBody>
                    <a:bodyPr/>
                    <a:lstStyle/>
                    <a:p>
                      <a:endParaRPr lang="fr-FR" sz="200" b="0" i="0" dirty="0">
                        <a:solidFill>
                          <a:schemeClr val="tx1"/>
                        </a:solidFill>
                        <a:latin typeface="Times New Roman" pitchFamily="18" charset="0"/>
                      </a:endParaRPr>
                    </a:p>
                    <a:p>
                      <a:pPr algn="ctr"/>
                      <a:r>
                        <a:rPr lang="fr-FR" sz="1400" b="1" i="0" dirty="0">
                          <a:solidFill>
                            <a:schemeClr val="tx1"/>
                          </a:solidFill>
                          <a:latin typeface="Times New Roman" pitchFamily="18" charset="0"/>
                        </a:rPr>
                        <a:t>Durée :  20</a:t>
                      </a:r>
                      <a:r>
                        <a:rPr lang="fr-FR" sz="1400" b="1" i="0" baseline="0" dirty="0">
                          <a:solidFill>
                            <a:schemeClr val="tx1"/>
                          </a:solidFill>
                          <a:latin typeface="Times New Roman" pitchFamily="18" charset="0"/>
                        </a:rPr>
                        <a:t> </a:t>
                      </a:r>
                      <a:r>
                        <a:rPr lang="fr-FR" sz="1400" b="1" i="0" dirty="0">
                          <a:solidFill>
                            <a:schemeClr val="tx1"/>
                          </a:solidFill>
                          <a:latin typeface="Times New Roman" pitchFamily="18" charset="0"/>
                        </a:rPr>
                        <a:t>minutes</a:t>
                      </a:r>
                    </a:p>
                  </a:txBody>
                  <a:tcPr anchor="ctr">
                    <a:solidFill>
                      <a:schemeClr val="accent2">
                        <a:lumMod val="10000"/>
                        <a:lumOff val="90000"/>
                      </a:schemeClr>
                    </a:solidFill>
                  </a:tcPr>
                </a:tc>
                <a:extLst>
                  <a:ext uri="{0D108BD9-81ED-4DB2-BD59-A6C34878D82A}">
                    <a16:rowId xmlns:a16="http://schemas.microsoft.com/office/drawing/2014/main" val="10000"/>
                  </a:ext>
                </a:extLst>
              </a:tr>
            </a:tbl>
          </a:graphicData>
        </a:graphic>
      </p:graphicFrame>
      <p:sp>
        <p:nvSpPr>
          <p:cNvPr id="9" name="Title 3"/>
          <p:cNvSpPr txBox="1">
            <a:spLocks/>
          </p:cNvSpPr>
          <p:nvPr>
            <p:custDataLst>
              <p:tags r:id="rId4"/>
            </p:custDataLst>
          </p:nvPr>
        </p:nvSpPr>
        <p:spPr>
          <a:xfrm>
            <a:off x="20926" y="22632"/>
            <a:ext cx="4274057" cy="1072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dirty="0" err="1">
                <a:latin typeface="Times New Roman" pitchFamily="18" charset="0"/>
              </a:rPr>
              <a:t>Amorce</a:t>
            </a:r>
            <a:endParaRPr lang="en-US" sz="3000" dirty="0">
              <a:latin typeface="Times New Roman" pitchFamily="18" charset="0"/>
            </a:endParaRPr>
          </a:p>
          <a:p>
            <a:pPr algn="l"/>
            <a:r>
              <a:rPr lang="en-US" sz="2400" dirty="0">
                <a:latin typeface="Times New Roman" pitchFamily="18" charset="0"/>
              </a:rPr>
              <a:t>1. Qui </a:t>
            </a:r>
            <a:r>
              <a:rPr lang="en-US" sz="2400" dirty="0" err="1">
                <a:latin typeface="Times New Roman" pitchFamily="18" charset="0"/>
              </a:rPr>
              <a:t>suis</a:t>
            </a:r>
            <a:r>
              <a:rPr lang="en-US" sz="2400" dirty="0">
                <a:latin typeface="Times New Roman" pitchFamily="18" charset="0"/>
              </a:rPr>
              <a:t>-je ?</a:t>
            </a:r>
          </a:p>
        </p:txBody>
      </p:sp>
      <p:graphicFrame>
        <p:nvGraphicFramePr>
          <p:cNvPr id="11" name="Espace réservé du contenu 5"/>
          <p:cNvGraphicFramePr>
            <a:graphicFrameLocks noGrp="1"/>
          </p:cNvGraphicFramePr>
          <p:nvPr>
            <p:ph sz="half" idx="1"/>
            <p:custDataLst>
              <p:tags r:id="rId5"/>
            </p:custDataLst>
            <p:extLst>
              <p:ext uri="{D42A27DB-BD31-4B8C-83A1-F6EECF244321}">
                <p14:modId xmlns:p14="http://schemas.microsoft.com/office/powerpoint/2010/main" val="2716604351"/>
              </p:ext>
            </p:extLst>
          </p:nvPr>
        </p:nvGraphicFramePr>
        <p:xfrm>
          <a:off x="101528" y="2387509"/>
          <a:ext cx="2056427" cy="579120"/>
        </p:xfrm>
        <a:graphic>
          <a:graphicData uri="http://schemas.openxmlformats.org/drawingml/2006/table">
            <a:tbl>
              <a:tblPr firstRow="1" bandRow="1">
                <a:tableStyleId>{5C22544A-7EE6-4342-B048-85BDC9FD1C3A}</a:tableStyleId>
              </a:tblPr>
              <a:tblGrid>
                <a:gridCol w="2056427">
                  <a:extLst>
                    <a:ext uri="{9D8B030D-6E8A-4147-A177-3AD203B41FA5}">
                      <a16:colId xmlns:a16="http://schemas.microsoft.com/office/drawing/2014/main" val="20000"/>
                    </a:ext>
                  </a:extLst>
                </a:gridCol>
              </a:tblGrid>
              <a:tr h="270665">
                <a:tc>
                  <a:txBody>
                    <a:bodyPr/>
                    <a:lstStyle/>
                    <a:p>
                      <a:pPr algn="ctr"/>
                      <a:r>
                        <a:rPr lang="fr-FR" sz="1400" dirty="0">
                          <a:latin typeface="Times New Roman" pitchFamily="18" charset="0"/>
                        </a:rPr>
                        <a:t>Matériel</a:t>
                      </a:r>
                      <a:r>
                        <a:rPr lang="fr-FR" sz="1400" baseline="0" dirty="0">
                          <a:latin typeface="Times New Roman" pitchFamily="18" charset="0"/>
                        </a:rPr>
                        <a:t> nécessaire</a:t>
                      </a:r>
                      <a:endParaRPr lang="fr-FR" sz="1400" dirty="0">
                        <a:latin typeface="Times New Roman" pitchFamily="18" charset="0"/>
                      </a:endParaRPr>
                    </a:p>
                  </a:txBody>
                  <a:tcPr/>
                </a:tc>
                <a:extLst>
                  <a:ext uri="{0D108BD9-81ED-4DB2-BD59-A6C34878D82A}">
                    <a16:rowId xmlns:a16="http://schemas.microsoft.com/office/drawing/2014/main" val="10000"/>
                  </a:ext>
                </a:extLst>
              </a:tr>
              <a:tr h="243598">
                <a:tc>
                  <a:txBody>
                    <a:bodyPr/>
                    <a:lstStyle/>
                    <a:p>
                      <a:pPr algn="ctr"/>
                      <a:r>
                        <a:rPr lang="fr-FR" sz="1200" dirty="0">
                          <a:latin typeface="Times New Roman" pitchFamily="18" charset="0"/>
                        </a:rPr>
                        <a:t>Tableau</a:t>
                      </a:r>
                      <a:r>
                        <a:rPr lang="fr-FR" sz="1200" baseline="0" dirty="0">
                          <a:latin typeface="Times New Roman" pitchFamily="18" charset="0"/>
                        </a:rPr>
                        <a:t> et craie (ou TNI)</a:t>
                      </a:r>
                      <a:endParaRPr lang="fr-FR" sz="1200" dirty="0">
                        <a:latin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2" name="Espace réservé du numéro de diapositive 1"/>
          <p:cNvSpPr>
            <a:spLocks noGrp="1"/>
          </p:cNvSpPr>
          <p:nvPr>
            <p:ph type="sldNum" sz="quarter" idx="12"/>
            <p:custDataLst>
              <p:tags r:id="rId6"/>
            </p:custDataLst>
          </p:nvPr>
        </p:nvSpPr>
        <p:spPr>
          <a:xfrm>
            <a:off x="5745708" y="8018836"/>
            <a:ext cx="1112292" cy="1135797"/>
          </a:xfrm>
        </p:spPr>
        <p:txBody>
          <a:bodyPr/>
          <a:lstStyle/>
          <a:p>
            <a:fld id="{027FB875-5C85-AB42-9DC5-178568A424B8}" type="slidenum">
              <a:rPr lang="en-US" smtClean="0"/>
              <a:pPr/>
              <a:t>6</a:t>
            </a:fld>
            <a:endParaRPr lang="en-US" dirty="0"/>
          </a:p>
        </p:txBody>
      </p:sp>
      <p:sp>
        <p:nvSpPr>
          <p:cNvPr id="3" name="Flèche droite 2"/>
          <p:cNvSpPr/>
          <p:nvPr>
            <p:custDataLst>
              <p:tags r:id="rId7"/>
            </p:custDataLst>
          </p:nvPr>
        </p:nvSpPr>
        <p:spPr>
          <a:xfrm>
            <a:off x="106589" y="7325833"/>
            <a:ext cx="2051366" cy="1690576"/>
          </a:xfrm>
          <a:prstGeom prst="rightArrow">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A" sz="1200" dirty="0">
                <a:solidFill>
                  <a:schemeClr val="tx1"/>
                </a:solidFill>
                <a:latin typeface="Times New Roman" pitchFamily="18" charset="0"/>
                <a:cs typeface="Times New Roman" pitchFamily="18" charset="0"/>
              </a:rPr>
              <a:t>Ne pas s’attarder si un classement est plus difficile à faire. </a:t>
            </a:r>
          </a:p>
          <a:p>
            <a:r>
              <a:rPr lang="fr-CA" sz="1200" dirty="0">
                <a:solidFill>
                  <a:schemeClr val="tx1"/>
                </a:solidFill>
                <a:latin typeface="Times New Roman" pitchFamily="18" charset="0"/>
                <a:cs typeface="Times New Roman" pitchFamily="18" charset="0"/>
              </a:rPr>
              <a:t>(Voir section 3.)</a:t>
            </a:r>
            <a:endParaRPr lang="en-US" sz="1200" dirty="0">
              <a:solidFill>
                <a:schemeClr val="tx1"/>
              </a:solidFill>
              <a:latin typeface="Times New Roman" pitchFamily="18" charset="0"/>
              <a:cs typeface="Times New Roman" pitchFamily="18" charset="0"/>
            </a:endParaRPr>
          </a:p>
        </p:txBody>
      </p:sp>
      <p:pic>
        <p:nvPicPr>
          <p:cNvPr id="5" name="Image 4" descr="Une image contenant cercle, capture d’écran, Caractère coloré, espace&#10;&#10;Description générée automatiquement">
            <a:extLst>
              <a:ext uri="{FF2B5EF4-FFF2-40B4-BE49-F238E27FC236}">
                <a16:creationId xmlns:a16="http://schemas.microsoft.com/office/drawing/2014/main" id="{89F337A2-7993-822F-CF21-84EDCB0AE50C}"/>
              </a:ext>
            </a:extLst>
          </p:cNvPr>
          <p:cNvPicPr>
            <a:picLocks noChangeAspect="1"/>
          </p:cNvPicPr>
          <p:nvPr/>
        </p:nvPicPr>
        <p:blipFill>
          <a:blip r:embed="rId9"/>
          <a:stretch>
            <a:fillRect/>
          </a:stretch>
        </p:blipFill>
        <p:spPr>
          <a:xfrm>
            <a:off x="4266000" y="-493770"/>
            <a:ext cx="2592000" cy="2592000"/>
          </a:xfrm>
          <a:prstGeom prst="rect">
            <a:avLst/>
          </a:prstGeom>
        </p:spPr>
      </p:pic>
    </p:spTree>
    <p:extLst>
      <p:ext uri="{BB962C8B-B14F-4D97-AF65-F5344CB8AC3E}">
        <p14:creationId xmlns:p14="http://schemas.microsoft.com/office/powerpoint/2010/main" val="295040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745708" y="8018836"/>
            <a:ext cx="1112292" cy="1135797"/>
          </a:xfrm>
        </p:spPr>
        <p:txBody>
          <a:bodyPr/>
          <a:lstStyle/>
          <a:p>
            <a:fld id="{027FB875-5C85-AB42-9DC5-178568A424B8}" type="slidenum">
              <a:rPr lang="en-US" smtClean="0"/>
              <a:pPr/>
              <a:t>7</a:t>
            </a:fld>
            <a:endParaRPr lang="en-US" dirty="0"/>
          </a:p>
        </p:txBody>
      </p:sp>
      <p:graphicFrame>
        <p:nvGraphicFramePr>
          <p:cNvPr id="13" name="Tableau 12"/>
          <p:cNvGraphicFramePr>
            <a:graphicFrameLocks noGrp="1"/>
          </p:cNvGraphicFramePr>
          <p:nvPr>
            <p:custDataLst>
              <p:tags r:id="rId2"/>
            </p:custDataLst>
            <p:extLst>
              <p:ext uri="{D42A27DB-BD31-4B8C-83A1-F6EECF244321}">
                <p14:modId xmlns:p14="http://schemas.microsoft.com/office/powerpoint/2010/main" val="1139325000"/>
              </p:ext>
            </p:extLst>
          </p:nvPr>
        </p:nvGraphicFramePr>
        <p:xfrm>
          <a:off x="127592" y="1764876"/>
          <a:ext cx="6613450" cy="6858130"/>
        </p:xfrm>
        <a:graphic>
          <a:graphicData uri="http://schemas.openxmlformats.org/drawingml/2006/table">
            <a:tbl>
              <a:tblPr firstRow="1" bandRow="1">
                <a:tableStyleId>{5C22544A-7EE6-4342-B048-85BDC9FD1C3A}</a:tableStyleId>
              </a:tblPr>
              <a:tblGrid>
                <a:gridCol w="1572045">
                  <a:extLst>
                    <a:ext uri="{9D8B030D-6E8A-4147-A177-3AD203B41FA5}">
                      <a16:colId xmlns:a16="http://schemas.microsoft.com/office/drawing/2014/main" val="20000"/>
                    </a:ext>
                  </a:extLst>
                </a:gridCol>
                <a:gridCol w="1734589">
                  <a:extLst>
                    <a:ext uri="{9D8B030D-6E8A-4147-A177-3AD203B41FA5}">
                      <a16:colId xmlns:a16="http://schemas.microsoft.com/office/drawing/2014/main" val="20001"/>
                    </a:ext>
                  </a:extLst>
                </a:gridCol>
                <a:gridCol w="1653408">
                  <a:extLst>
                    <a:ext uri="{9D8B030D-6E8A-4147-A177-3AD203B41FA5}">
                      <a16:colId xmlns:a16="http://schemas.microsoft.com/office/drawing/2014/main" val="20002"/>
                    </a:ext>
                  </a:extLst>
                </a:gridCol>
                <a:gridCol w="1653408">
                  <a:extLst>
                    <a:ext uri="{9D8B030D-6E8A-4147-A177-3AD203B41FA5}">
                      <a16:colId xmlns:a16="http://schemas.microsoft.com/office/drawing/2014/main" val="20003"/>
                    </a:ext>
                  </a:extLst>
                </a:gridCol>
              </a:tblGrid>
              <a:tr h="1368496">
                <a:tc>
                  <a:txBody>
                    <a:bodyPr/>
                    <a:lstStyle/>
                    <a:p>
                      <a:endParaRPr lang="fr-CA" sz="80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2400" b="0" dirty="0">
                          <a:solidFill>
                            <a:schemeClr val="tx1"/>
                          </a:solidFill>
                          <a:latin typeface="Times New Roman" pitchFamily="18" charset="0"/>
                          <a:cs typeface="Times New Roman" pitchFamily="18" charset="0"/>
                        </a:rPr>
                        <a:t>Lunettes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2400" b="0" dirty="0">
                          <a:solidFill>
                            <a:schemeClr val="tx1"/>
                          </a:solidFill>
                          <a:latin typeface="Times New Roman" pitchFamily="18" charset="0"/>
                          <a:cs typeface="Times New Roman" pitchFamily="18" charset="0"/>
                        </a:rPr>
                        <a:t>Verres de contact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2400" b="0" dirty="0">
                          <a:solidFill>
                            <a:schemeClr val="tx1"/>
                          </a:solidFill>
                          <a:latin typeface="Times New Roman" pitchFamily="18" charset="0"/>
                          <a:cs typeface="Times New Roman" pitchFamily="18" charset="0"/>
                        </a:rPr>
                        <a:t>Rien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97706">
                <a:tc>
                  <a:txBody>
                    <a:bodyPr/>
                    <a:lstStyle/>
                    <a:p>
                      <a:pPr algn="ctr"/>
                      <a:r>
                        <a:rPr lang="fr-CA" sz="2400" b="0" dirty="0">
                          <a:solidFill>
                            <a:schemeClr val="tx1"/>
                          </a:solidFill>
                          <a:latin typeface="Times New Roman" pitchFamily="18" charset="0"/>
                          <a:cs typeface="Times New Roman" pitchFamily="18" charset="0"/>
                        </a:rPr>
                        <a:t>Noirs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97706">
                <a:tc>
                  <a:txBody>
                    <a:bodyPr/>
                    <a:lstStyle/>
                    <a:p>
                      <a:pPr algn="ctr"/>
                      <a:r>
                        <a:rPr lang="fr-CA" sz="2400" b="0" dirty="0">
                          <a:solidFill>
                            <a:schemeClr val="tx1"/>
                          </a:solidFill>
                          <a:latin typeface="Times New Roman" pitchFamily="18" charset="0"/>
                          <a:cs typeface="Times New Roman" pitchFamily="18" charset="0"/>
                        </a:rPr>
                        <a:t>Bruns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47111">
                <a:tc>
                  <a:txBody>
                    <a:bodyPr/>
                    <a:lstStyle/>
                    <a:p>
                      <a:pPr algn="ctr"/>
                      <a:r>
                        <a:rPr lang="fr-CA" sz="2400" b="0" dirty="0">
                          <a:solidFill>
                            <a:schemeClr val="tx1"/>
                          </a:solidFill>
                          <a:latin typeface="Times New Roman" pitchFamily="18" charset="0"/>
                          <a:cs typeface="Times New Roman" pitchFamily="18" charset="0"/>
                        </a:rPr>
                        <a:t>Blonds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47111">
                <a:tc>
                  <a:txBody>
                    <a:bodyPr/>
                    <a:lstStyle/>
                    <a:p>
                      <a:pPr algn="ctr"/>
                      <a:r>
                        <a:rPr lang="fr-CA" sz="2400" b="0" dirty="0">
                          <a:solidFill>
                            <a:schemeClr val="tx1"/>
                          </a:solidFill>
                          <a:latin typeface="Times New Roman" pitchFamily="18" charset="0"/>
                          <a:cs typeface="Times New Roman" pitchFamily="18" charset="0"/>
                        </a:rPr>
                        <a:t>Autre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4" name="Connecteur droit 13"/>
          <p:cNvCxnSpPr/>
          <p:nvPr>
            <p:custDataLst>
              <p:tags r:id="rId3"/>
            </p:custDataLst>
          </p:nvPr>
        </p:nvCxnSpPr>
        <p:spPr>
          <a:xfrm>
            <a:off x="127592" y="1764876"/>
            <a:ext cx="1573617" cy="1371729"/>
          </a:xfrm>
          <a:prstGeom prst="line">
            <a:avLst/>
          </a:prstGeom>
        </p:spPr>
        <p:style>
          <a:lnRef idx="2">
            <a:schemeClr val="accent1"/>
          </a:lnRef>
          <a:fillRef idx="0">
            <a:schemeClr val="accent1"/>
          </a:fillRef>
          <a:effectRef idx="1">
            <a:schemeClr val="accent1"/>
          </a:effectRef>
          <a:fontRef idx="minor">
            <a:schemeClr val="tx1"/>
          </a:fontRef>
        </p:style>
      </p:cxnSp>
      <p:sp>
        <p:nvSpPr>
          <p:cNvPr id="15" name="ZoneTexte 14"/>
          <p:cNvSpPr txBox="1"/>
          <p:nvPr>
            <p:custDataLst>
              <p:tags r:id="rId4"/>
            </p:custDataLst>
          </p:nvPr>
        </p:nvSpPr>
        <p:spPr>
          <a:xfrm>
            <a:off x="137140" y="2723322"/>
            <a:ext cx="1191930" cy="4001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CA" sz="2000" b="1" i="1" dirty="0">
                <a:latin typeface="Times New Roman" pitchFamily="18" charset="0"/>
                <a:cs typeface="Times New Roman" pitchFamily="18" charset="0"/>
              </a:rPr>
              <a:t>Cheveux </a:t>
            </a:r>
          </a:p>
        </p:txBody>
      </p:sp>
      <p:sp>
        <p:nvSpPr>
          <p:cNvPr id="17" name="ZoneTexte 16"/>
          <p:cNvSpPr txBox="1"/>
          <p:nvPr>
            <p:custDataLst>
              <p:tags r:id="rId5"/>
            </p:custDataLst>
          </p:nvPr>
        </p:nvSpPr>
        <p:spPr>
          <a:xfrm>
            <a:off x="914400" y="1888455"/>
            <a:ext cx="958014" cy="4001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CA" sz="2000" b="1" i="1" dirty="0">
                <a:latin typeface="Times New Roman" pitchFamily="18" charset="0"/>
                <a:cs typeface="Times New Roman" pitchFamily="18" charset="0"/>
              </a:rPr>
              <a:t>Yeux</a:t>
            </a:r>
          </a:p>
        </p:txBody>
      </p:sp>
      <p:sp>
        <p:nvSpPr>
          <p:cNvPr id="10" name="Title 3"/>
          <p:cNvSpPr txBox="1">
            <a:spLocks/>
          </p:cNvSpPr>
          <p:nvPr>
            <p:custDataLst>
              <p:tags r:id="rId6"/>
            </p:custDataLst>
          </p:nvPr>
        </p:nvSpPr>
        <p:spPr>
          <a:xfrm>
            <a:off x="20926" y="22632"/>
            <a:ext cx="4274057" cy="1072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dirty="0" err="1">
                <a:latin typeface="Times New Roman" pitchFamily="18" charset="0"/>
              </a:rPr>
              <a:t>Amorce</a:t>
            </a:r>
            <a:endParaRPr lang="en-US" sz="3000" dirty="0">
              <a:latin typeface="Times New Roman" pitchFamily="18" charset="0"/>
            </a:endParaRPr>
          </a:p>
          <a:p>
            <a:pPr algn="l"/>
            <a:r>
              <a:rPr lang="en-US" sz="2400" dirty="0">
                <a:latin typeface="Times New Roman" pitchFamily="18" charset="0"/>
              </a:rPr>
              <a:t>1. Qui </a:t>
            </a:r>
            <a:r>
              <a:rPr lang="en-US" sz="2400" dirty="0" err="1">
                <a:latin typeface="Times New Roman" pitchFamily="18" charset="0"/>
              </a:rPr>
              <a:t>suis</a:t>
            </a:r>
            <a:r>
              <a:rPr lang="en-US" sz="2400" dirty="0">
                <a:latin typeface="Times New Roman" pitchFamily="18" charset="0"/>
              </a:rPr>
              <a:t>-je ? </a:t>
            </a:r>
            <a:r>
              <a:rPr lang="en-US" sz="1800" dirty="0">
                <a:latin typeface="Times New Roman" pitchFamily="18" charset="0"/>
              </a:rPr>
              <a:t>(suite)</a:t>
            </a:r>
            <a:endParaRPr lang="en-US" sz="2400" dirty="0">
              <a:latin typeface="Times New Roman" pitchFamily="18" charset="0"/>
            </a:endParaRPr>
          </a:p>
        </p:txBody>
      </p:sp>
    </p:spTree>
    <p:extLst>
      <p:ext uri="{BB962C8B-B14F-4D97-AF65-F5344CB8AC3E}">
        <p14:creationId xmlns:p14="http://schemas.microsoft.com/office/powerpoint/2010/main" val="198605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2222205" y="1913467"/>
            <a:ext cx="4531128" cy="7106707"/>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600"/>
              </a:spcBef>
              <a:buNone/>
            </a:pPr>
            <a:r>
              <a:rPr lang="en-US" sz="2400" i="1" dirty="0" err="1">
                <a:latin typeface="Times New Roman" pitchFamily="18" charset="0"/>
              </a:rPr>
              <a:t>Vue</a:t>
            </a:r>
            <a:r>
              <a:rPr lang="en-US" sz="2400" i="1" dirty="0">
                <a:latin typeface="Times New Roman" pitchFamily="18" charset="0"/>
              </a:rPr>
              <a:t> </a:t>
            </a:r>
            <a:r>
              <a:rPr lang="en-US" sz="2400" i="1" dirty="0" err="1">
                <a:latin typeface="Times New Roman" pitchFamily="18" charset="0"/>
              </a:rPr>
              <a:t>d’ensemble</a:t>
            </a:r>
            <a:endParaRPr lang="en-US" sz="2400" i="1" dirty="0">
              <a:latin typeface="Times New Roman" pitchFamily="18" charset="0"/>
            </a:endParaRPr>
          </a:p>
          <a:p>
            <a:pPr marL="0" indent="0" algn="just">
              <a:spcBef>
                <a:spcPts val="600"/>
              </a:spcBef>
              <a:buNone/>
            </a:pPr>
            <a:r>
              <a:rPr lang="fr-CA" sz="1200" dirty="0">
                <a:latin typeface="Times New Roman" pitchFamily="18" charset="0"/>
              </a:rPr>
              <a:t>En équipe, les élèves vont identifier des critères de classification de boutons, classer leurs boutons selon 2 de ces critères – dans un tableau à double entrée – puis essayer de reproduire le classement des boutons d’une </a:t>
            </a:r>
            <a:r>
              <a:rPr lang="fr-CA" sz="1200" i="1" dirty="0">
                <a:latin typeface="Times New Roman" pitchFamily="18" charset="0"/>
              </a:rPr>
              <a:t>autre</a:t>
            </a:r>
            <a:r>
              <a:rPr lang="fr-CA" sz="1200" dirty="0">
                <a:latin typeface="Times New Roman" pitchFamily="18" charset="0"/>
              </a:rPr>
              <a:t> équipe.</a:t>
            </a:r>
          </a:p>
          <a:p>
            <a:pPr marL="0" indent="0" algn="just">
              <a:spcBef>
                <a:spcPts val="600"/>
              </a:spcBef>
              <a:buNone/>
            </a:pPr>
            <a:endParaRPr lang="fr-CA" sz="1200" dirty="0">
              <a:latin typeface="Times New Roman" pitchFamily="18" charset="0"/>
            </a:endParaRPr>
          </a:p>
          <a:p>
            <a:pPr marL="0" indent="0" algn="just">
              <a:spcBef>
                <a:spcPts val="600"/>
              </a:spcBef>
              <a:buNone/>
            </a:pPr>
            <a:r>
              <a:rPr lang="fr-CA" sz="2400" i="1" dirty="0">
                <a:latin typeface="Times New Roman" pitchFamily="18" charset="0"/>
              </a:rPr>
              <a:t>Critères et caractéristiques </a:t>
            </a:r>
            <a:r>
              <a:rPr lang="fr-CA" sz="1400" dirty="0">
                <a:latin typeface="Times New Roman" pitchFamily="18" charset="0"/>
              </a:rPr>
              <a:t>(15 minutes)</a:t>
            </a:r>
            <a:endParaRPr lang="fr-CA" sz="1400" i="1" dirty="0">
              <a:latin typeface="Times New Roman" pitchFamily="18" charset="0"/>
            </a:endParaRPr>
          </a:p>
          <a:p>
            <a:pPr marL="228600" indent="-228600" algn="just">
              <a:spcBef>
                <a:spcPts val="600"/>
              </a:spcBef>
              <a:buFont typeface="+mj-lt"/>
              <a:buAutoNum type="arabicPeriod"/>
            </a:pPr>
            <a:r>
              <a:rPr lang="en-US" sz="1200" b="1" dirty="0">
                <a:latin typeface="Times New Roman" pitchFamily="18" charset="0"/>
              </a:rPr>
              <a:t>Former des </a:t>
            </a:r>
            <a:r>
              <a:rPr lang="en-US" sz="1200" b="1" dirty="0" err="1">
                <a:latin typeface="Times New Roman" pitchFamily="18" charset="0"/>
              </a:rPr>
              <a:t>équipes</a:t>
            </a:r>
            <a:r>
              <a:rPr lang="en-US" sz="1200" b="1" dirty="0">
                <a:latin typeface="Times New Roman" pitchFamily="18" charset="0"/>
              </a:rPr>
              <a:t> de 2 </a:t>
            </a:r>
            <a:r>
              <a:rPr lang="en-US" sz="1200" b="1" dirty="0" err="1">
                <a:latin typeface="Times New Roman" pitchFamily="18" charset="0"/>
              </a:rPr>
              <a:t>ou</a:t>
            </a:r>
            <a:r>
              <a:rPr lang="en-US" sz="1200" b="1" dirty="0">
                <a:latin typeface="Times New Roman" pitchFamily="18" charset="0"/>
              </a:rPr>
              <a:t> 3 </a:t>
            </a:r>
            <a:r>
              <a:rPr lang="en-US" sz="1200" b="1" dirty="0" err="1">
                <a:latin typeface="Times New Roman" pitchFamily="18" charset="0"/>
              </a:rPr>
              <a:t>élèves</a:t>
            </a:r>
            <a:r>
              <a:rPr lang="en-US" sz="1200" dirty="0">
                <a:latin typeface="Times New Roman" pitchFamily="18" charset="0"/>
              </a:rPr>
              <a:t>. Au final, </a:t>
            </a:r>
            <a:r>
              <a:rPr lang="en-US" sz="1200" dirty="0" err="1">
                <a:latin typeface="Times New Roman" pitchFamily="18" charset="0"/>
              </a:rPr>
              <a:t>il</a:t>
            </a:r>
            <a:r>
              <a:rPr lang="en-US" sz="1200" dirty="0">
                <a:latin typeface="Times New Roman" pitchFamily="18" charset="0"/>
              </a:rPr>
              <a:t> </a:t>
            </a:r>
            <a:r>
              <a:rPr lang="en-US" sz="1200" dirty="0" err="1">
                <a:latin typeface="Times New Roman" pitchFamily="18" charset="0"/>
              </a:rPr>
              <a:t>est</a:t>
            </a:r>
            <a:r>
              <a:rPr lang="en-US" sz="1200" dirty="0">
                <a:latin typeface="Times New Roman" pitchFamily="18" charset="0"/>
              </a:rPr>
              <a:t> important de se </a:t>
            </a:r>
            <a:r>
              <a:rPr lang="en-US" sz="1200" dirty="0" err="1">
                <a:latin typeface="Times New Roman" pitchFamily="18" charset="0"/>
              </a:rPr>
              <a:t>retrouver</a:t>
            </a:r>
            <a:r>
              <a:rPr lang="en-US" sz="1200" dirty="0">
                <a:latin typeface="Times New Roman" pitchFamily="18" charset="0"/>
              </a:rPr>
              <a:t> avec un </a:t>
            </a:r>
            <a:r>
              <a:rPr lang="en-US" sz="1200" dirty="0" err="1">
                <a:latin typeface="Times New Roman" pitchFamily="18" charset="0"/>
              </a:rPr>
              <a:t>nombre</a:t>
            </a:r>
            <a:r>
              <a:rPr lang="en-US" sz="1200" dirty="0">
                <a:latin typeface="Times New Roman" pitchFamily="18" charset="0"/>
              </a:rPr>
              <a:t> </a:t>
            </a:r>
            <a:r>
              <a:rPr lang="en-US" sz="1200" b="1" i="1" dirty="0">
                <a:latin typeface="Times New Roman" pitchFamily="18" charset="0"/>
              </a:rPr>
              <a:t>pair</a:t>
            </a:r>
            <a:r>
              <a:rPr lang="en-US" sz="1200" dirty="0">
                <a:latin typeface="Times New Roman" pitchFamily="18" charset="0"/>
              </a:rPr>
              <a:t> </a:t>
            </a:r>
            <a:r>
              <a:rPr lang="en-US" sz="1200" dirty="0" err="1">
                <a:latin typeface="Times New Roman" pitchFamily="18" charset="0"/>
              </a:rPr>
              <a:t>d’équipes</a:t>
            </a:r>
            <a:r>
              <a:rPr lang="en-US" sz="1200" dirty="0">
                <a:latin typeface="Times New Roman" pitchFamily="18" charset="0"/>
              </a:rPr>
              <a:t>.</a:t>
            </a:r>
          </a:p>
          <a:p>
            <a:pPr marL="228600" indent="-228600" algn="just">
              <a:spcBef>
                <a:spcPts val="600"/>
              </a:spcBef>
              <a:buFont typeface="+mj-lt"/>
              <a:buAutoNum type="arabicPeriod"/>
            </a:pPr>
            <a:r>
              <a:rPr lang="fr-CA" sz="1200" b="1" dirty="0">
                <a:latin typeface="Times New Roman" pitchFamily="18" charset="0"/>
              </a:rPr>
              <a:t>Expliquer le mandat. </a:t>
            </a:r>
            <a:r>
              <a:rPr lang="fr-CA" sz="1200" dirty="0">
                <a:latin typeface="Times New Roman" pitchFamily="18" charset="0"/>
              </a:rPr>
              <a:t>Les équipes vont recevoir des boutons à classer. La première étape sera de trouver des critères suivant lesquels les boutons </a:t>
            </a:r>
            <a:r>
              <a:rPr lang="fr-CA" sz="1200" i="1" dirty="0">
                <a:latin typeface="Times New Roman" pitchFamily="18" charset="0"/>
              </a:rPr>
              <a:t>pourraient</a:t>
            </a:r>
            <a:r>
              <a:rPr lang="fr-CA" sz="1200" dirty="0">
                <a:latin typeface="Times New Roman" pitchFamily="18" charset="0"/>
              </a:rPr>
              <a:t> être classés.</a:t>
            </a:r>
          </a:p>
          <a:p>
            <a:pPr marL="228600" indent="-228600" algn="just">
              <a:spcBef>
                <a:spcPts val="600"/>
              </a:spcBef>
              <a:buFont typeface="+mj-lt"/>
              <a:buAutoNum type="arabicPeriod"/>
            </a:pPr>
            <a:r>
              <a:rPr lang="fr-CA" sz="1200" b="1" dirty="0">
                <a:latin typeface="Times New Roman" pitchFamily="18" charset="0"/>
              </a:rPr>
              <a:t>Distribuer le matériel et la fiche d’activité A. </a:t>
            </a:r>
            <a:r>
              <a:rPr lang="fr-CA" sz="1200" dirty="0">
                <a:latin typeface="Times New Roman" pitchFamily="18" charset="0"/>
              </a:rPr>
              <a:t>Les équipes peuvent commencer à réfléchir sur les critères, et noter leurs idées dans la section A1. Encourager les équipes à trouver le plus grand nombre de critères possible (voir encart).</a:t>
            </a:r>
          </a:p>
          <a:p>
            <a:pPr marL="228600" indent="-228600" algn="just">
              <a:spcBef>
                <a:spcPts val="600"/>
              </a:spcBef>
              <a:buFont typeface="+mj-lt"/>
              <a:buAutoNum type="arabicPeriod"/>
            </a:pPr>
            <a:r>
              <a:rPr lang="fr-CA" sz="1200" b="1" dirty="0">
                <a:latin typeface="Times New Roman" pitchFamily="18" charset="0"/>
              </a:rPr>
              <a:t>Pour chaque équipe, l’</a:t>
            </a:r>
            <a:r>
              <a:rPr lang="fr-CA" sz="1200" b="1" dirty="0" err="1">
                <a:latin typeface="Times New Roman" pitchFamily="18" charset="0"/>
              </a:rPr>
              <a:t>enseignant.e</a:t>
            </a:r>
            <a:r>
              <a:rPr lang="fr-CA" sz="1200" b="1" dirty="0">
                <a:latin typeface="Times New Roman" pitchFamily="18" charset="0"/>
              </a:rPr>
              <a:t> sélectionne (entoure) 2 critères parmi ceux que l’équipe a identifiés</a:t>
            </a:r>
            <a:r>
              <a:rPr lang="fr-CA" sz="1200" dirty="0">
                <a:latin typeface="Times New Roman" pitchFamily="18" charset="0"/>
              </a:rPr>
              <a:t>. S’assurer que d’une équipe à l’autre, il y a une variété de critères. </a:t>
            </a:r>
          </a:p>
          <a:p>
            <a:pPr marL="228600" indent="-228600" algn="just">
              <a:spcBef>
                <a:spcPts val="600"/>
              </a:spcBef>
              <a:buFont typeface="+mj-lt"/>
              <a:buAutoNum type="arabicPeriod"/>
            </a:pPr>
            <a:r>
              <a:rPr lang="fr-CA" sz="1200" b="1" dirty="0">
                <a:latin typeface="Times New Roman" pitchFamily="18" charset="0"/>
              </a:rPr>
              <a:t>Les élèves transcrivent les deux critères en haut du tableau A2 et identifient les caractéristiques qui correspondent. </a:t>
            </a:r>
            <a:r>
              <a:rPr lang="fr-CA" sz="1200" dirty="0">
                <a:latin typeface="Times New Roman" pitchFamily="18" charset="0"/>
              </a:rPr>
              <a:t>Remplir le reste du tableau A2 (voir encart).</a:t>
            </a:r>
          </a:p>
          <a:p>
            <a:pPr marL="228600" indent="-228600" algn="just">
              <a:spcBef>
                <a:spcPts val="600"/>
              </a:spcBef>
              <a:buFont typeface="+mj-lt"/>
              <a:buAutoNum type="arabicPeriod"/>
            </a:pPr>
            <a:r>
              <a:rPr lang="fr-CA" sz="1200" b="1" dirty="0">
                <a:latin typeface="Times New Roman" pitchFamily="18" charset="0"/>
              </a:rPr>
              <a:t>L’</a:t>
            </a:r>
            <a:r>
              <a:rPr lang="fr-CA" sz="1200" b="1" dirty="0" err="1">
                <a:latin typeface="Times New Roman" pitchFamily="18" charset="0"/>
              </a:rPr>
              <a:t>enseignant.e</a:t>
            </a:r>
            <a:r>
              <a:rPr lang="fr-CA" sz="1200" b="1" dirty="0">
                <a:latin typeface="Times New Roman" pitchFamily="18" charset="0"/>
              </a:rPr>
              <a:t> valide les caractéristiques. </a:t>
            </a:r>
            <a:r>
              <a:rPr lang="fr-CA" sz="1200" dirty="0">
                <a:latin typeface="Times New Roman" pitchFamily="18" charset="0"/>
              </a:rPr>
              <a:t>Il faut garder en tête la limite d’espace de la fiche d’activité C : 4 caractéristiques pour un critère, 5 pour l’autre. </a:t>
            </a:r>
            <a:r>
              <a:rPr lang="fr-CA" sz="1200" u="sng" dirty="0">
                <a:latin typeface="Times New Roman" pitchFamily="18" charset="0"/>
              </a:rPr>
              <a:t>Au besoin, regrouper des caractéristiques sous la rubrique « autre ».</a:t>
            </a:r>
            <a:r>
              <a:rPr lang="fr-CA" sz="1200" dirty="0">
                <a:latin typeface="Times New Roman" pitchFamily="18" charset="0"/>
              </a:rPr>
              <a:t> Par exemple :</a:t>
            </a:r>
          </a:p>
          <a:p>
            <a:pPr algn="just">
              <a:spcBef>
                <a:spcPts val="600"/>
              </a:spcBef>
              <a:buFont typeface="Arial" pitchFamily="34" charset="0"/>
              <a:buChar char="•"/>
            </a:pPr>
            <a:r>
              <a:rPr lang="fr-CA" sz="1200" dirty="0">
                <a:latin typeface="Times New Roman" pitchFamily="18" charset="0"/>
              </a:rPr>
              <a:t>Critère : couleur</a:t>
            </a:r>
          </a:p>
          <a:p>
            <a:pPr algn="just">
              <a:spcBef>
                <a:spcPts val="600"/>
              </a:spcBef>
              <a:buFont typeface="Arial" pitchFamily="34" charset="0"/>
              <a:buChar char="•"/>
            </a:pPr>
            <a:r>
              <a:rPr lang="fr-CA" sz="1200" dirty="0">
                <a:latin typeface="Times New Roman" pitchFamily="18" charset="0"/>
              </a:rPr>
              <a:t>Caractéristiques : 1. bleu 2. vert 3. jaune. 4 orange. 5. autres</a:t>
            </a:r>
          </a:p>
          <a:p>
            <a:pPr marL="0" indent="0" algn="just">
              <a:spcBef>
                <a:spcPts val="600"/>
              </a:spcBef>
              <a:buNone/>
            </a:pPr>
            <a:r>
              <a:rPr lang="fr-CA" sz="1200" dirty="0">
                <a:latin typeface="Times New Roman" pitchFamily="18" charset="0"/>
              </a:rPr>
              <a:t>(Dans un tel cas, on regroupe sous la rubrique « autre » les caractéristiques les moins représentées dans l’échantillon.)</a:t>
            </a:r>
          </a:p>
        </p:txBody>
      </p:sp>
      <p:graphicFrame>
        <p:nvGraphicFramePr>
          <p:cNvPr id="13" name="Espace réservé du contenu 5"/>
          <p:cNvGraphicFramePr>
            <a:graphicFrameLocks noGrp="1"/>
          </p:cNvGraphicFramePr>
          <p:nvPr>
            <p:ph sz="half" idx="1"/>
            <p:custDataLst>
              <p:tags r:id="rId2"/>
            </p:custDataLst>
            <p:extLst>
              <p:ext uri="{D42A27DB-BD31-4B8C-83A1-F6EECF244321}">
                <p14:modId xmlns:p14="http://schemas.microsoft.com/office/powerpoint/2010/main" val="4171343782"/>
              </p:ext>
            </p:extLst>
          </p:nvPr>
        </p:nvGraphicFramePr>
        <p:xfrm>
          <a:off x="71238" y="2441522"/>
          <a:ext cx="2051365" cy="2467186"/>
        </p:xfrm>
        <a:graphic>
          <a:graphicData uri="http://schemas.openxmlformats.org/drawingml/2006/table">
            <a:tbl>
              <a:tblPr firstRow="1" bandRow="1">
                <a:tableStyleId>{5C22544A-7EE6-4342-B048-85BDC9FD1C3A}</a:tableStyleId>
              </a:tblPr>
              <a:tblGrid>
                <a:gridCol w="440896">
                  <a:extLst>
                    <a:ext uri="{9D8B030D-6E8A-4147-A177-3AD203B41FA5}">
                      <a16:colId xmlns:a16="http://schemas.microsoft.com/office/drawing/2014/main" val="20000"/>
                    </a:ext>
                  </a:extLst>
                </a:gridCol>
                <a:gridCol w="1610469">
                  <a:extLst>
                    <a:ext uri="{9D8B030D-6E8A-4147-A177-3AD203B41FA5}">
                      <a16:colId xmlns:a16="http://schemas.microsoft.com/office/drawing/2014/main" val="20001"/>
                    </a:ext>
                  </a:extLst>
                </a:gridCol>
              </a:tblGrid>
              <a:tr h="265441">
                <a:tc gridSpan="2">
                  <a:txBody>
                    <a:bodyPr/>
                    <a:lstStyle/>
                    <a:p>
                      <a:pPr algn="ctr"/>
                      <a:r>
                        <a:rPr lang="fr-FR" sz="1400" dirty="0">
                          <a:latin typeface="Times New Roman" pitchFamily="18" charset="0"/>
                        </a:rPr>
                        <a:t>Matériel</a:t>
                      </a:r>
                      <a:r>
                        <a:rPr lang="fr-FR" sz="1400" baseline="0" dirty="0">
                          <a:latin typeface="Times New Roman" pitchFamily="18" charset="0"/>
                        </a:rPr>
                        <a:t> nécessaire</a:t>
                      </a:r>
                      <a:endParaRPr lang="fr-FR" sz="1400" dirty="0">
                        <a:latin typeface="Times New Roman" pitchFamily="18" charset="0"/>
                      </a:endParaRPr>
                    </a:p>
                  </a:txBody>
                  <a:tcPr/>
                </a:tc>
                <a:tc hMerge="1">
                  <a:txBody>
                    <a:bodyPr/>
                    <a:lstStyle/>
                    <a:p>
                      <a:endParaRPr lang="fr-FR"/>
                    </a:p>
                  </a:txBody>
                  <a:tcPr/>
                </a:tc>
                <a:extLst>
                  <a:ext uri="{0D108BD9-81ED-4DB2-BD59-A6C34878D82A}">
                    <a16:rowId xmlns:a16="http://schemas.microsoft.com/office/drawing/2014/main" val="10000"/>
                  </a:ext>
                </a:extLst>
              </a:tr>
              <a:tr h="364066">
                <a:tc gridSpan="2">
                  <a:txBody>
                    <a:bodyPr/>
                    <a:lstStyle/>
                    <a:p>
                      <a:pPr algn="ctr"/>
                      <a:r>
                        <a:rPr lang="fr-FR" sz="1200" b="1" dirty="0">
                          <a:latin typeface="Times New Roman" pitchFamily="18" charset="0"/>
                        </a:rPr>
                        <a:t>Par équipe de 2</a:t>
                      </a:r>
                    </a:p>
                  </a:txBody>
                  <a:tcPr anchor="ctr"/>
                </a:tc>
                <a:tc hMerge="1">
                  <a:txBody>
                    <a:bodyPr/>
                    <a:lstStyle/>
                    <a:p>
                      <a:pPr marL="0" indent="0">
                        <a:buNone/>
                      </a:pPr>
                      <a:endParaRPr lang="fr-FR" sz="1200" dirty="0">
                        <a:latin typeface="Times New Roman" pitchFamily="18" charset="0"/>
                      </a:endParaRPr>
                    </a:p>
                  </a:txBody>
                  <a:tcPr/>
                </a:tc>
                <a:extLst>
                  <a:ext uri="{0D108BD9-81ED-4DB2-BD59-A6C34878D82A}">
                    <a16:rowId xmlns:a16="http://schemas.microsoft.com/office/drawing/2014/main" val="10001"/>
                  </a:ext>
                </a:extLst>
              </a:tr>
              <a:tr h="716692">
                <a:tc>
                  <a:txBody>
                    <a:bodyPr/>
                    <a:lstStyle/>
                    <a:p>
                      <a:pPr algn="ctr"/>
                      <a:r>
                        <a:rPr lang="fr-FR" sz="1200" dirty="0">
                          <a:latin typeface="Times New Roman" pitchFamily="18" charset="0"/>
                        </a:rPr>
                        <a:t>1</a:t>
                      </a:r>
                      <a:endParaRPr lang="fr-FR" sz="1200" baseline="0" dirty="0">
                        <a:latin typeface="Times New Roman" pitchFamily="18" charset="0"/>
                      </a:endParaRPr>
                    </a:p>
                    <a:p>
                      <a:pPr algn="ctr"/>
                      <a:endParaRPr lang="fr-FR" sz="1200" baseline="0" dirty="0">
                        <a:latin typeface="Times New Roman" pitchFamily="18" charset="0"/>
                      </a:endParaRPr>
                    </a:p>
                    <a:p>
                      <a:pPr algn="ctr"/>
                      <a:endParaRPr lang="fr-FR" sz="1200" baseline="0" dirty="0">
                        <a:latin typeface="Times New Roman" pitchFamily="18" charset="0"/>
                      </a:endParaRPr>
                    </a:p>
                    <a:p>
                      <a:pPr algn="ctr"/>
                      <a:r>
                        <a:rPr lang="fr-FR" sz="1200" baseline="0" dirty="0">
                          <a:latin typeface="Times New Roman" pitchFamily="18" charset="0"/>
                        </a:rPr>
                        <a:t>1</a:t>
                      </a:r>
                    </a:p>
                    <a:p>
                      <a:pPr algn="ctr"/>
                      <a:r>
                        <a:rPr lang="fr-FR" sz="1200" baseline="0" dirty="0">
                          <a:latin typeface="Times New Roman" pitchFamily="18" charset="0"/>
                        </a:rPr>
                        <a:t>1</a:t>
                      </a:r>
                    </a:p>
                    <a:p>
                      <a:pPr algn="ctr"/>
                      <a:endParaRPr lang="fr-FR" sz="1000" baseline="0" dirty="0">
                        <a:latin typeface="Times New Roman" pitchFamily="18" charset="0"/>
                      </a:endParaRPr>
                    </a:p>
                    <a:p>
                      <a:pPr algn="ctr"/>
                      <a:endParaRPr lang="fr-FR" sz="1000" baseline="0" dirty="0">
                        <a:latin typeface="Times New Roman" pitchFamily="18" charset="0"/>
                      </a:endParaRPr>
                    </a:p>
                    <a:p>
                      <a:pPr algn="ctr"/>
                      <a:r>
                        <a:rPr lang="fr-FR" sz="1200" baseline="0" dirty="0">
                          <a:latin typeface="Times New Roman" pitchFamily="18" charset="0"/>
                        </a:rPr>
                        <a:t>1</a:t>
                      </a:r>
                    </a:p>
                    <a:p>
                      <a:pPr algn="ctr"/>
                      <a:endParaRPr lang="fr-FR" sz="1000" baseline="0" dirty="0">
                        <a:latin typeface="Times New Roman" pitchFamily="18" charset="0"/>
                      </a:endParaRPr>
                    </a:p>
                    <a:p>
                      <a:pPr algn="ctr"/>
                      <a:endParaRPr lang="fr-FR" sz="1000" baseline="0" dirty="0">
                        <a:latin typeface="Times New Roman" pitchFamily="18" charset="0"/>
                      </a:endParaRPr>
                    </a:p>
                  </a:txBody>
                  <a:tcPr/>
                </a:tc>
                <a:tc>
                  <a:txBody>
                    <a:bodyPr/>
                    <a:lstStyle/>
                    <a:p>
                      <a:pPr marL="0" indent="0">
                        <a:buNone/>
                      </a:pPr>
                      <a:r>
                        <a:rPr lang="fr-FR" sz="1200" dirty="0">
                          <a:latin typeface="Times New Roman" pitchFamily="18" charset="0"/>
                        </a:rPr>
                        <a:t>Sac</a:t>
                      </a:r>
                      <a:r>
                        <a:rPr lang="fr-FR" sz="1200" baseline="0" dirty="0">
                          <a:latin typeface="Times New Roman" pitchFamily="18" charset="0"/>
                        </a:rPr>
                        <a:t> de b</a:t>
                      </a:r>
                      <a:r>
                        <a:rPr lang="fr-FR" sz="1200" dirty="0">
                          <a:latin typeface="Times New Roman" pitchFamily="18" charset="0"/>
                        </a:rPr>
                        <a:t>outons</a:t>
                      </a:r>
                      <a:r>
                        <a:rPr lang="fr-FR" sz="1200" baseline="0" dirty="0">
                          <a:latin typeface="Times New Roman" pitchFamily="18" charset="0"/>
                        </a:rPr>
                        <a:t> de différentes couleurs, grosseurs, etc.</a:t>
                      </a:r>
                    </a:p>
                    <a:p>
                      <a:pPr marL="0" indent="0">
                        <a:buNone/>
                      </a:pPr>
                      <a:r>
                        <a:rPr lang="fr-FR" sz="1200" dirty="0">
                          <a:latin typeface="Times New Roman" pitchFamily="18" charset="0"/>
                        </a:rPr>
                        <a:t>Fiche d’activité A</a:t>
                      </a:r>
                    </a:p>
                    <a:p>
                      <a:pPr marL="0" indent="0">
                        <a:buNone/>
                      </a:pPr>
                      <a:r>
                        <a:rPr lang="fr-FR" sz="1200" baseline="0" dirty="0">
                          <a:latin typeface="Times New Roman" pitchFamily="18" charset="0"/>
                        </a:rPr>
                        <a:t>Fiche d’activité B</a:t>
                      </a:r>
                    </a:p>
                    <a:p>
                      <a:pPr marL="0" indent="0">
                        <a:buNone/>
                      </a:pPr>
                      <a:r>
                        <a:rPr lang="fr-FR" sz="1000" b="1" i="0" dirty="0">
                          <a:latin typeface="Times New Roman" pitchFamily="18" charset="0"/>
                        </a:rPr>
                        <a:t>(A et B imprimées</a:t>
                      </a:r>
                      <a:r>
                        <a:rPr lang="fr-FR" sz="1000" b="1" i="0" baseline="0" dirty="0">
                          <a:latin typeface="Times New Roman" pitchFamily="18" charset="0"/>
                        </a:rPr>
                        <a:t> recto-verso)</a:t>
                      </a:r>
                      <a:endParaRPr lang="fr-FR" sz="1000" baseline="0" dirty="0">
                        <a:latin typeface="Times New Roman" pitchFamily="18" charset="0"/>
                      </a:endParaRPr>
                    </a:p>
                    <a:p>
                      <a:pPr marL="0" indent="0">
                        <a:buNone/>
                      </a:pPr>
                      <a:r>
                        <a:rPr lang="fr-FR" sz="1200" baseline="0" dirty="0">
                          <a:latin typeface="Times New Roman" pitchFamily="18" charset="0"/>
                        </a:rPr>
                        <a:t>Fiche d’activité C</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1" i="0" dirty="0">
                          <a:latin typeface="Times New Roman" pitchFamily="18" charset="0"/>
                        </a:rPr>
                        <a:t>(C1 et C2, imprimées</a:t>
                      </a:r>
                      <a:r>
                        <a:rPr lang="fr-FR" sz="1000" b="1" i="0" baseline="0" dirty="0">
                          <a:latin typeface="Times New Roman" pitchFamily="18" charset="0"/>
                        </a:rPr>
                        <a:t> recto-verso)</a:t>
                      </a:r>
                    </a:p>
                  </a:txBody>
                  <a:tcPr/>
                </a:tc>
                <a:extLst>
                  <a:ext uri="{0D108BD9-81ED-4DB2-BD59-A6C34878D82A}">
                    <a16:rowId xmlns:a16="http://schemas.microsoft.com/office/drawing/2014/main" val="10002"/>
                  </a:ext>
                </a:extLst>
              </a:tr>
            </a:tbl>
          </a:graphicData>
        </a:graphic>
      </p:graphicFrame>
      <p:graphicFrame>
        <p:nvGraphicFramePr>
          <p:cNvPr id="17" name="Tableau 16"/>
          <p:cNvGraphicFramePr>
            <a:graphicFrameLocks noGrp="1"/>
          </p:cNvGraphicFramePr>
          <p:nvPr>
            <p:custDataLst>
              <p:tags r:id="rId3"/>
            </p:custDataLst>
            <p:extLst>
              <p:ext uri="{D42A27DB-BD31-4B8C-83A1-F6EECF244321}">
                <p14:modId xmlns:p14="http://schemas.microsoft.com/office/powerpoint/2010/main" val="3468606511"/>
              </p:ext>
            </p:extLst>
          </p:nvPr>
        </p:nvGraphicFramePr>
        <p:xfrm>
          <a:off x="62586" y="1867206"/>
          <a:ext cx="2028118" cy="489967"/>
        </p:xfrm>
        <a:graphic>
          <a:graphicData uri="http://schemas.openxmlformats.org/drawingml/2006/table">
            <a:tbl>
              <a:tblPr firstRow="1" bandRow="1">
                <a:tableStyleId>{5C22544A-7EE6-4342-B048-85BDC9FD1C3A}</a:tableStyleId>
              </a:tblPr>
              <a:tblGrid>
                <a:gridCol w="2028118">
                  <a:extLst>
                    <a:ext uri="{9D8B030D-6E8A-4147-A177-3AD203B41FA5}">
                      <a16:colId xmlns:a16="http://schemas.microsoft.com/office/drawing/2014/main" val="20000"/>
                    </a:ext>
                  </a:extLst>
                </a:gridCol>
              </a:tblGrid>
              <a:tr h="489967">
                <a:tc>
                  <a:txBody>
                    <a:bodyPr/>
                    <a:lstStyle/>
                    <a:p>
                      <a:endParaRPr lang="fr-FR" sz="200" b="0" i="0" dirty="0">
                        <a:solidFill>
                          <a:schemeClr val="tx1"/>
                        </a:solidFill>
                        <a:latin typeface="Times New Roman" pitchFamily="18" charset="0"/>
                      </a:endParaRPr>
                    </a:p>
                    <a:p>
                      <a:pPr algn="ctr"/>
                      <a:r>
                        <a:rPr lang="fr-FR" sz="1400" b="1" i="0" dirty="0">
                          <a:solidFill>
                            <a:schemeClr val="tx1"/>
                          </a:solidFill>
                          <a:latin typeface="Times New Roman" pitchFamily="18" charset="0"/>
                        </a:rPr>
                        <a:t>Durée : </a:t>
                      </a:r>
                      <a:r>
                        <a:rPr lang="fr-FR" sz="1400" b="1" i="0" baseline="0" dirty="0">
                          <a:solidFill>
                            <a:schemeClr val="tx1"/>
                          </a:solidFill>
                          <a:latin typeface="Times New Roman" pitchFamily="18" charset="0"/>
                        </a:rPr>
                        <a:t>70 </a:t>
                      </a:r>
                      <a:r>
                        <a:rPr lang="fr-FR" sz="1400" b="1" i="0" dirty="0">
                          <a:solidFill>
                            <a:schemeClr val="tx1"/>
                          </a:solidFill>
                          <a:latin typeface="Times New Roman" pitchFamily="18" charset="0"/>
                        </a:rPr>
                        <a:t>minutes</a:t>
                      </a:r>
                    </a:p>
                  </a:txBody>
                  <a:tcPr anchor="ctr">
                    <a:solidFill>
                      <a:schemeClr val="accent2">
                        <a:lumMod val="10000"/>
                        <a:lumOff val="90000"/>
                      </a:schemeClr>
                    </a:solidFill>
                  </a:tcPr>
                </a:tc>
                <a:extLst>
                  <a:ext uri="{0D108BD9-81ED-4DB2-BD59-A6C34878D82A}">
                    <a16:rowId xmlns:a16="http://schemas.microsoft.com/office/drawing/2014/main" val="10000"/>
                  </a:ext>
                </a:extLst>
              </a:tr>
            </a:tbl>
          </a:graphicData>
        </a:graphic>
      </p:graphicFrame>
      <p:sp>
        <p:nvSpPr>
          <p:cNvPr id="8" name="Espace réservé du numéro de diapositive 1"/>
          <p:cNvSpPr txBox="1">
            <a:spLocks/>
          </p:cNvSpPr>
          <p:nvPr>
            <p:custDataLst>
              <p:tags r:id="rId4"/>
            </p:custDataLst>
          </p:nvPr>
        </p:nvSpPr>
        <p:spPr>
          <a:xfrm>
            <a:off x="5745708" y="8018836"/>
            <a:ext cx="1112292" cy="1135797"/>
          </a:xfrm>
          <a:prstGeom prst="rect">
            <a:avLst/>
          </a:prstGeom>
        </p:spPr>
        <p:txBody>
          <a:bodyPr vert="horz" lIns="91440" tIns="45720" rIns="91440" bIns="45720" rtlCol="0" anchor="ctr"/>
          <a:lstStyle>
            <a:defPPr>
              <a:defRPr lang="en-US"/>
            </a:defPPr>
            <a:lvl1pPr marL="0" algn="r" defTabSz="457200" rtl="0" eaLnBrk="1" latinLnBrk="0" hangingPunct="1">
              <a:defRPr sz="8200" kern="1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7FB875-5C85-AB42-9DC5-178568A424B8}" type="slidenum">
              <a:rPr lang="en-US" smtClean="0"/>
              <a:pPr/>
              <a:t>8</a:t>
            </a:fld>
            <a:endParaRPr lang="en-US" dirty="0"/>
          </a:p>
        </p:txBody>
      </p:sp>
      <p:sp>
        <p:nvSpPr>
          <p:cNvPr id="10" name="Rectangle 9"/>
          <p:cNvSpPr/>
          <p:nvPr>
            <p:custDataLst>
              <p:tags r:id="rId5"/>
            </p:custDataLst>
          </p:nvPr>
        </p:nvSpPr>
        <p:spPr>
          <a:xfrm>
            <a:off x="71238" y="5391151"/>
            <a:ext cx="2051365" cy="3016210"/>
          </a:xfrm>
          <a:prstGeom prst="rect">
            <a:avLst/>
          </a:prstGeom>
          <a:solidFill>
            <a:schemeClr val="accent2">
              <a:lumMod val="10000"/>
              <a:lumOff val="90000"/>
            </a:schemeClr>
          </a:solidFill>
        </p:spPr>
        <p:txBody>
          <a:bodyPr wrap="square">
            <a:spAutoFit/>
          </a:bodyPr>
          <a:lstStyle/>
          <a:p>
            <a:pPr algn="ctr"/>
            <a:r>
              <a:rPr lang="en-US" sz="1400" b="1" dirty="0" err="1">
                <a:latin typeface="Times New Roman" pitchFamily="18" charset="0"/>
                <a:cs typeface="Times New Roman" pitchFamily="18" charset="0"/>
              </a:rPr>
              <a:t>Trucs</a:t>
            </a:r>
            <a:endParaRPr lang="en-US" sz="1400" b="1" dirty="0">
              <a:latin typeface="Times New Roman" pitchFamily="18" charset="0"/>
              <a:cs typeface="Times New Roman" pitchFamily="18" charset="0"/>
            </a:endParaRPr>
          </a:p>
          <a:p>
            <a:pPr algn="just"/>
            <a:endParaRPr lang="fr-CA" sz="800" b="1" dirty="0">
              <a:latin typeface="Times New Roman" pitchFamily="18" charset="0"/>
              <a:cs typeface="Times New Roman" pitchFamily="18" charset="0"/>
            </a:endParaRPr>
          </a:p>
          <a:p>
            <a:r>
              <a:rPr lang="fr-CA" sz="1200" b="1" dirty="0">
                <a:latin typeface="Times New Roman" pitchFamily="18" charset="0"/>
                <a:cs typeface="Times New Roman" pitchFamily="18" charset="0"/>
              </a:rPr>
              <a:t>Pour aider à identifier des critères : </a:t>
            </a:r>
            <a:r>
              <a:rPr lang="fr-CA" sz="1200" dirty="0">
                <a:latin typeface="Times New Roman" pitchFamily="18" charset="0"/>
                <a:cs typeface="Times New Roman" pitchFamily="18" charset="0"/>
              </a:rPr>
              <a:t>Choisir deux boutons. Demander aux élèves en quoi ils sont identiques et en quoi ils sont différents. Répéter avec d’autres paires de boutons.</a:t>
            </a:r>
          </a:p>
          <a:p>
            <a:endParaRPr lang="fr-CA" sz="1200" b="1" dirty="0">
              <a:latin typeface="Times New Roman" pitchFamily="18" charset="0"/>
              <a:cs typeface="Times New Roman" pitchFamily="18" charset="0"/>
            </a:endParaRPr>
          </a:p>
          <a:p>
            <a:r>
              <a:rPr lang="fr-CA" sz="1200" b="1" dirty="0">
                <a:latin typeface="Times New Roman" pitchFamily="18" charset="0"/>
                <a:cs typeface="Times New Roman" pitchFamily="18" charset="0"/>
              </a:rPr>
              <a:t>Pour aider à identifier les caractéristiques : </a:t>
            </a:r>
            <a:r>
              <a:rPr lang="fr-CA" sz="1200" dirty="0">
                <a:latin typeface="Times New Roman" pitchFamily="18" charset="0"/>
                <a:cs typeface="Times New Roman" pitchFamily="18" charset="0"/>
              </a:rPr>
              <a:t>Demander aux élèves de trier leurs boutons selon le critère retenu, puis de nommer les tas ainsi formés.</a:t>
            </a:r>
            <a:endParaRPr lang="en-US" sz="1200" dirty="0">
              <a:latin typeface="Times New Roman" pitchFamily="18" charset="0"/>
              <a:cs typeface="Times New Roman" pitchFamily="18" charset="0"/>
            </a:endParaRPr>
          </a:p>
        </p:txBody>
      </p:sp>
      <p:sp>
        <p:nvSpPr>
          <p:cNvPr id="12" name="Title 3"/>
          <p:cNvSpPr txBox="1">
            <a:spLocks/>
          </p:cNvSpPr>
          <p:nvPr>
            <p:custDataLst>
              <p:tags r:id="rId6"/>
            </p:custDataLst>
          </p:nvPr>
        </p:nvSpPr>
        <p:spPr>
          <a:xfrm>
            <a:off x="20926" y="22632"/>
            <a:ext cx="4274057" cy="1072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dirty="0" err="1">
                <a:latin typeface="Times New Roman" pitchFamily="18" charset="0"/>
              </a:rPr>
              <a:t>Réalisation</a:t>
            </a:r>
            <a:endParaRPr lang="en-US" sz="3000" dirty="0">
              <a:latin typeface="Times New Roman" pitchFamily="18" charset="0"/>
            </a:endParaRPr>
          </a:p>
          <a:p>
            <a:pPr algn="l"/>
            <a:r>
              <a:rPr lang="en-US" sz="2400" dirty="0">
                <a:latin typeface="Times New Roman" pitchFamily="18" charset="0"/>
              </a:rPr>
              <a:t>2. Les </a:t>
            </a:r>
            <a:r>
              <a:rPr lang="en-US" sz="2400" dirty="0" err="1">
                <a:latin typeface="Times New Roman" pitchFamily="18" charset="0"/>
              </a:rPr>
              <a:t>boutons</a:t>
            </a:r>
            <a:endParaRPr lang="en-US" sz="2400" dirty="0">
              <a:latin typeface="Times New Roman" pitchFamily="18" charset="0"/>
            </a:endParaRPr>
          </a:p>
        </p:txBody>
      </p:sp>
      <p:pic>
        <p:nvPicPr>
          <p:cNvPr id="2" name="Image 1" descr="Une image contenant cercle, capture d’écran, Caractère coloré, espace&#10;&#10;Description générée automatiquement">
            <a:extLst>
              <a:ext uri="{FF2B5EF4-FFF2-40B4-BE49-F238E27FC236}">
                <a16:creationId xmlns:a16="http://schemas.microsoft.com/office/drawing/2014/main" id="{0CB15EB0-998B-4805-9E14-A75E9CA94760}"/>
              </a:ext>
            </a:extLst>
          </p:cNvPr>
          <p:cNvPicPr>
            <a:picLocks noChangeAspect="1"/>
          </p:cNvPicPr>
          <p:nvPr/>
        </p:nvPicPr>
        <p:blipFill>
          <a:blip r:embed="rId8"/>
          <a:stretch>
            <a:fillRect/>
          </a:stretch>
        </p:blipFill>
        <p:spPr>
          <a:xfrm>
            <a:off x="4266000" y="-493770"/>
            <a:ext cx="2592000" cy="2592000"/>
          </a:xfrm>
          <a:prstGeom prst="rect">
            <a:avLst/>
          </a:prstGeom>
        </p:spPr>
      </p:pic>
    </p:spTree>
    <p:extLst>
      <p:ext uri="{BB962C8B-B14F-4D97-AF65-F5344CB8AC3E}">
        <p14:creationId xmlns:p14="http://schemas.microsoft.com/office/powerpoint/2010/main" val="167114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a:spLocks noGrp="1"/>
          </p:cNvSpPr>
          <p:nvPr>
            <p:ph sz="half" idx="1"/>
            <p:custDataLst>
              <p:tags r:id="rId1"/>
            </p:custDataLst>
          </p:nvPr>
        </p:nvSpPr>
        <p:spPr>
          <a:xfrm>
            <a:off x="109484" y="1570567"/>
            <a:ext cx="6639033" cy="7135283"/>
          </a:xfrm>
          <a:noFill/>
        </p:spPr>
        <p:style>
          <a:lnRef idx="2">
            <a:schemeClr val="accent1"/>
          </a:lnRef>
          <a:fillRef idx="1">
            <a:schemeClr val="lt1"/>
          </a:fillRef>
          <a:effectRef idx="0">
            <a:schemeClr val="accent1"/>
          </a:effectRef>
          <a:fontRef idx="minor">
            <a:schemeClr val="dk1"/>
          </a:fontRef>
        </p:style>
        <p:txBody>
          <a:bodyPr>
            <a:normAutofit/>
          </a:bodyPr>
          <a:lstStyle/>
          <a:p>
            <a:pPr marL="0" lvl="0" indent="0" algn="just">
              <a:spcBef>
                <a:spcPts val="600"/>
              </a:spcBef>
              <a:buNone/>
            </a:pPr>
            <a:r>
              <a:rPr lang="en-US" sz="2400" i="1" dirty="0">
                <a:solidFill>
                  <a:srgbClr val="000000"/>
                </a:solidFill>
                <a:latin typeface="Times New Roman" pitchFamily="18" charset="0"/>
              </a:rPr>
              <a:t>Première classification des </a:t>
            </a:r>
            <a:r>
              <a:rPr lang="en-US" sz="2400" i="1" dirty="0" err="1">
                <a:solidFill>
                  <a:srgbClr val="000000"/>
                </a:solidFill>
                <a:latin typeface="Times New Roman" pitchFamily="18" charset="0"/>
              </a:rPr>
              <a:t>boutons</a:t>
            </a:r>
            <a:r>
              <a:rPr lang="en-US" sz="2400" i="1" dirty="0">
                <a:solidFill>
                  <a:srgbClr val="000000"/>
                </a:solidFill>
                <a:latin typeface="Times New Roman" pitchFamily="18" charset="0"/>
              </a:rPr>
              <a:t> </a:t>
            </a:r>
            <a:r>
              <a:rPr lang="fr-CA" sz="1400" dirty="0">
                <a:solidFill>
                  <a:srgbClr val="000000"/>
                </a:solidFill>
                <a:latin typeface="Times New Roman" pitchFamily="18" charset="0"/>
              </a:rPr>
              <a:t>(20 minutes)</a:t>
            </a:r>
          </a:p>
          <a:p>
            <a:pPr marL="228600" lvl="0" indent="-228600" algn="just">
              <a:spcBef>
                <a:spcPts val="600"/>
              </a:spcBef>
              <a:buFont typeface="+mj-lt"/>
              <a:buAutoNum type="arabicPeriod"/>
            </a:pPr>
            <a:r>
              <a:rPr lang="fr-CA" sz="1200" b="1" dirty="0">
                <a:solidFill>
                  <a:srgbClr val="000000"/>
                </a:solidFill>
                <a:latin typeface="Times New Roman" pitchFamily="18" charset="0"/>
              </a:rPr>
              <a:t>Distribuer la Fiche d’activité C.</a:t>
            </a:r>
          </a:p>
          <a:p>
            <a:pPr marL="228600" lvl="0" indent="-228600" algn="just">
              <a:spcBef>
                <a:spcPts val="600"/>
              </a:spcBef>
              <a:buFont typeface="+mj-lt"/>
              <a:buAutoNum type="arabicPeriod"/>
            </a:pPr>
            <a:r>
              <a:rPr lang="fr-CA" sz="1200" b="1" dirty="0">
                <a:solidFill>
                  <a:srgbClr val="000000"/>
                </a:solidFill>
                <a:latin typeface="Times New Roman" pitchFamily="18" charset="0"/>
              </a:rPr>
              <a:t>Sur C1, les élèves doivent copier leurs critères et caractéristiques</a:t>
            </a:r>
            <a:r>
              <a:rPr lang="fr-CA" sz="1200" dirty="0">
                <a:solidFill>
                  <a:srgbClr val="000000"/>
                </a:solidFill>
                <a:latin typeface="Times New Roman" pitchFamily="18" charset="0"/>
              </a:rPr>
              <a:t>. Il est possible que des lignes ou des colonnes ne soient pas utilisées.</a:t>
            </a:r>
          </a:p>
          <a:p>
            <a:pPr marL="228600" lvl="0" indent="-228600" algn="just">
              <a:spcBef>
                <a:spcPts val="600"/>
              </a:spcBef>
              <a:buFont typeface="+mj-lt"/>
              <a:buAutoNum type="arabicPeriod"/>
            </a:pPr>
            <a:r>
              <a:rPr lang="fr-CA" sz="1200" b="1" dirty="0">
                <a:solidFill>
                  <a:srgbClr val="000000"/>
                </a:solidFill>
                <a:latin typeface="Times New Roman" pitchFamily="18" charset="0"/>
              </a:rPr>
              <a:t>Les équipes classent leurs boutons selon ces critères. </a:t>
            </a:r>
            <a:r>
              <a:rPr lang="fr-CA" sz="1200" dirty="0">
                <a:solidFill>
                  <a:srgbClr val="000000"/>
                </a:solidFill>
                <a:latin typeface="Times New Roman" pitchFamily="18" charset="0"/>
              </a:rPr>
              <a:t>Ils peuvent s’aider de la fiche B pour faire les petits tas, mais doivent utiliser la fiche C1 pour noter les résultats, incluant le total de chaque colonne et chaque ligne</a:t>
            </a:r>
            <a:r>
              <a:rPr lang="fr-CA" sz="1100" dirty="0">
                <a:solidFill>
                  <a:srgbClr val="000000"/>
                </a:solidFill>
                <a:latin typeface="Times New Roman" pitchFamily="18" charset="0"/>
              </a:rPr>
              <a:t>.</a:t>
            </a:r>
          </a:p>
          <a:p>
            <a:pPr marL="0" lvl="0" indent="0" algn="just">
              <a:spcBef>
                <a:spcPts val="600"/>
              </a:spcBef>
              <a:buNone/>
            </a:pPr>
            <a:endParaRPr lang="fr-CA" sz="1200" dirty="0">
              <a:solidFill>
                <a:srgbClr val="000000"/>
              </a:solidFill>
              <a:latin typeface="Times New Roman" pitchFamily="18" charset="0"/>
            </a:endParaRPr>
          </a:p>
          <a:p>
            <a:pPr marL="0" indent="0" algn="just">
              <a:spcBef>
                <a:spcPts val="600"/>
              </a:spcBef>
              <a:buNone/>
            </a:pPr>
            <a:r>
              <a:rPr lang="en-US" sz="2400" i="1" dirty="0" err="1">
                <a:latin typeface="Times New Roman" pitchFamily="18" charset="0"/>
              </a:rPr>
              <a:t>Deuxième</a:t>
            </a:r>
            <a:r>
              <a:rPr lang="en-US" sz="2400" i="1" dirty="0">
                <a:latin typeface="Times New Roman" pitchFamily="18" charset="0"/>
              </a:rPr>
              <a:t> classification des </a:t>
            </a:r>
            <a:r>
              <a:rPr lang="en-US" sz="2400" i="1" dirty="0" err="1">
                <a:latin typeface="Times New Roman" pitchFamily="18" charset="0"/>
              </a:rPr>
              <a:t>boutons</a:t>
            </a:r>
            <a:r>
              <a:rPr lang="en-US" sz="2400" i="1" dirty="0">
                <a:latin typeface="Times New Roman" pitchFamily="18" charset="0"/>
              </a:rPr>
              <a:t> </a:t>
            </a:r>
            <a:r>
              <a:rPr lang="fr-CA" sz="1400" dirty="0">
                <a:latin typeface="Times New Roman" pitchFamily="18" charset="0"/>
              </a:rPr>
              <a:t>(15 min.)</a:t>
            </a:r>
          </a:p>
          <a:p>
            <a:pPr marL="228600" indent="-228600" algn="just">
              <a:spcBef>
                <a:spcPts val="600"/>
              </a:spcBef>
              <a:buFont typeface="+mj-lt"/>
              <a:buAutoNum type="arabicPeriod"/>
            </a:pPr>
            <a:r>
              <a:rPr lang="en-US" sz="1200" b="1" dirty="0">
                <a:latin typeface="Times New Roman" pitchFamily="18" charset="0"/>
              </a:rPr>
              <a:t>Les </a:t>
            </a:r>
            <a:r>
              <a:rPr lang="en-US" sz="1200" b="1" dirty="0" err="1">
                <a:latin typeface="Times New Roman" pitchFamily="18" charset="0"/>
              </a:rPr>
              <a:t>élèves</a:t>
            </a:r>
            <a:r>
              <a:rPr lang="en-US" sz="1200" b="1" dirty="0">
                <a:latin typeface="Times New Roman" pitchFamily="18" charset="0"/>
              </a:rPr>
              <a:t> </a:t>
            </a:r>
            <a:r>
              <a:rPr lang="en-US" sz="1200" b="1" dirty="0" err="1">
                <a:latin typeface="Times New Roman" pitchFamily="18" charset="0"/>
              </a:rPr>
              <a:t>doivent</a:t>
            </a:r>
            <a:r>
              <a:rPr lang="en-US" sz="1200" b="1" dirty="0">
                <a:latin typeface="Times New Roman" pitchFamily="18" charset="0"/>
              </a:rPr>
              <a:t> </a:t>
            </a:r>
            <a:r>
              <a:rPr lang="en-US" sz="1200" b="1" dirty="0" err="1">
                <a:latin typeface="Times New Roman" pitchFamily="18" charset="0"/>
              </a:rPr>
              <a:t>recopier</a:t>
            </a:r>
            <a:r>
              <a:rPr lang="en-US" sz="1200" b="1" dirty="0">
                <a:latin typeface="Times New Roman" pitchFamily="18" charset="0"/>
              </a:rPr>
              <a:t> </a:t>
            </a:r>
            <a:r>
              <a:rPr lang="en-US" sz="1200" b="1" dirty="0" err="1">
                <a:latin typeface="Times New Roman" pitchFamily="18" charset="0"/>
              </a:rPr>
              <a:t>leurs</a:t>
            </a:r>
            <a:r>
              <a:rPr lang="en-US" sz="1200" b="1" dirty="0">
                <a:latin typeface="Times New Roman" pitchFamily="18" charset="0"/>
              </a:rPr>
              <a:t> </a:t>
            </a:r>
            <a:r>
              <a:rPr lang="en-US" sz="1200" b="1" dirty="0" err="1">
                <a:latin typeface="Times New Roman" pitchFamily="18" charset="0"/>
              </a:rPr>
              <a:t>critères</a:t>
            </a:r>
            <a:r>
              <a:rPr lang="en-US" sz="1200" b="1" dirty="0">
                <a:latin typeface="Times New Roman" pitchFamily="18" charset="0"/>
              </a:rPr>
              <a:t> et </a:t>
            </a:r>
            <a:r>
              <a:rPr lang="en-US" sz="1200" b="1" dirty="0" err="1">
                <a:latin typeface="Times New Roman" pitchFamily="18" charset="0"/>
              </a:rPr>
              <a:t>caractéristiques</a:t>
            </a:r>
            <a:r>
              <a:rPr lang="en-US" sz="1200" b="1" dirty="0">
                <a:latin typeface="Times New Roman" pitchFamily="18" charset="0"/>
              </a:rPr>
              <a:t> </a:t>
            </a:r>
            <a:r>
              <a:rPr lang="en-US" sz="1200" b="1" dirty="0" err="1">
                <a:latin typeface="Times New Roman" pitchFamily="18" charset="0"/>
              </a:rPr>
              <a:t>sur</a:t>
            </a:r>
            <a:r>
              <a:rPr lang="en-US" sz="1200" b="1" dirty="0">
                <a:latin typeface="Times New Roman" pitchFamily="18" charset="0"/>
              </a:rPr>
              <a:t> la fiche </a:t>
            </a:r>
            <a:r>
              <a:rPr lang="en-US" sz="1200" b="1" dirty="0" err="1">
                <a:latin typeface="Times New Roman" pitchFamily="18" charset="0"/>
              </a:rPr>
              <a:t>d’élève</a:t>
            </a:r>
            <a:r>
              <a:rPr lang="en-US" sz="1200" b="1" dirty="0">
                <a:latin typeface="Times New Roman" pitchFamily="18" charset="0"/>
              </a:rPr>
              <a:t> C2</a:t>
            </a:r>
            <a:r>
              <a:rPr lang="en-US" sz="1200" dirty="0">
                <a:latin typeface="Times New Roman" pitchFamily="18" charset="0"/>
              </a:rPr>
              <a:t>. Il </a:t>
            </a:r>
            <a:r>
              <a:rPr lang="en-US" sz="1200" dirty="0" err="1">
                <a:latin typeface="Times New Roman" pitchFamily="18" charset="0"/>
              </a:rPr>
              <a:t>est</a:t>
            </a:r>
            <a:r>
              <a:rPr lang="en-US" sz="1200" dirty="0">
                <a:latin typeface="Times New Roman" pitchFamily="18" charset="0"/>
              </a:rPr>
              <a:t> important de ne </a:t>
            </a:r>
            <a:r>
              <a:rPr lang="en-US" sz="1200" i="1" dirty="0">
                <a:latin typeface="Times New Roman" pitchFamily="18" charset="0"/>
              </a:rPr>
              <a:t>pas</a:t>
            </a:r>
            <a:r>
              <a:rPr lang="en-US" sz="1200" dirty="0">
                <a:latin typeface="Times New Roman" pitchFamily="18" charset="0"/>
              </a:rPr>
              <a:t> </a:t>
            </a:r>
            <a:r>
              <a:rPr lang="en-US" sz="1200" dirty="0" err="1">
                <a:latin typeface="Times New Roman" pitchFamily="18" charset="0"/>
              </a:rPr>
              <a:t>recopier</a:t>
            </a:r>
            <a:r>
              <a:rPr lang="en-US" sz="1200" dirty="0">
                <a:latin typeface="Times New Roman" pitchFamily="18" charset="0"/>
              </a:rPr>
              <a:t> les </a:t>
            </a:r>
            <a:r>
              <a:rPr lang="en-US" sz="1200" dirty="0" err="1">
                <a:latin typeface="Times New Roman" pitchFamily="18" charset="0"/>
              </a:rPr>
              <a:t>résultats</a:t>
            </a:r>
            <a:r>
              <a:rPr lang="en-US" sz="1200" dirty="0">
                <a:latin typeface="Times New Roman" pitchFamily="18" charset="0"/>
              </a:rPr>
              <a:t>. </a:t>
            </a:r>
          </a:p>
          <a:p>
            <a:pPr marL="228600" indent="-228600" algn="just">
              <a:spcBef>
                <a:spcPts val="600"/>
              </a:spcBef>
              <a:buFont typeface="+mj-lt"/>
              <a:buAutoNum type="arabicPeriod"/>
            </a:pPr>
            <a:r>
              <a:rPr lang="fr-CA" sz="1200" b="1" dirty="0">
                <a:latin typeface="Times New Roman" pitchFamily="18" charset="0"/>
              </a:rPr>
              <a:t>Les équipes échangent leur sac de boutons et leur fiche C2 avec une autre équipe. </a:t>
            </a:r>
            <a:r>
              <a:rPr lang="fr-CA" sz="1200" dirty="0">
                <a:latin typeface="Times New Roman" pitchFamily="18" charset="0"/>
              </a:rPr>
              <a:t>Chaque équipe se retrouve donc avec un nouveau groupe de boutons et de nouveaux critères et caractéristiques de classification. Ils classent les boutons du mieux qu’ils peuvent en respectant les critères choisis par l’autre équipe, ET SANS JAMAIS RETOURNER LA FEUILLE POUR REGARDER LES RÉSULTATS DE LA PREMIÈRE ÉQUIPE.</a:t>
            </a:r>
          </a:p>
          <a:p>
            <a:pPr marL="0" indent="0" algn="just">
              <a:spcBef>
                <a:spcPts val="600"/>
              </a:spcBef>
              <a:buNone/>
            </a:pPr>
            <a:endParaRPr lang="fr-CA" sz="1200" dirty="0">
              <a:latin typeface="Times New Roman" pitchFamily="18" charset="0"/>
            </a:endParaRPr>
          </a:p>
          <a:p>
            <a:pPr marL="0" indent="0" algn="just">
              <a:spcBef>
                <a:spcPts val="600"/>
              </a:spcBef>
              <a:buNone/>
            </a:pPr>
            <a:r>
              <a:rPr lang="fr-CA" sz="2400" i="1" dirty="0">
                <a:latin typeface="Times New Roman" pitchFamily="18" charset="0"/>
              </a:rPr>
              <a:t>Retour et discussion </a:t>
            </a:r>
            <a:r>
              <a:rPr lang="fr-CA" sz="1400" dirty="0">
                <a:latin typeface="Times New Roman" pitchFamily="18" charset="0"/>
              </a:rPr>
              <a:t>(20 min.)</a:t>
            </a:r>
          </a:p>
          <a:p>
            <a:pPr marL="0" indent="0" algn="just">
              <a:spcBef>
                <a:spcPts val="600"/>
              </a:spcBef>
              <a:buNone/>
            </a:pPr>
            <a:r>
              <a:rPr lang="fr-CA" sz="1200" dirty="0">
                <a:latin typeface="Times New Roman" pitchFamily="18" charset="0"/>
              </a:rPr>
              <a:t>En groupe, voir si les classements sont identiques entre les deux équipes (nombres totaux).</a:t>
            </a:r>
          </a:p>
          <a:p>
            <a:pPr algn="just">
              <a:spcBef>
                <a:spcPts val="600"/>
              </a:spcBef>
              <a:buFont typeface="Arial" pitchFamily="34" charset="0"/>
              <a:buChar char="•"/>
            </a:pPr>
            <a:r>
              <a:rPr lang="fr-CA" sz="1200" b="1" dirty="0">
                <a:latin typeface="Times New Roman" pitchFamily="18" charset="0"/>
              </a:rPr>
              <a:t>Là où ce n’est pas le cas, noter au tableau quels critères ont posé problème. </a:t>
            </a:r>
            <a:r>
              <a:rPr lang="fr-CA" sz="1200" dirty="0">
                <a:latin typeface="Times New Roman" pitchFamily="18" charset="0"/>
              </a:rPr>
              <a:t>On note les critères problématiques dans une colonne et ceux qui ne sont pas problématiques dans une autre colonne.</a:t>
            </a:r>
          </a:p>
          <a:p>
            <a:pPr algn="just">
              <a:spcBef>
                <a:spcPts val="600"/>
              </a:spcBef>
              <a:buFont typeface="Arial" pitchFamily="34" charset="0"/>
              <a:buChar char="•"/>
            </a:pPr>
            <a:r>
              <a:rPr lang="fr-CA" sz="1200" b="1" dirty="0">
                <a:latin typeface="Times New Roman" pitchFamily="18" charset="0"/>
              </a:rPr>
              <a:t>Faire réfléchir les élèves sur la question de </a:t>
            </a:r>
            <a:r>
              <a:rPr lang="fr-CA" sz="1200" b="1" i="1" dirty="0">
                <a:latin typeface="Times New Roman" pitchFamily="18" charset="0"/>
              </a:rPr>
              <a:t>pourquoi</a:t>
            </a:r>
            <a:r>
              <a:rPr lang="fr-CA" sz="1200" b="1" dirty="0">
                <a:latin typeface="Times New Roman" pitchFamily="18" charset="0"/>
              </a:rPr>
              <a:t> certains critères sont « meilleurs » que d’autres. </a:t>
            </a:r>
            <a:r>
              <a:rPr lang="fr-CA" sz="1200" dirty="0">
                <a:latin typeface="Times New Roman" pitchFamily="18" charset="0"/>
              </a:rPr>
              <a:t>Introduire les notions de subjectivité et d’objectivité pour décrire les critères : les meilleurs critères sont ceux que tout le monde interprète de la même façon (voir le tableau à la page suivante).</a:t>
            </a:r>
          </a:p>
          <a:p>
            <a:pPr algn="just">
              <a:spcBef>
                <a:spcPts val="600"/>
              </a:spcBef>
              <a:buFont typeface="Arial" pitchFamily="34" charset="0"/>
              <a:buChar char="•"/>
            </a:pPr>
            <a:r>
              <a:rPr lang="fr-CA" sz="1200" b="1" dirty="0">
                <a:latin typeface="Times New Roman" pitchFamily="18" charset="0"/>
              </a:rPr>
              <a:t>En groupe, remplir le tableau de la page suivante</a:t>
            </a:r>
            <a:r>
              <a:rPr lang="fr-CA" sz="1200" dirty="0">
                <a:latin typeface="Times New Roman" pitchFamily="18" charset="0"/>
              </a:rPr>
              <a:t> (afficher au TNI).</a:t>
            </a:r>
            <a:r>
              <a:rPr lang="en-US" sz="1200" dirty="0">
                <a:latin typeface="Times New Roman" pitchFamily="18" charset="0"/>
                <a:cs typeface="Times New Roman" pitchFamily="18" charset="0"/>
              </a:rPr>
              <a:t> Les </a:t>
            </a:r>
            <a:r>
              <a:rPr lang="en-US" sz="1200" dirty="0" err="1">
                <a:latin typeface="Times New Roman" pitchFamily="18" charset="0"/>
                <a:cs typeface="Times New Roman" pitchFamily="18" charset="0"/>
              </a:rPr>
              <a:t>critères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objectifs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sont</a:t>
            </a:r>
            <a:r>
              <a:rPr lang="en-US" sz="1200" dirty="0">
                <a:latin typeface="Times New Roman" pitchFamily="18" charset="0"/>
                <a:cs typeface="Times New Roman" pitchFamily="18" charset="0"/>
              </a:rPr>
              <a:t> 1, 4 et 5, et les </a:t>
            </a:r>
            <a:r>
              <a:rPr lang="en-US" sz="1200" dirty="0" err="1">
                <a:latin typeface="Times New Roman" pitchFamily="18" charset="0"/>
                <a:cs typeface="Times New Roman" pitchFamily="18" charset="0"/>
              </a:rPr>
              <a:t>critères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subjectifs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sont</a:t>
            </a:r>
            <a:r>
              <a:rPr lang="en-US" sz="1200" dirty="0">
                <a:latin typeface="Times New Roman" pitchFamily="18" charset="0"/>
                <a:cs typeface="Times New Roman" pitchFamily="18" charset="0"/>
              </a:rPr>
              <a:t> 2, 3 et 6.</a:t>
            </a:r>
          </a:p>
          <a:p>
            <a:pPr algn="just">
              <a:spcBef>
                <a:spcPts val="600"/>
              </a:spcBef>
              <a:buFont typeface="Arial" pitchFamily="34" charset="0"/>
              <a:buChar char="•"/>
            </a:pPr>
            <a:endParaRPr lang="en-US" sz="2400" i="1" dirty="0">
              <a:latin typeface="Times New Roman" pitchFamily="18" charset="0"/>
            </a:endParaRPr>
          </a:p>
        </p:txBody>
      </p:sp>
      <p:sp>
        <p:nvSpPr>
          <p:cNvPr id="8" name="Espace réservé du numéro de diapositive 1"/>
          <p:cNvSpPr txBox="1">
            <a:spLocks/>
          </p:cNvSpPr>
          <p:nvPr>
            <p:custDataLst>
              <p:tags r:id="rId2"/>
            </p:custDataLst>
          </p:nvPr>
        </p:nvSpPr>
        <p:spPr>
          <a:xfrm>
            <a:off x="5745708" y="8018836"/>
            <a:ext cx="1112292" cy="1135797"/>
          </a:xfrm>
          <a:prstGeom prst="rect">
            <a:avLst/>
          </a:prstGeom>
        </p:spPr>
        <p:txBody>
          <a:bodyPr vert="horz" lIns="91440" tIns="45720" rIns="91440" bIns="45720" rtlCol="0" anchor="ctr"/>
          <a:lstStyle>
            <a:defPPr>
              <a:defRPr lang="en-US"/>
            </a:defPPr>
            <a:lvl1pPr marL="0" algn="r" defTabSz="457200" rtl="0" eaLnBrk="1" latinLnBrk="0" hangingPunct="1">
              <a:defRPr sz="8200" kern="1200">
                <a:gradFill>
                  <a:gsLst>
                    <a:gs pos="0">
                      <a:schemeClr val="tx1">
                        <a:alpha val="10000"/>
                      </a:schemeClr>
                    </a:gs>
                    <a:gs pos="100000">
                      <a:schemeClr val="tx1">
                        <a:alpha val="10000"/>
                      </a:schemeClr>
                    </a:gs>
                  </a:gsLst>
                  <a:lin ang="5400000" scaled="0"/>
                </a:gradFill>
                <a:latin typeface="Impact"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7FB875-5C85-AB42-9DC5-178568A424B8}" type="slidenum">
              <a:rPr lang="en-US" smtClean="0"/>
              <a:pPr/>
              <a:t>9</a:t>
            </a:fld>
            <a:endParaRPr lang="en-US" dirty="0"/>
          </a:p>
        </p:txBody>
      </p:sp>
      <p:sp>
        <p:nvSpPr>
          <p:cNvPr id="7" name="Rectangle 6"/>
          <p:cNvSpPr/>
          <p:nvPr>
            <p:custDataLst>
              <p:tags r:id="rId3"/>
            </p:custDataLst>
          </p:nvPr>
        </p:nvSpPr>
        <p:spPr>
          <a:xfrm>
            <a:off x="460064" y="8475017"/>
            <a:ext cx="5424194" cy="538609"/>
          </a:xfrm>
          <a:prstGeom prst="rect">
            <a:avLst/>
          </a:prstGeom>
          <a:solidFill>
            <a:schemeClr val="accent2">
              <a:lumMod val="10000"/>
              <a:lumOff val="90000"/>
            </a:schemeClr>
          </a:solidFill>
        </p:spPr>
        <p:txBody>
          <a:bodyPr wrap="square">
            <a:spAutoFit/>
          </a:bodyPr>
          <a:lstStyle/>
          <a:p>
            <a:pPr algn="just">
              <a:spcBef>
                <a:spcPts val="600"/>
              </a:spcBef>
            </a:pPr>
            <a:r>
              <a:rPr lang="en-US" sz="1200" b="1" dirty="0" err="1">
                <a:latin typeface="Times New Roman" pitchFamily="18" charset="0"/>
                <a:cs typeface="Times New Roman" pitchFamily="18" charset="0"/>
              </a:rPr>
              <a:t>Objectif</a:t>
            </a:r>
            <a:r>
              <a:rPr lang="en-US" sz="1200" b="1" dirty="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universel</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pareil</a:t>
            </a:r>
            <a:r>
              <a:rPr lang="en-US" sz="1200" dirty="0">
                <a:latin typeface="Times New Roman" pitchFamily="18" charset="0"/>
                <a:cs typeface="Times New Roman" pitchFamily="18" charset="0"/>
              </a:rPr>
              <a:t> pour tout le monde; ne </a:t>
            </a:r>
            <a:r>
              <a:rPr lang="en-US" sz="1200" dirty="0" err="1">
                <a:latin typeface="Times New Roman" pitchFamily="18" charset="0"/>
                <a:cs typeface="Times New Roman" pitchFamily="18" charset="0"/>
              </a:rPr>
              <a:t>dépend</a:t>
            </a:r>
            <a:r>
              <a:rPr lang="en-US" sz="1200" dirty="0">
                <a:latin typeface="Times New Roman" pitchFamily="18" charset="0"/>
                <a:cs typeface="Times New Roman" pitchFamily="18" charset="0"/>
              </a:rPr>
              <a:t> pas de </a:t>
            </a:r>
            <a:r>
              <a:rPr lang="en-US" sz="1200" dirty="0" err="1">
                <a:latin typeface="Times New Roman" pitchFamily="18" charset="0"/>
                <a:cs typeface="Times New Roman" pitchFamily="18" charset="0"/>
              </a:rPr>
              <a:t>l’observateur</a:t>
            </a:r>
            <a:r>
              <a:rPr lang="en-US" sz="1200" dirty="0">
                <a:latin typeface="Times New Roman" pitchFamily="18" charset="0"/>
                <a:cs typeface="Times New Roman" pitchFamily="18" charset="0"/>
              </a:rPr>
              <a:t>.</a:t>
            </a:r>
          </a:p>
          <a:p>
            <a:pPr algn="just">
              <a:spcBef>
                <a:spcPts val="600"/>
              </a:spcBef>
            </a:pPr>
            <a:r>
              <a:rPr lang="en-US" sz="1200" b="1" dirty="0" err="1">
                <a:latin typeface="Times New Roman" pitchFamily="18" charset="0"/>
                <a:cs typeface="Times New Roman" pitchFamily="18" charset="0"/>
              </a:rPr>
              <a:t>Subjectif</a:t>
            </a:r>
            <a:r>
              <a:rPr lang="en-US" sz="1200" b="1" dirty="0">
                <a:latin typeface="Times New Roman" pitchFamily="18" charset="0"/>
                <a:cs typeface="Times New Roman" pitchFamily="18" charset="0"/>
              </a:rPr>
              <a:t> : </a:t>
            </a:r>
            <a:r>
              <a:rPr lang="en-US" sz="1200" dirty="0" err="1">
                <a:latin typeface="Times New Roman" pitchFamily="18" charset="0"/>
                <a:cs typeface="Times New Roman" pitchFamily="18" charset="0"/>
              </a:rPr>
              <a:t>Relève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davantage</a:t>
            </a:r>
            <a:r>
              <a:rPr lang="en-US" sz="1200" dirty="0">
                <a:latin typeface="Times New Roman" pitchFamily="18" charset="0"/>
                <a:cs typeface="Times New Roman" pitchFamily="18" charset="0"/>
              </a:rPr>
              <a:t> de </a:t>
            </a:r>
            <a:r>
              <a:rPr lang="en-US" sz="1200" dirty="0" err="1">
                <a:latin typeface="Times New Roman" pitchFamily="18" charset="0"/>
                <a:cs typeface="Times New Roman" pitchFamily="18" charset="0"/>
              </a:rPr>
              <a:t>l’opinion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porte</a:t>
            </a:r>
            <a:r>
              <a:rPr lang="en-US" sz="1200" dirty="0">
                <a:latin typeface="Times New Roman" pitchFamily="18" charset="0"/>
                <a:cs typeface="Times New Roman" pitchFamily="18" charset="0"/>
              </a:rPr>
              <a:t> à </a:t>
            </a:r>
            <a:r>
              <a:rPr lang="en-US" sz="1200" dirty="0" err="1">
                <a:latin typeface="Times New Roman" pitchFamily="18" charset="0"/>
                <a:cs typeface="Times New Roman" pitchFamily="18" charset="0"/>
              </a:rPr>
              <a:t>interprétation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selon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l’observateur</a:t>
            </a:r>
            <a:r>
              <a:rPr lang="en-US" sz="1200" dirty="0">
                <a:latin typeface="Times New Roman" pitchFamily="18" charset="0"/>
                <a:cs typeface="Times New Roman" pitchFamily="18" charset="0"/>
              </a:rPr>
              <a:t>.</a:t>
            </a:r>
          </a:p>
        </p:txBody>
      </p:sp>
      <p:sp>
        <p:nvSpPr>
          <p:cNvPr id="9" name="Title 3"/>
          <p:cNvSpPr txBox="1">
            <a:spLocks/>
          </p:cNvSpPr>
          <p:nvPr>
            <p:custDataLst>
              <p:tags r:id="rId4"/>
            </p:custDataLst>
          </p:nvPr>
        </p:nvSpPr>
        <p:spPr>
          <a:xfrm>
            <a:off x="20926" y="22632"/>
            <a:ext cx="4274057" cy="1072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3000" dirty="0" err="1">
                <a:latin typeface="Times New Roman" pitchFamily="18" charset="0"/>
              </a:rPr>
              <a:t>Réalisation</a:t>
            </a:r>
            <a:endParaRPr lang="en-US" sz="3000" dirty="0">
              <a:latin typeface="Times New Roman" pitchFamily="18" charset="0"/>
            </a:endParaRPr>
          </a:p>
          <a:p>
            <a:pPr algn="l"/>
            <a:r>
              <a:rPr lang="en-US" sz="2400" dirty="0">
                <a:latin typeface="Times New Roman" pitchFamily="18" charset="0"/>
              </a:rPr>
              <a:t>2. Les </a:t>
            </a:r>
            <a:r>
              <a:rPr lang="en-US" sz="2400" dirty="0" err="1">
                <a:latin typeface="Times New Roman" pitchFamily="18" charset="0"/>
              </a:rPr>
              <a:t>boutons</a:t>
            </a:r>
            <a:r>
              <a:rPr lang="en-US" sz="2400" dirty="0">
                <a:latin typeface="Times New Roman" pitchFamily="18" charset="0"/>
              </a:rPr>
              <a:t> </a:t>
            </a:r>
            <a:r>
              <a:rPr lang="en-US" sz="1800" dirty="0">
                <a:latin typeface="Times New Roman" pitchFamily="18" charset="0"/>
              </a:rPr>
              <a:t>(suite)</a:t>
            </a:r>
            <a:endParaRPr lang="en-US" sz="2400" dirty="0">
              <a:latin typeface="Times New Roman" pitchFamily="18" charset="0"/>
            </a:endParaRPr>
          </a:p>
        </p:txBody>
      </p:sp>
      <p:pic>
        <p:nvPicPr>
          <p:cNvPr id="2" name="Image 1" descr="Une image contenant cercle, capture d’écran, Caractère coloré, espace&#10;&#10;Description générée automatiquement">
            <a:extLst>
              <a:ext uri="{FF2B5EF4-FFF2-40B4-BE49-F238E27FC236}">
                <a16:creationId xmlns:a16="http://schemas.microsoft.com/office/drawing/2014/main" id="{BF718FAF-F764-12D8-D60C-77870BBB0A9F}"/>
              </a:ext>
            </a:extLst>
          </p:cNvPr>
          <p:cNvPicPr>
            <a:picLocks noChangeAspect="1"/>
          </p:cNvPicPr>
          <p:nvPr/>
        </p:nvPicPr>
        <p:blipFill>
          <a:blip r:embed="rId6"/>
          <a:stretch>
            <a:fillRect/>
          </a:stretch>
        </p:blipFill>
        <p:spPr>
          <a:xfrm>
            <a:off x="4266000" y="-493770"/>
            <a:ext cx="2592000" cy="2592000"/>
          </a:xfrm>
          <a:prstGeom prst="rect">
            <a:avLst/>
          </a:prstGeom>
        </p:spPr>
      </p:pic>
    </p:spTree>
    <p:extLst>
      <p:ext uri="{BB962C8B-B14F-4D97-AF65-F5344CB8AC3E}">
        <p14:creationId xmlns:p14="http://schemas.microsoft.com/office/powerpoint/2010/main" val="2479977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kwell">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1989</TotalTime>
  <Words>2677</Words>
  <Application>Microsoft Office PowerPoint</Application>
  <PresentationFormat>Format US (216 x 279 mm)</PresentationFormat>
  <Paragraphs>563</Paragraphs>
  <Slides>21</Slides>
  <Notes>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Impact</vt:lpstr>
      <vt:lpstr>Rockwell</vt:lpstr>
      <vt:lpstr>Times New Roman</vt:lpstr>
      <vt:lpstr>Inkwell</vt:lpstr>
      <vt:lpstr>1_Inkwell</vt:lpstr>
      <vt:lpstr>Présentation PowerPoint</vt:lpstr>
      <vt:lpstr>Table des matières</vt:lpstr>
      <vt:lpstr>Présentation de la situation d’apprentissage</vt:lpstr>
      <vt:lpstr>Séquence d’enseignement</vt:lpstr>
      <vt:lpstr>Description des activités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Évaluation</vt:lpstr>
      <vt:lpstr>Présentation PowerPoint</vt:lpstr>
      <vt:lpstr>Quiz 1 Titre</vt:lpstr>
      <vt:lpstr>Quiz 1 Titre</vt:lpstr>
      <vt:lpstr>Fiches d’activité</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Hélène Mathieu</cp:lastModifiedBy>
  <cp:revision>215</cp:revision>
  <dcterms:created xsi:type="dcterms:W3CDTF">2014-07-29T20:22:02Z</dcterms:created>
  <dcterms:modified xsi:type="dcterms:W3CDTF">2024-12-12T14:10:20Z</dcterms:modified>
</cp:coreProperties>
</file>