
<file path=[Content_Types].xml><?xml version="1.0" encoding="utf-8"?>
<Types xmlns="http://schemas.openxmlformats.org/package/2006/content-types">
  <Override PartName="/ppt/tags/tag8.xml" ContentType="application/vnd.openxmlformats-officedocument.presentationml.tags+xml"/>
  <Override PartName="/ppt/notesSlides/notesSlide2.xml" ContentType="application/vnd.openxmlformats-officedocument.presentationml.notesSlide+xml"/>
  <Override PartName="/ppt/tags/tag104.xml" ContentType="application/vnd.openxmlformats-officedocument.presentationml.tags+xml"/>
  <Override PartName="/ppt/tags/tag140.xml" ContentType="application/vnd.openxmlformats-officedocument.presentationml.tags+xml"/>
  <Override PartName="/ppt/tags/tag151.xml" ContentType="application/vnd.openxmlformats-officedocument.presentationml.tags+xml"/>
  <Override PartName="/ppt/slides/slide25.xml" ContentType="application/vnd.openxmlformats-officedocument.presentationml.slide+xml"/>
  <Override PartName="/ppt/slideLayouts/slideLayout2.xml" ContentType="application/vnd.openxmlformats-officedocument.presentationml.slideLayout+xml"/>
  <Override PartName="/ppt/tags/tag49.xml" ContentType="application/vnd.openxmlformats-officedocument.presentationml.tags+xml"/>
  <Override PartName="/ppt/tags/tag96.xml" ContentType="application/vnd.openxmlformats-officedocument.presentationml.tag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ags/tag38.xml" ContentType="application/vnd.openxmlformats-officedocument.presentationml.tags+xml"/>
  <Override PartName="/ppt/tags/tag85.xml" ContentType="application/vnd.openxmlformats-officedocument.presentationml.tags+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63.xml" ContentType="application/vnd.openxmlformats-officedocument.presentationml.tags+xml"/>
  <Override PartName="/ppt/tags/tag74.xml" ContentType="application/vnd.openxmlformats-officedocument.presentationml.tags+xml"/>
  <Override PartName="/ppt/tags/tag52.xml" ContentType="application/vnd.openxmlformats-officedocument.presentationml.tags+xml"/>
  <Override PartName="/ppt/tags/tag109.xml" ContentType="application/vnd.openxmlformats-officedocument.presentationml.tags+xml"/>
  <Override PartName="/ppt/tags/tag156.xml" ContentType="application/vnd.openxmlformats-officedocument.presentationml.tags+xml"/>
  <Override PartName="/ppt/tags/tag167.xml" ContentType="application/vnd.openxmlformats-officedocument.presentationml.tags+xml"/>
  <Override PartName="/ppt/tags/tag41.xml" ContentType="application/vnd.openxmlformats-officedocument.presentationml.tags+xml"/>
  <Override PartName="/ppt/tags/tag145.xml" ContentType="application/vnd.openxmlformats-officedocument.presentationml.tags+xml"/>
  <Override PartName="/ppt/tags/tag30.xml" ContentType="application/vnd.openxmlformats-officedocument.presentationml.tags+xml"/>
  <Override PartName="/ppt/tags/tag134.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Override PartName="/ppt/tags/tag112.xml" ContentType="application/vnd.openxmlformats-officedocument.presentationml.tags+xml"/>
  <Override PartName="/ppt/tags/tag123.xml" ContentType="application/vnd.openxmlformats-officedocument.presentationml.tags+xml"/>
  <Override PartName="/ppt/slides/slide26.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79.xml" ContentType="application/vnd.openxmlformats-officedocument.presentationml.tags+xml"/>
  <Override PartName="/ppt/tags/tag101.xml" ContentType="application/vnd.openxmlformats-officedocument.presentationml.tags+xml"/>
  <Override PartName="/ppt/tags/tag130.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tags/tag39.xml" ContentType="application/vnd.openxmlformats-officedocument.presentationml.tags+xml"/>
  <Override PartName="/ppt/tags/tag68.xml" ContentType="application/vnd.openxmlformats-officedocument.presentationml.tags+xml"/>
  <Override PartName="/ppt/tags/tag86.xml" ContentType="application/vnd.openxmlformats-officedocument.presentationml.tags+xml"/>
  <Override PartName="/ppt/tags/tag97.xml" ContentType="application/vnd.openxmlformats-officedocument.presentationml.tags+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tags/tag1.xml" ContentType="application/vnd.openxmlformats-officedocument.presentationml.tags+xml"/>
  <Override PartName="/ppt/tags/tag28.xml" ContentType="application/vnd.openxmlformats-officedocument.presentationml.tags+xml"/>
  <Override PartName="/ppt/tags/tag57.xml" ContentType="application/vnd.openxmlformats-officedocument.presentationml.tags+xml"/>
  <Override PartName="/ppt/tags/tag75.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tags/tag17.xml" ContentType="application/vnd.openxmlformats-officedocument.presentationml.tags+xml"/>
  <Override PartName="/ppt/tags/tag35.xml" ContentType="application/vnd.openxmlformats-officedocument.presentationml.tags+xml"/>
  <Override PartName="/ppt/tags/tag46.xml" ContentType="application/vnd.openxmlformats-officedocument.presentationml.tags+xml"/>
  <Override PartName="/ppt/tags/tag64.xml" ContentType="application/vnd.openxmlformats-officedocument.presentationml.tags+xml"/>
  <Override PartName="/ppt/tags/tag82.xml" ContentType="application/vnd.openxmlformats-officedocument.presentationml.tags+xml"/>
  <Override PartName="/ppt/tags/tag93.xml" ContentType="application/vnd.openxmlformats-officedocument.presentationml.tags+xml"/>
  <Override PartName="/ppt/tags/tag139.xml" ContentType="application/vnd.openxmlformats-officedocument.presentationml.tags+xml"/>
  <Override PartName="/ppt/tags/tag168.xml" ContentType="application/vnd.openxmlformats-officedocument.presentationml.tags+xml"/>
  <Default Extension="wdp" ContentType="image/vnd.ms-photo"/>
  <Override PartName="/ppt/slideLayouts/slideLayout10.xml" ContentType="application/vnd.openxmlformats-officedocument.presentationml.slideLayout+xml"/>
  <Override PartName="/ppt/tags/tag24.xml" ContentType="application/vnd.openxmlformats-officedocument.presentationml.tags+xml"/>
  <Override PartName="/ppt/tags/tag53.xml" ContentType="application/vnd.openxmlformats-officedocument.presentationml.tags+xml"/>
  <Override PartName="/ppt/tags/tag71.xml" ContentType="application/vnd.openxmlformats-officedocument.presentationml.tags+xml"/>
  <Default Extension="gif" ContentType="image/gif"/>
  <Override PartName="/ppt/tags/tag128.xml" ContentType="application/vnd.openxmlformats-officedocument.presentationml.tags+xml"/>
  <Override PartName="/ppt/tags/tag157.xml" ContentType="application/vnd.openxmlformats-officedocument.presentationml.tags+xml"/>
  <Override PartName="/ppt/tags/tag13.xml" ContentType="application/vnd.openxmlformats-officedocument.presentationml.tags+xml"/>
  <Override PartName="/ppt/tags/tag31.xml" ContentType="application/vnd.openxmlformats-officedocument.presentationml.tags+xml"/>
  <Override PartName="/ppt/tags/tag42.xml" ContentType="application/vnd.openxmlformats-officedocument.presentationml.tags+xml"/>
  <Override PartName="/ppt/tags/tag60.xml" ContentType="application/vnd.openxmlformats-officedocument.presentationml.tags+xml"/>
  <Override PartName="/ppt/tags/tag117.xml" ContentType="application/vnd.openxmlformats-officedocument.presentationml.tags+xml"/>
  <Override PartName="/ppt/tags/tag135.xml" ContentType="application/vnd.openxmlformats-officedocument.presentationml.tags+xml"/>
  <Override PartName="/ppt/tags/tag146.xml" ContentType="application/vnd.openxmlformats-officedocument.presentationml.tags+xml"/>
  <Override PartName="/ppt/tags/tag164.xml" ContentType="application/vnd.openxmlformats-officedocument.presentationml.tags+xml"/>
  <Override PartName="/ppt/handoutMasters/handoutMaster1.xml" ContentType="application/vnd.openxmlformats-officedocument.presentationml.handoutMaster+xml"/>
  <Override PartName="/ppt/tags/tag20.xml" ContentType="application/vnd.openxmlformats-officedocument.presentationml.tags+xml"/>
  <Override PartName="/ppt/notesSlides/notesSlide4.xml" ContentType="application/vnd.openxmlformats-officedocument.presentationml.notesSlide+xml"/>
  <Override PartName="/ppt/tags/tag106.xml" ContentType="application/vnd.openxmlformats-officedocument.presentationml.tags+xml"/>
  <Override PartName="/ppt/tags/tag124.xml" ContentType="application/vnd.openxmlformats-officedocument.presentationml.tags+xml"/>
  <Override PartName="/ppt/tags/tag142.xml" ContentType="application/vnd.openxmlformats-officedocument.presentationml.tags+xml"/>
  <Override PartName="/ppt/tags/tag153.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tags/tag6.xml" ContentType="application/vnd.openxmlformats-officedocument.presentationml.tags+xml"/>
  <Override PartName="/ppt/tags/tag113.xml" ContentType="application/vnd.openxmlformats-officedocument.presentationml.tags+xml"/>
  <Override PartName="/ppt/tags/tag131.xml" ContentType="application/vnd.openxmlformats-officedocument.presentationml.tags+xml"/>
  <Override PartName="/ppt/tags/tag160.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tags/tag98.xml" ContentType="application/vnd.openxmlformats-officedocument.presentationml.tags+xml"/>
  <Override PartName="/ppt/tags/tag102.xml" ContentType="application/vnd.openxmlformats-officedocument.presentationml.tags+xml"/>
  <Override PartName="/ppt/tags/tag120.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tags/tag58.xml" ContentType="application/vnd.openxmlformats-officedocument.presentationml.tags+xml"/>
  <Override PartName="/ppt/tags/tag69.xml" ContentType="application/vnd.openxmlformats-officedocument.presentationml.tags+xml"/>
  <Override PartName="/ppt/tags/tag87.xml" ContentType="application/vnd.openxmlformats-officedocument.presentationml.tags+xml"/>
  <Default Extension="rels" ContentType="application/vnd.openxmlformats-package.relationships+xml"/>
  <Override PartName="/ppt/slides/slide23.xml" ContentType="application/vnd.openxmlformats-officedocument.presentationml.slide+xml"/>
  <Override PartName="/ppt/tags/tag29.xml" ContentType="application/vnd.openxmlformats-officedocument.presentationml.tags+xml"/>
  <Override PartName="/ppt/tags/tag47.xml" ContentType="application/vnd.openxmlformats-officedocument.presentationml.tags+xml"/>
  <Override PartName="/ppt/tags/tag76.xml" ContentType="application/vnd.openxmlformats-officedocument.presentationml.tags+xml"/>
  <Override PartName="/ppt/tags/tag94.xml" ContentType="application/vnd.openxmlformats-officedocument.presentationml.tags+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tags/tag36.xml" ContentType="application/vnd.openxmlformats-officedocument.presentationml.tags+xml"/>
  <Override PartName="/ppt/tags/tag54.xml" ContentType="application/vnd.openxmlformats-officedocument.presentationml.tags+xml"/>
  <Override PartName="/ppt/tags/tag65.xml" ContentType="application/vnd.openxmlformats-officedocument.presentationml.tags+xml"/>
  <Override PartName="/ppt/tags/tag83.xml" ContentType="application/vnd.openxmlformats-officedocument.presentationml.tags+xml"/>
  <Override PartName="/ppt/tags/tag158.xml" ContentType="application/vnd.openxmlformats-officedocument.presentationml.tags+xml"/>
  <Override PartName="/ppt/commentAuthors.xml" ContentType="application/vnd.openxmlformats-officedocument.presentationml.commentAuthors+xml"/>
  <Override PartName="/ppt/tags/tag14.xml" ContentType="application/vnd.openxmlformats-officedocument.presentationml.tags+xml"/>
  <Override PartName="/ppt/tags/tag25.xml" ContentType="application/vnd.openxmlformats-officedocument.presentationml.tags+xml"/>
  <Override PartName="/ppt/tags/tag43.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tags/tag90.xml" ContentType="application/vnd.openxmlformats-officedocument.presentationml.tags+xml"/>
  <Override PartName="/ppt/tags/tag118.xml" ContentType="application/vnd.openxmlformats-officedocument.presentationml.tags+xml"/>
  <Override PartName="/ppt/tags/tag129.xml" ContentType="application/vnd.openxmlformats-officedocument.presentationml.tags+xml"/>
  <Override PartName="/ppt/tags/tag147.xml" ContentType="application/vnd.openxmlformats-officedocument.presentationml.tags+xml"/>
  <Override PartName="/ppt/tags/tag165.xml" ContentType="application/vnd.openxmlformats-officedocument.presentationml.tags+xml"/>
  <Override PartName="/ppt/tags/tag32.xml" ContentType="application/vnd.openxmlformats-officedocument.presentationml.tags+xml"/>
  <Override PartName="/ppt/tags/tag50.xml" ContentType="application/vnd.openxmlformats-officedocument.presentationml.tags+xml"/>
  <Override PartName="/ppt/tags/tag107.xml" ContentType="application/vnd.openxmlformats-officedocument.presentationml.tags+xml"/>
  <Override PartName="/ppt/tags/tag136.xml" ContentType="application/vnd.openxmlformats-officedocument.presentationml.tags+xml"/>
  <Override PartName="/ppt/tags/tag154.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tags/tag21.xml" ContentType="application/vnd.openxmlformats-officedocument.presentationml.tags+xml"/>
  <Override PartName="/ppt/notesSlides/notesSlide5.xml" ContentType="application/vnd.openxmlformats-officedocument.presentationml.notesSlide+xml"/>
  <Override PartName="/ppt/tags/tag114.xml" ContentType="application/vnd.openxmlformats-officedocument.presentationml.tags+xml"/>
  <Override PartName="/ppt/tags/tag125.xml" ContentType="application/vnd.openxmlformats-officedocument.presentationml.tags+xml"/>
  <Override PartName="/ppt/tags/tag143.xml" ContentType="application/vnd.openxmlformats-officedocument.presentationml.tags+xml"/>
  <Override PartName="/ppt/tags/tag161.xml" ContentType="application/vnd.openxmlformats-officedocument.presentationml.tags+xml"/>
  <Override PartName="/ppt/slides/slide28.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tags/tag103.xml" ContentType="application/vnd.openxmlformats-officedocument.presentationml.tags+xml"/>
  <Override PartName="/ppt/tags/tag132.xml" ContentType="application/vnd.openxmlformats-officedocument.presentationml.tags+xml"/>
  <Override PartName="/ppt/tags/tag150.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tags/tag99.xml" ContentType="application/vnd.openxmlformats-officedocument.presentationml.tags+xml"/>
  <Override PartName="/ppt/tags/tag110.xml" ContentType="application/vnd.openxmlformats-officedocument.presentationml.tags+xml"/>
  <Override PartName="/ppt/tags/tag121.xml" ContentType="application/vnd.openxmlformats-officedocument.presentationml.tags+xml"/>
  <Override PartName="/ppt/slides/slide24.xml" ContentType="application/vnd.openxmlformats-officedocument.presentationml.slide+xml"/>
  <Default Extension="jpeg" ContentType="image/jpeg"/>
  <Override PartName="/ppt/slideLayouts/slideLayout16.xml" ContentType="application/vnd.openxmlformats-officedocument.presentationml.slideLayout+xml"/>
  <Override PartName="/ppt/tags/tag3.xml" ContentType="application/vnd.openxmlformats-officedocument.presentationml.tags+xml"/>
  <Override PartName="/ppt/tags/tag59.xml" ContentType="application/vnd.openxmlformats-officedocument.presentationml.tags+xml"/>
  <Override PartName="/ppt/tags/tag77.xml" ContentType="application/vnd.openxmlformats-officedocument.presentationml.tags+xml"/>
  <Override PartName="/ppt/tags/tag88.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tags/tag19.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Override PartName="/ppt/tags/tag66.xml" ContentType="application/vnd.openxmlformats-officedocument.presentationml.tags+xml"/>
  <Override PartName="/ppt/tags/tag84.xml" ContentType="application/vnd.openxmlformats-officedocument.presentationml.tags+xml"/>
  <Override PartName="/ppt/tags/tag95.xml" ContentType="application/vnd.openxmlformats-officedocument.presentationml.tags+xml"/>
  <Override PartName="/ppt/slides/slide20.xml" ContentType="application/vnd.openxmlformats-officedocument.presentationml.slide+xml"/>
  <Override PartName="/ppt/slideLayouts/slideLayout12.xml" ContentType="application/vnd.openxmlformats-officedocument.presentationml.slideLayout+xml"/>
  <Override PartName="/ppt/tags/tag26.xml" ContentType="application/vnd.openxmlformats-officedocument.presentationml.tags+xml"/>
  <Override PartName="/ppt/tags/tag55.xml" ContentType="application/vnd.openxmlformats-officedocument.presentationml.tags+xml"/>
  <Override PartName="/ppt/tags/tag73.xml" ContentType="application/vnd.openxmlformats-officedocument.presentationml.tags+xml"/>
  <Override PartName="/ppt/tags/tag159.xml" ContentType="application/vnd.openxmlformats-officedocument.presentationml.tags+xml"/>
  <Override PartName="/ppt/tags/tag15.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tags/tag62.xml" ContentType="application/vnd.openxmlformats-officedocument.presentationml.tags+xml"/>
  <Override PartName="/ppt/tags/tag80.xml" ContentType="application/vnd.openxmlformats-officedocument.presentationml.tags+xml"/>
  <Override PartName="/ppt/tags/tag91.xml" ContentType="application/vnd.openxmlformats-officedocument.presentationml.tags+xml"/>
  <Override PartName="/ppt/tags/tag119.xml" ContentType="application/vnd.openxmlformats-officedocument.presentationml.tags+xml"/>
  <Override PartName="/ppt/tags/tag137.xml" ContentType="application/vnd.openxmlformats-officedocument.presentationml.tags+xml"/>
  <Override PartName="/ppt/tags/tag148.xml" ContentType="application/vnd.openxmlformats-officedocument.presentationml.tags+xml"/>
  <Override PartName="/ppt/tags/tag166.xml" ContentType="application/vnd.openxmlformats-officedocument.presentationml.tags+xml"/>
  <Override PartName="/ppt/tags/tag22.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Override PartName="/ppt/notesSlides/notesSlide6.xml" ContentType="application/vnd.openxmlformats-officedocument.presentationml.notesSlide+xml"/>
  <Override PartName="/ppt/tags/tag108.xml" ContentType="application/vnd.openxmlformats-officedocument.presentationml.tags+xml"/>
  <Override PartName="/ppt/tags/tag126.xml" ContentType="application/vnd.openxmlformats-officedocument.presentationml.tags+xml"/>
  <Override PartName="/ppt/tags/tag155.xml" ContentType="application/vnd.openxmlformats-officedocument.presentationml.tags+xml"/>
  <Override PartName="/ppt/slides/slide8.xml" ContentType="application/vnd.openxmlformats-officedocument.presentationml.slide+xml"/>
  <Override PartName="/ppt/tags/tag11.xml" ContentType="application/vnd.openxmlformats-officedocument.presentationml.tags+xml"/>
  <Override PartName="/ppt/tags/tag115.xml" ContentType="application/vnd.openxmlformats-officedocument.presentationml.tags+xml"/>
  <Override PartName="/ppt/tags/tag133.xml" ContentType="application/vnd.openxmlformats-officedocument.presentationml.tags+xml"/>
  <Override PartName="/ppt/tags/tag144.xml" ContentType="application/vnd.openxmlformats-officedocument.presentationml.tags+xml"/>
  <Override PartName="/ppt/tags/tag162.xml" ContentType="application/vnd.openxmlformats-officedocument.presentationml.tags+xml"/>
  <Override PartName="/ppt/slides/slide29.xml" ContentType="application/vnd.openxmlformats-officedocument.presentationml.slide+xml"/>
  <Override PartName="/ppt/tags/tag122.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ags/tag4.xml" ContentType="application/vnd.openxmlformats-officedocument.presentationml.tags+xml"/>
  <Override PartName="/ppt/tags/tag89.xml" ContentType="application/vnd.openxmlformats-officedocument.presentationml.tags+xml"/>
  <Override PartName="/ppt/tags/tag111.xml" ContentType="application/vnd.openxmlformats-officedocument.presentationml.tags+xml"/>
  <Override PartName="/ppt/theme/theme1.xml" ContentType="application/vnd.openxmlformats-officedocument.theme+xml"/>
  <Override PartName="/ppt/tags/tag78.xml" ContentType="application/vnd.openxmlformats-officedocument.presentationml.tags+xml"/>
  <Override PartName="/ppt/tags/tag100.xml" ContentType="application/vnd.openxmlformats-officedocument.presentationml.tags+xml"/>
  <Override PartName="/ppt/slides/slide32.xml" ContentType="application/vnd.openxmlformats-officedocument.presentationml.slide+xml"/>
  <Override PartName="/ppt/tags/tag56.xml" ContentType="application/vnd.openxmlformats-officedocument.presentationml.tags+xml"/>
  <Override PartName="/ppt/tags/tag67.xml" ContentType="application/vnd.openxmlformats-officedocument.presentationml.tags+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tags/tag45.xml" ContentType="application/vnd.openxmlformats-officedocument.presentationml.tags+xml"/>
  <Override PartName="/ppt/tags/tag92.xml" ContentType="application/vnd.openxmlformats-officedocument.presentationml.tags+xml"/>
  <Override PartName="/ppt/tags/tag149.xml" ContentType="application/vnd.openxmlformats-officedocument.presentationml.tags+xml"/>
  <Override PartName="/ppt/tags/tag34.xml" ContentType="application/vnd.openxmlformats-officedocument.presentationml.tags+xml"/>
  <Override PartName="/ppt/tags/tag81.xml" ContentType="application/vnd.openxmlformats-officedocument.presentationml.tags+xml"/>
  <Override PartName="/ppt/tags/tag138.xml" ContentType="application/vnd.openxmlformats-officedocument.presentationml.tags+xml"/>
  <Override PartName="/ppt/tags/tag12.xml" ContentType="application/vnd.openxmlformats-officedocument.presentationml.tags+xml"/>
  <Override PartName="/ppt/tags/tag23.xml" ContentType="application/vnd.openxmlformats-officedocument.presentationml.tags+xml"/>
  <Override PartName="/ppt/tags/tag70.xml" ContentType="application/vnd.openxmlformats-officedocument.presentationml.tags+xml"/>
  <Override PartName="/ppt/tags/tag116.xml" ContentType="application/vnd.openxmlformats-officedocument.presentationml.tags+xml"/>
  <Override PartName="/ppt/tags/tag127.xml" ContentType="application/vnd.openxmlformats-officedocument.presentationml.tags+xml"/>
  <Override PartName="/ppt/tags/tag163.xml" ContentType="application/vnd.openxmlformats-officedocument.presentationml.tags+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105.xml" ContentType="application/vnd.openxmlformats-officedocument.presentationml.tags+xml"/>
  <Override PartName="/ppt/tags/tag152.xml" ContentType="application/vnd.openxmlformats-officedocument.presentationml.tags+xml"/>
  <Override PartName="/ppt/notesSlides/notesSlide3.xml" ContentType="application/vnd.openxmlformats-officedocument.presentationml.notesSlide+xml"/>
  <Override PartName="/ppt/tags/tag141.xml" ContentType="application/vnd.openxmlformats-officedocument.presentationml.tag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9" r:id="rId1"/>
  </p:sldMasterIdLst>
  <p:notesMasterIdLst>
    <p:notesMasterId r:id="rId35"/>
  </p:notesMasterIdLst>
  <p:handoutMasterIdLst>
    <p:handoutMasterId r:id="rId36"/>
  </p:handoutMasterIdLst>
  <p:sldIdLst>
    <p:sldId id="256" r:id="rId2"/>
    <p:sldId id="308" r:id="rId3"/>
    <p:sldId id="315" r:id="rId4"/>
    <p:sldId id="259" r:id="rId5"/>
    <p:sldId id="309" r:id="rId6"/>
    <p:sldId id="267" r:id="rId7"/>
    <p:sldId id="260" r:id="rId8"/>
    <p:sldId id="300" r:id="rId9"/>
    <p:sldId id="285" r:id="rId10"/>
    <p:sldId id="316" r:id="rId11"/>
    <p:sldId id="266" r:id="rId12"/>
    <p:sldId id="286" r:id="rId13"/>
    <p:sldId id="261" r:id="rId14"/>
    <p:sldId id="269" r:id="rId15"/>
    <p:sldId id="276" r:id="rId16"/>
    <p:sldId id="277" r:id="rId17"/>
    <p:sldId id="278" r:id="rId18"/>
    <p:sldId id="279" r:id="rId19"/>
    <p:sldId id="294" r:id="rId20"/>
    <p:sldId id="302" r:id="rId21"/>
    <p:sldId id="303" r:id="rId22"/>
    <p:sldId id="304" r:id="rId23"/>
    <p:sldId id="317" r:id="rId24"/>
    <p:sldId id="318" r:id="rId25"/>
    <p:sldId id="268" r:id="rId26"/>
    <p:sldId id="265" r:id="rId27"/>
    <p:sldId id="296" r:id="rId28"/>
    <p:sldId id="299" r:id="rId29"/>
    <p:sldId id="290" r:id="rId30"/>
    <p:sldId id="310" r:id="rId31"/>
    <p:sldId id="314" r:id="rId32"/>
    <p:sldId id="311" r:id="rId33"/>
    <p:sldId id="307" r:id="rId34"/>
  </p:sldIdLst>
  <p:sldSz cx="6858000" cy="9144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imon Langlois" initials="" lastIdx="9" clrIdx="0"/>
  <p:cmAuthor id="1" name="Branrin" initials="B" lastIdx="0" clrIdx="1"/>
  <p:cmAuthor id="2" name="Alex Guimond" initials="" lastIdx="0" clrIdx="2"/>
  <p:cmAuthor id="3" name="Louis" initials="L" lastIdx="2" clrIdx="3">
    <p:extLst>
      <p:ext uri="{19B8F6BF-5375-455C-9EA6-DF929625EA0E}">
        <p15:presenceInfo xmlns:p15="http://schemas.microsoft.com/office/powerpoint/2012/main" xmlns="" userId="Loui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horzBarState="maximized">
    <p:restoredLeft sz="10920" autoAdjust="0"/>
    <p:restoredTop sz="92910" autoAdjust="0"/>
  </p:normalViewPr>
  <p:slideViewPr>
    <p:cSldViewPr snapToGrid="0" snapToObjects="1">
      <p:cViewPr>
        <p:scale>
          <a:sx n="100" d="100"/>
          <a:sy n="100" d="100"/>
        </p:scale>
        <p:origin x="-1622" y="-58"/>
      </p:cViewPr>
      <p:guideLst>
        <p:guide orient="horz" pos="2880"/>
        <p:guide pos="216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latin typeface="Calibri" pitchFamily="34" charset="0"/>
            </a:endParaRPr>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EDA5BFF-7705-5642-BD99-59DF111890FB}" type="datetimeFigureOut">
              <a:rPr lang="fr-FR" smtClean="0">
                <a:latin typeface="Calibri" pitchFamily="34" charset="0"/>
              </a:rPr>
              <a:pPr/>
              <a:t>09/02/2021</a:t>
            </a:fld>
            <a:endParaRPr lang="fr-FR" dirty="0">
              <a:latin typeface="Calibri" pitchFamily="34" charset="0"/>
            </a:endParaRPr>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latin typeface="Calibri" pitchFamily="34" charset="0"/>
            </a:endParaRPr>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8244F55-7092-3548-AD02-B5827B11D4B9}" type="slidenum">
              <a:rPr lang="fr-FR" smtClean="0">
                <a:latin typeface="Calibri" pitchFamily="34" charset="0"/>
              </a:rPr>
              <a:pPr/>
              <a:t>‹N°›</a:t>
            </a:fld>
            <a:endParaRPr lang="fr-FR" dirty="0">
              <a:latin typeface="Calibri" pitchFamily="34" charset="0"/>
            </a:endParaRPr>
          </a:p>
        </p:txBody>
      </p:sp>
    </p:spTree>
    <p:extLst>
      <p:ext uri="{BB962C8B-B14F-4D97-AF65-F5344CB8AC3E}">
        <p14:creationId xmlns:p14="http://schemas.microsoft.com/office/powerpoint/2010/main" xmlns="" val="260856640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libri" pitchFamily="34" charset="0"/>
              </a:defRPr>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alibri" pitchFamily="34" charset="0"/>
              </a:defRPr>
            </a:lvl1pPr>
          </a:lstStyle>
          <a:p>
            <a:fld id="{970ACE14-1FD2-674A-BBD0-0641EEBB04C6}" type="datetimeFigureOut">
              <a:rPr lang="fr-FR" smtClean="0"/>
              <a:pPr/>
              <a:t>09/02/2021</a:t>
            </a:fld>
            <a:endParaRPr lang="fr-FR" dirty="0"/>
          </a:p>
        </p:txBody>
      </p:sp>
      <p:sp>
        <p:nvSpPr>
          <p:cNvPr id="4" name="Espace réservé de l'image des diapositives 3"/>
          <p:cNvSpPr>
            <a:spLocks noGrp="1" noRot="1" noChangeAspect="1"/>
          </p:cNvSpPr>
          <p:nvPr>
            <p:ph type="sldImg" idx="2"/>
          </p:nvPr>
        </p:nvSpPr>
        <p:spPr>
          <a:xfrm>
            <a:off x="2143125" y="685800"/>
            <a:ext cx="257175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CA" dirty="0"/>
              <a:t>Cliquez pour modifier les styles du texte du masque</a:t>
            </a:r>
          </a:p>
          <a:p>
            <a:pPr lvl="1"/>
            <a:r>
              <a:rPr lang="fr-CA" dirty="0"/>
              <a:t>Deuxième niveau</a:t>
            </a:r>
          </a:p>
          <a:p>
            <a:pPr lvl="2"/>
            <a:r>
              <a:rPr lang="fr-CA" dirty="0"/>
              <a:t>Troisième niveau</a:t>
            </a:r>
          </a:p>
          <a:p>
            <a:pPr lvl="3"/>
            <a:r>
              <a:rPr lang="fr-CA" dirty="0"/>
              <a:t>Quatrième niveau</a:t>
            </a:r>
          </a:p>
          <a:p>
            <a:pPr lvl="4"/>
            <a:r>
              <a:rPr lang="fr-CA" dirty="0"/>
              <a:t>Cinquième niveau</a:t>
            </a:r>
            <a:endParaRPr lang="fr-FR" dirty="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libri" pitchFamily="34" charset="0"/>
              </a:defRPr>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alibri" pitchFamily="34" charset="0"/>
              </a:defRPr>
            </a:lvl1pPr>
          </a:lstStyle>
          <a:p>
            <a:fld id="{05379CC1-2BD1-5343-98AF-522C5D9C17DB}" type="slidenum">
              <a:rPr lang="fr-FR" smtClean="0"/>
              <a:pPr/>
              <a:t>‹N°›</a:t>
            </a:fld>
            <a:endParaRPr lang="fr-FR" dirty="0"/>
          </a:p>
        </p:txBody>
      </p:sp>
    </p:spTree>
    <p:extLst>
      <p:ext uri="{BB962C8B-B14F-4D97-AF65-F5344CB8AC3E}">
        <p14:creationId xmlns:p14="http://schemas.microsoft.com/office/powerpoint/2010/main" xmlns="" val="326162823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Calibri" pitchFamily="34" charset="0"/>
        <a:ea typeface="+mn-ea"/>
        <a:cs typeface="+mn-cs"/>
      </a:defRPr>
    </a:lvl1pPr>
    <a:lvl2pPr marL="457200" algn="l" defTabSz="457200" rtl="0" eaLnBrk="1" latinLnBrk="0" hangingPunct="1">
      <a:defRPr sz="1200" kern="1200">
        <a:solidFill>
          <a:schemeClr val="tx1"/>
        </a:solidFill>
        <a:latin typeface="Calibri" pitchFamily="34" charset="0"/>
        <a:ea typeface="+mn-ea"/>
        <a:cs typeface="+mn-cs"/>
      </a:defRPr>
    </a:lvl2pPr>
    <a:lvl3pPr marL="914400" algn="l" defTabSz="457200" rtl="0" eaLnBrk="1" latinLnBrk="0" hangingPunct="1">
      <a:defRPr sz="1200" kern="1200">
        <a:solidFill>
          <a:schemeClr val="tx1"/>
        </a:solidFill>
        <a:latin typeface="Calibri" pitchFamily="34" charset="0"/>
        <a:ea typeface="+mn-ea"/>
        <a:cs typeface="+mn-cs"/>
      </a:defRPr>
    </a:lvl3pPr>
    <a:lvl4pPr marL="1371600" algn="l" defTabSz="457200" rtl="0" eaLnBrk="1" latinLnBrk="0" hangingPunct="1">
      <a:defRPr sz="1200" kern="1200">
        <a:solidFill>
          <a:schemeClr val="tx1"/>
        </a:solidFill>
        <a:latin typeface="Calibri" pitchFamily="34" charset="0"/>
        <a:ea typeface="+mn-ea"/>
        <a:cs typeface="+mn-cs"/>
      </a:defRPr>
    </a:lvl4pPr>
    <a:lvl5pPr marL="1828800" algn="l" defTabSz="457200" rtl="0" eaLnBrk="1" latinLnBrk="0" hangingPunct="1">
      <a:defRPr sz="1200" kern="1200">
        <a:solidFill>
          <a:schemeClr val="tx1"/>
        </a:solidFill>
        <a:latin typeface="Calibri" pitchFamily="34"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379CC1-2BD1-5343-98AF-522C5D9C17DB}" type="slidenum">
              <a:rPr lang="fr-FR" smtClean="0"/>
              <a:pPr/>
              <a:t>1</a:t>
            </a:fld>
            <a:endParaRPr lang="fr-FR" dirty="0"/>
          </a:p>
        </p:txBody>
      </p:sp>
    </p:spTree>
    <p:extLst>
      <p:ext uri="{BB962C8B-B14F-4D97-AF65-F5344CB8AC3E}">
        <p14:creationId xmlns:p14="http://schemas.microsoft.com/office/powerpoint/2010/main" xmlns="" val="985879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5379CC1-2BD1-5343-98AF-522C5D9C17DB}" type="slidenum">
              <a:rPr lang="fr-FR" smtClean="0"/>
              <a:pPr/>
              <a:t>3</a:t>
            </a:fld>
            <a:endParaRPr lang="fr-FR"/>
          </a:p>
        </p:txBody>
      </p:sp>
    </p:spTree>
    <p:extLst>
      <p:ext uri="{BB962C8B-B14F-4D97-AF65-F5344CB8AC3E}">
        <p14:creationId xmlns="" xmlns:p14="http://schemas.microsoft.com/office/powerpoint/2010/main" val="760954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379CC1-2BD1-5343-98AF-522C5D9C17DB}" type="slidenum">
              <a:rPr lang="fr-FR" smtClean="0"/>
              <a:pPr/>
              <a:t>4</a:t>
            </a:fld>
            <a:endParaRPr lang="fr-FR" dirty="0"/>
          </a:p>
        </p:txBody>
      </p:sp>
    </p:spTree>
    <p:extLst>
      <p:ext uri="{BB962C8B-B14F-4D97-AF65-F5344CB8AC3E}">
        <p14:creationId xmlns:p14="http://schemas.microsoft.com/office/powerpoint/2010/main" xmlns="" val="2267262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9</a:t>
            </a:fld>
            <a:endParaRPr lang="fr-FR" dirty="0"/>
          </a:p>
        </p:txBody>
      </p:sp>
    </p:spTree>
    <p:extLst>
      <p:ext uri="{BB962C8B-B14F-4D97-AF65-F5344CB8AC3E}">
        <p14:creationId xmlns:p14="http://schemas.microsoft.com/office/powerpoint/2010/main" xmlns="" val="2922237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05379CC1-2BD1-5343-98AF-522C5D9C17DB}" type="slidenum">
              <a:rPr lang="fr-FR" smtClean="0"/>
              <a:pPr/>
              <a:t>10</a:t>
            </a:fld>
            <a:endParaRPr lang="fr-FR" dirty="0"/>
          </a:p>
        </p:txBody>
      </p:sp>
    </p:spTree>
    <p:extLst>
      <p:ext uri="{BB962C8B-B14F-4D97-AF65-F5344CB8AC3E}">
        <p14:creationId xmlns:p14="http://schemas.microsoft.com/office/powerpoint/2010/main" xmlns="" val="2922237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05379CC1-2BD1-5343-98AF-522C5D9C17DB}" type="slidenum">
              <a:rPr lang="fr-FR" smtClean="0"/>
              <a:pPr/>
              <a:t>12</a:t>
            </a:fld>
            <a:endParaRPr lang="fr-FR" dirty="0"/>
          </a:p>
        </p:txBody>
      </p:sp>
    </p:spTree>
    <p:extLst>
      <p:ext uri="{BB962C8B-B14F-4D97-AF65-F5344CB8AC3E}">
        <p14:creationId xmlns:p14="http://schemas.microsoft.com/office/powerpoint/2010/main" xmlns="" val="34573141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165600"/>
            <a:ext cx="4857750" cy="2552192"/>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Calibri" pitchFamily="34" charset="0"/>
                <a:ea typeface="+mj-ea"/>
                <a:cs typeface="+mj-cs"/>
              </a:defRPr>
            </a:lvl1pPr>
          </a:lstStyle>
          <a:p>
            <a:r>
              <a:rPr lang="fr-CA" dirty="0"/>
              <a:t>Click to </a:t>
            </a:r>
            <a:r>
              <a:rPr lang="fr-CA" dirty="0" err="1"/>
              <a:t>edit</a:t>
            </a:r>
            <a:r>
              <a:rPr lang="fr-CA" dirty="0"/>
              <a:t> Master </a:t>
            </a:r>
            <a:r>
              <a:rPr lang="fr-CA" dirty="0" err="1"/>
              <a:t>title</a:t>
            </a:r>
            <a:r>
              <a:rPr lang="fr-CA" dirty="0"/>
              <a:t> style</a:t>
            </a:r>
            <a:endParaRPr dirty="0"/>
          </a:p>
        </p:txBody>
      </p:sp>
      <p:sp>
        <p:nvSpPr>
          <p:cNvPr id="3" name="Subtitle 2"/>
          <p:cNvSpPr>
            <a:spLocks noGrp="1"/>
          </p:cNvSpPr>
          <p:nvPr>
            <p:ph type="subTitle" idx="1"/>
          </p:nvPr>
        </p:nvSpPr>
        <p:spPr>
          <a:xfrm>
            <a:off x="1657350" y="6742176"/>
            <a:ext cx="4857750" cy="1565451"/>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Calibri" pitchFamily="34" charset="0"/>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dirty="0"/>
              <a:t>Click to </a:t>
            </a:r>
            <a:r>
              <a:rPr lang="fr-CA" dirty="0" err="1"/>
              <a:t>edit</a:t>
            </a:r>
            <a:r>
              <a:rPr lang="fr-CA" dirty="0"/>
              <a:t> Master </a:t>
            </a:r>
            <a:r>
              <a:rPr lang="fr-CA" dirty="0" err="1"/>
              <a:t>subtitle</a:t>
            </a:r>
            <a:r>
              <a:rPr lang="fr-CA" dirty="0"/>
              <a:t> style</a:t>
            </a:r>
            <a:endParaRPr dirty="0"/>
          </a:p>
        </p:txBody>
      </p:sp>
      <p:sp>
        <p:nvSpPr>
          <p:cNvPr id="4" name="Date Placeholder 3"/>
          <p:cNvSpPr>
            <a:spLocks noGrp="1"/>
          </p:cNvSpPr>
          <p:nvPr>
            <p:ph type="dt" sz="half" idx="10"/>
          </p:nvPr>
        </p:nvSpPr>
        <p:spPr>
          <a:xfrm>
            <a:off x="342900" y="8400288"/>
            <a:ext cx="1488186" cy="36576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31F6E69D-0C35-804F-8AE4-3829C29596AB}" type="datetime1">
              <a:rPr lang="fr-CA" smtClean="0"/>
              <a:pPr/>
              <a:t>2021-02-09</a:t>
            </a:fld>
            <a:endParaRPr lang="en-US"/>
          </a:p>
        </p:txBody>
      </p:sp>
      <p:sp>
        <p:nvSpPr>
          <p:cNvPr id="5" name="Footer Placeholder 4"/>
          <p:cNvSpPr>
            <a:spLocks noGrp="1"/>
          </p:cNvSpPr>
          <p:nvPr>
            <p:ph type="ftr" sz="quarter" idx="11"/>
          </p:nvPr>
        </p:nvSpPr>
        <p:spPr>
          <a:xfrm>
            <a:off x="2969514" y="8400288"/>
            <a:ext cx="2859786" cy="36576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p>
        </p:txBody>
      </p:sp>
      <p:sp>
        <p:nvSpPr>
          <p:cNvPr id="6" name="Slide Number Placeholder 5"/>
          <p:cNvSpPr>
            <a:spLocks noGrp="1"/>
          </p:cNvSpPr>
          <p:nvPr>
            <p:ph type="sldNum" sz="quarter" idx="12"/>
          </p:nvPr>
        </p:nvSpPr>
        <p:spPr>
          <a:xfrm>
            <a:off x="6206490" y="8400288"/>
            <a:ext cx="514350" cy="36576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D6CC888B-D9F9-4E54-B722-F151A9F45E95}" type="slidenum">
              <a:rPr lang="en-US" smtClean="0"/>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5" name="Date Placeholder 4"/>
          <p:cNvSpPr>
            <a:spLocks noGrp="1"/>
          </p:cNvSpPr>
          <p:nvPr>
            <p:ph type="dt" sz="half" idx="10"/>
          </p:nvPr>
        </p:nvSpPr>
        <p:spPr/>
        <p:txBody>
          <a:bodyPr/>
          <a:lstStyle/>
          <a:p>
            <a:fld id="{88EAF4C7-900B-9743-9D0C-A15353CBB617}" type="datetime1">
              <a:rPr lang="fr-CA" smtClean="0"/>
              <a:pPr/>
              <a:t>2021-02-09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
        <p:nvSpPr>
          <p:cNvPr id="11" name="Content Placeholder 2"/>
          <p:cNvSpPr>
            <a:spLocks noGrp="1"/>
          </p:cNvSpPr>
          <p:nvPr>
            <p:ph sz="half" idx="14"/>
          </p:nvPr>
        </p:nvSpPr>
        <p:spPr>
          <a:xfrm>
            <a:off x="3483864" y="2313517"/>
            <a:ext cx="2674620" cy="256032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12" name="Content Placeholder 2"/>
          <p:cNvSpPr>
            <a:spLocks noGrp="1"/>
          </p:cNvSpPr>
          <p:nvPr>
            <p:ph sz="half" idx="15"/>
          </p:nvPr>
        </p:nvSpPr>
        <p:spPr>
          <a:xfrm>
            <a:off x="3483864" y="5161280"/>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10" name="Content Placeholder 2"/>
          <p:cNvSpPr>
            <a:spLocks noGrp="1"/>
          </p:cNvSpPr>
          <p:nvPr>
            <p:ph sz="half" idx="1"/>
          </p:nvPr>
        </p:nvSpPr>
        <p:spPr>
          <a:xfrm>
            <a:off x="685800" y="2313519"/>
            <a:ext cx="2674620" cy="5408083"/>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Content Placeholder 2"/>
          <p:cNvSpPr>
            <a:spLocks noGrp="1"/>
          </p:cNvSpPr>
          <p:nvPr>
            <p:ph sz="half" idx="1"/>
          </p:nvPr>
        </p:nvSpPr>
        <p:spPr>
          <a:xfrm>
            <a:off x="685800" y="2313517"/>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5" name="Date Placeholder 4"/>
          <p:cNvSpPr>
            <a:spLocks noGrp="1"/>
          </p:cNvSpPr>
          <p:nvPr>
            <p:ph type="dt" sz="half" idx="10"/>
          </p:nvPr>
        </p:nvSpPr>
        <p:spPr/>
        <p:txBody>
          <a:bodyPr/>
          <a:lstStyle/>
          <a:p>
            <a:fld id="{AC83A53D-780C-6A4E-B497-B432DAB928CA}" type="datetime1">
              <a:rPr lang="fr-CA" smtClean="0"/>
              <a:pPr/>
              <a:t>2021-02-09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
        <p:nvSpPr>
          <p:cNvPr id="8" name="Content Placeholder 2"/>
          <p:cNvSpPr>
            <a:spLocks noGrp="1"/>
          </p:cNvSpPr>
          <p:nvPr>
            <p:ph sz="half" idx="13"/>
          </p:nvPr>
        </p:nvSpPr>
        <p:spPr>
          <a:xfrm>
            <a:off x="685800" y="5161280"/>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11" name="Content Placeholder 2"/>
          <p:cNvSpPr>
            <a:spLocks noGrp="1"/>
          </p:cNvSpPr>
          <p:nvPr>
            <p:ph sz="half" idx="14"/>
          </p:nvPr>
        </p:nvSpPr>
        <p:spPr>
          <a:xfrm>
            <a:off x="3483864" y="2313517"/>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12" name="Content Placeholder 2"/>
          <p:cNvSpPr>
            <a:spLocks noGrp="1"/>
          </p:cNvSpPr>
          <p:nvPr>
            <p:ph sz="half" idx="15"/>
          </p:nvPr>
        </p:nvSpPr>
        <p:spPr>
          <a:xfrm>
            <a:off x="3483864" y="5161280"/>
            <a:ext cx="2674620" cy="256032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Date Placeholder 2"/>
          <p:cNvSpPr>
            <a:spLocks noGrp="1"/>
          </p:cNvSpPr>
          <p:nvPr>
            <p:ph type="dt" sz="half" idx="10"/>
          </p:nvPr>
        </p:nvSpPr>
        <p:spPr/>
        <p:txBody>
          <a:bodyPr/>
          <a:lstStyle/>
          <a:p>
            <a:fld id="{1F74DA73-2A07-F747-86F9-71E7768D82C5}" type="datetime1">
              <a:rPr lang="fr-CA" smtClean="0"/>
              <a:pPr/>
              <a:t>2021-02-09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15CFD10-FD4E-C849-8794-718830E71EF4}" type="datetime1">
              <a:rPr lang="fr-CA" smtClean="0"/>
              <a:pPr/>
              <a:t>2021-02-09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2253397"/>
            <a:ext cx="2672954" cy="1549400"/>
          </a:xfrm>
        </p:spPr>
        <p:txBody>
          <a:bodyPr tIns="0" bIns="0" anchor="b"/>
          <a:lstStyle>
            <a:lvl1pPr algn="l">
              <a:lnSpc>
                <a:spcPts val="4600"/>
              </a:lnSpc>
              <a:defRPr sz="4200" b="1"/>
            </a:lvl1pPr>
          </a:lstStyle>
          <a:p>
            <a:r>
              <a:rPr lang="fr-CA"/>
              <a:t>Click to edit Master title style</a:t>
            </a:r>
            <a:endParaRPr/>
          </a:p>
        </p:txBody>
      </p:sp>
      <p:sp>
        <p:nvSpPr>
          <p:cNvPr id="3" name="Content Placeholder 2"/>
          <p:cNvSpPr>
            <a:spLocks noGrp="1"/>
          </p:cNvSpPr>
          <p:nvPr>
            <p:ph idx="1"/>
          </p:nvPr>
        </p:nvSpPr>
        <p:spPr>
          <a:xfrm>
            <a:off x="3500438" y="491320"/>
            <a:ext cx="2674620" cy="7503331"/>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4" name="Text Placeholder 3"/>
          <p:cNvSpPr>
            <a:spLocks noGrp="1"/>
          </p:cNvSpPr>
          <p:nvPr>
            <p:ph type="body" sz="half" idx="2"/>
          </p:nvPr>
        </p:nvSpPr>
        <p:spPr>
          <a:xfrm>
            <a:off x="685798" y="3821374"/>
            <a:ext cx="2672954" cy="2884228"/>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2FC3FDD7-0E9C-4745-B617-4C3922C15D10}" type="datetime1">
              <a:rPr lang="fr-CA" smtClean="0"/>
              <a:pPr/>
              <a:t>2021-02-09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763160" y="2032000"/>
            <a:ext cx="2674620" cy="1549400"/>
          </a:xfrm>
        </p:spPr>
        <p:txBody>
          <a:bodyPr tIns="0" bIns="0" anchor="b"/>
          <a:lstStyle>
            <a:lvl1pPr algn="l">
              <a:lnSpc>
                <a:spcPts val="4600"/>
              </a:lnSpc>
              <a:defRPr sz="4200" b="1"/>
            </a:lvl1pPr>
          </a:lstStyle>
          <a:p>
            <a:r>
              <a:rPr lang="fr-CA"/>
              <a:t>Click to edit Master title style</a:t>
            </a:r>
            <a:endParaRPr/>
          </a:p>
        </p:txBody>
      </p:sp>
      <p:sp>
        <p:nvSpPr>
          <p:cNvPr id="4" name="Text Placeholder 3"/>
          <p:cNvSpPr>
            <a:spLocks noGrp="1"/>
          </p:cNvSpPr>
          <p:nvPr>
            <p:ph type="body" sz="half" idx="2"/>
          </p:nvPr>
        </p:nvSpPr>
        <p:spPr>
          <a:xfrm>
            <a:off x="3763158" y="3599977"/>
            <a:ext cx="2674620" cy="2884228"/>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91D9920D-384C-FB42-97B8-9F9D9A2A8EDA}" type="datetime1">
              <a:rPr lang="fr-CA" smtClean="0"/>
              <a:pPr/>
              <a:t>2021-02-09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grpSp>
        <p:nvGrpSpPr>
          <p:cNvPr id="3" name="Group 7"/>
          <p:cNvGrpSpPr/>
          <p:nvPr/>
        </p:nvGrpSpPr>
        <p:grpSpPr>
          <a:xfrm rot="21421631">
            <a:off x="471771" y="674200"/>
            <a:ext cx="2888194" cy="735503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Calibri" pitchFamily="34" charset="0"/>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Calibri" pitchFamily="34" charset="0"/>
              </a:endParaRPr>
            </a:p>
          </p:txBody>
        </p:sp>
      </p:grpSp>
      <p:sp>
        <p:nvSpPr>
          <p:cNvPr id="12" name="Picture Placeholder 9"/>
          <p:cNvSpPr>
            <a:spLocks noGrp="1"/>
          </p:cNvSpPr>
          <p:nvPr>
            <p:ph type="pic" sz="quarter" idx="14"/>
          </p:nvPr>
        </p:nvSpPr>
        <p:spPr>
          <a:xfrm rot="21421631">
            <a:off x="606595" y="890081"/>
            <a:ext cx="2601498" cy="6832964"/>
          </a:xfrm>
          <a:solidFill>
            <a:schemeClr val="bg1">
              <a:lumMod val="85000"/>
            </a:schemeClr>
          </a:solidFill>
        </p:spPr>
        <p:txBody>
          <a:bodyPr/>
          <a:lstStyle>
            <a:lvl1pPr>
              <a:buNone/>
              <a:defRPr/>
            </a:lvl1pPr>
          </a:lstStyle>
          <a:p>
            <a:r>
              <a:rPr lang="fr-CA"/>
              <a:t>Drag picture to placeholder or click icon to add</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235057" y="4694398"/>
            <a:ext cx="3066018" cy="4034693"/>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Calibri" pitchFamily="34" charset="0"/>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Calibri" pitchFamily="34" charset="0"/>
              </a:endParaRPr>
            </a:p>
          </p:txBody>
        </p:sp>
      </p:grpSp>
      <p:sp>
        <p:nvSpPr>
          <p:cNvPr id="17" name="Picture Placeholder 9"/>
          <p:cNvSpPr>
            <a:spLocks noGrp="1"/>
          </p:cNvSpPr>
          <p:nvPr>
            <p:ph type="pic" sz="quarter" idx="16"/>
          </p:nvPr>
        </p:nvSpPr>
        <p:spPr>
          <a:xfrm rot="21214351">
            <a:off x="368293" y="4910106"/>
            <a:ext cx="2778082" cy="3596111"/>
          </a:xfrm>
          <a:solidFill>
            <a:schemeClr val="bg1">
              <a:lumMod val="85000"/>
            </a:schemeClr>
          </a:solidFill>
        </p:spPr>
        <p:txBody>
          <a:bodyPr/>
          <a:lstStyle>
            <a:lvl1pPr>
              <a:buNone/>
              <a:defRPr/>
            </a:lvl1pPr>
          </a:lstStyle>
          <a:p>
            <a:r>
              <a:rPr lang="fr-CA"/>
              <a:t>Drag picture to placeholder or click icon to add</a:t>
            </a:r>
            <a:endParaRPr/>
          </a:p>
        </p:txBody>
      </p:sp>
      <p:grpSp>
        <p:nvGrpSpPr>
          <p:cNvPr id="8" name="Group 9"/>
          <p:cNvGrpSpPr/>
          <p:nvPr/>
        </p:nvGrpSpPr>
        <p:grpSpPr>
          <a:xfrm rot="232774">
            <a:off x="127111" y="321675"/>
            <a:ext cx="3066018" cy="4034693"/>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Calibri" pitchFamily="34" charset="0"/>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Calibri" pitchFamily="34" charset="0"/>
              </a:endParaRPr>
            </a:p>
          </p:txBody>
        </p:sp>
      </p:grpSp>
      <p:sp>
        <p:nvSpPr>
          <p:cNvPr id="13" name="Picture Placeholder 9"/>
          <p:cNvSpPr>
            <a:spLocks noGrp="1"/>
          </p:cNvSpPr>
          <p:nvPr>
            <p:ph type="pic" sz="quarter" idx="15"/>
          </p:nvPr>
        </p:nvSpPr>
        <p:spPr>
          <a:xfrm rot="232774">
            <a:off x="260347" y="537383"/>
            <a:ext cx="2778082" cy="3596111"/>
          </a:xfrm>
          <a:solidFill>
            <a:schemeClr val="bg1">
              <a:lumMod val="85000"/>
            </a:schemeClr>
          </a:solidFill>
        </p:spPr>
        <p:txBody>
          <a:bodyPr/>
          <a:lstStyle>
            <a:lvl1pPr>
              <a:buNone/>
              <a:defRPr/>
            </a:lvl1pPr>
          </a:lstStyle>
          <a:p>
            <a:r>
              <a:rPr lang="fr-CA"/>
              <a:t>Drag picture to placeholder or click icon to add</a:t>
            </a:r>
            <a:endParaRPr/>
          </a:p>
        </p:txBody>
      </p:sp>
      <p:sp>
        <p:nvSpPr>
          <p:cNvPr id="2" name="Title 1"/>
          <p:cNvSpPr>
            <a:spLocks noGrp="1"/>
          </p:cNvSpPr>
          <p:nvPr>
            <p:ph type="title"/>
          </p:nvPr>
        </p:nvSpPr>
        <p:spPr>
          <a:xfrm>
            <a:off x="3760076" y="2032000"/>
            <a:ext cx="2674620" cy="1549400"/>
          </a:xfrm>
        </p:spPr>
        <p:txBody>
          <a:bodyPr tIns="0" bIns="0" anchor="b"/>
          <a:lstStyle>
            <a:lvl1pPr algn="l">
              <a:lnSpc>
                <a:spcPts val="4600"/>
              </a:lnSpc>
              <a:defRPr sz="4200" b="1"/>
            </a:lvl1pPr>
          </a:lstStyle>
          <a:p>
            <a:r>
              <a:rPr lang="fr-CA"/>
              <a:t>Click to edit Master title style</a:t>
            </a:r>
            <a:endParaRPr/>
          </a:p>
        </p:txBody>
      </p:sp>
      <p:sp>
        <p:nvSpPr>
          <p:cNvPr id="4" name="Text Placeholder 3"/>
          <p:cNvSpPr>
            <a:spLocks noGrp="1"/>
          </p:cNvSpPr>
          <p:nvPr>
            <p:ph type="body" sz="half" idx="2"/>
          </p:nvPr>
        </p:nvSpPr>
        <p:spPr>
          <a:xfrm>
            <a:off x="3760074" y="3599977"/>
            <a:ext cx="2674620" cy="2884228"/>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C5F955DB-E8BC-0E46-B608-3A12360933C9}" type="datetime1">
              <a:rPr lang="fr-CA" smtClean="0"/>
              <a:pPr/>
              <a:t>2021-02-09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016499"/>
            <a:ext cx="5486400" cy="1549400"/>
          </a:xfrm>
        </p:spPr>
        <p:txBody>
          <a:bodyPr tIns="0" bIns="0" anchor="b"/>
          <a:lstStyle>
            <a:lvl1pPr algn="l">
              <a:lnSpc>
                <a:spcPts val="4600"/>
              </a:lnSpc>
              <a:defRPr sz="3600" b="1"/>
            </a:lvl1pPr>
          </a:lstStyle>
          <a:p>
            <a:r>
              <a:rPr lang="fr-CA"/>
              <a:t>Click to edit Master title style</a:t>
            </a:r>
            <a:endParaRPr/>
          </a:p>
        </p:txBody>
      </p:sp>
      <p:grpSp>
        <p:nvGrpSpPr>
          <p:cNvPr id="3" name="Group 8"/>
          <p:cNvGrpSpPr/>
          <p:nvPr/>
        </p:nvGrpSpPr>
        <p:grpSpPr>
          <a:xfrm rot="232774">
            <a:off x="1544462" y="505467"/>
            <a:ext cx="3773495" cy="4591083"/>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Calibri" pitchFamily="34" charset="0"/>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Calibri" pitchFamily="34" charset="0"/>
              </a:endParaRPr>
            </a:p>
          </p:txBody>
        </p:sp>
      </p:grpSp>
      <p:sp>
        <p:nvSpPr>
          <p:cNvPr id="4" name="Text Placeholder 3"/>
          <p:cNvSpPr>
            <a:spLocks noGrp="1"/>
          </p:cNvSpPr>
          <p:nvPr>
            <p:ph type="body" sz="half" idx="2"/>
          </p:nvPr>
        </p:nvSpPr>
        <p:spPr>
          <a:xfrm>
            <a:off x="685800" y="6571648"/>
            <a:ext cx="5486400" cy="1317293"/>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A39BD18A-807B-CB4B-942E-94BC3583A1B0}" type="datetime1">
              <a:rPr lang="fr-CA" smtClean="0"/>
              <a:pPr/>
              <a:t>2021-02-09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
        <p:nvSpPr>
          <p:cNvPr id="12" name="Picture Placeholder 9"/>
          <p:cNvSpPr>
            <a:spLocks noGrp="1"/>
          </p:cNvSpPr>
          <p:nvPr>
            <p:ph type="pic" sz="quarter" idx="15"/>
          </p:nvPr>
        </p:nvSpPr>
        <p:spPr>
          <a:xfrm rot="232774">
            <a:off x="1686118" y="752752"/>
            <a:ext cx="3490183" cy="4096512"/>
          </a:xfrm>
          <a:solidFill>
            <a:schemeClr val="bg1">
              <a:lumMod val="85000"/>
            </a:schemeClr>
          </a:solidFill>
        </p:spPr>
        <p:txBody>
          <a:bodyPr/>
          <a:lstStyle>
            <a:lvl1pPr>
              <a:buNone/>
              <a:defRPr/>
            </a:lvl1pPr>
          </a:lstStyle>
          <a:p>
            <a:r>
              <a:rPr lang="fr-CA"/>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016499"/>
            <a:ext cx="5486400" cy="1549400"/>
          </a:xfrm>
        </p:spPr>
        <p:txBody>
          <a:bodyPr tIns="0" bIns="0" anchor="b"/>
          <a:lstStyle>
            <a:lvl1pPr algn="l">
              <a:lnSpc>
                <a:spcPts val="4600"/>
              </a:lnSpc>
              <a:defRPr sz="3600" b="1"/>
            </a:lvl1pPr>
          </a:lstStyle>
          <a:p>
            <a:r>
              <a:rPr lang="fr-CA"/>
              <a:t>Click to edit Master title style</a:t>
            </a:r>
            <a:endParaRPr/>
          </a:p>
        </p:txBody>
      </p:sp>
      <p:grpSp>
        <p:nvGrpSpPr>
          <p:cNvPr id="3" name="Group 13"/>
          <p:cNvGrpSpPr/>
          <p:nvPr/>
        </p:nvGrpSpPr>
        <p:grpSpPr>
          <a:xfrm rot="21420000">
            <a:off x="85265" y="155157"/>
            <a:ext cx="2976795" cy="494048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Calibri" pitchFamily="34" charset="0"/>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Calibri" pitchFamily="34" charset="0"/>
              </a:endParaRPr>
            </a:p>
          </p:txBody>
        </p:sp>
      </p:grpSp>
      <p:sp>
        <p:nvSpPr>
          <p:cNvPr id="17" name="Picture Placeholder 9"/>
          <p:cNvSpPr>
            <a:spLocks noGrp="1"/>
          </p:cNvSpPr>
          <p:nvPr>
            <p:ph type="pic" sz="quarter" idx="17"/>
          </p:nvPr>
        </p:nvSpPr>
        <p:spPr>
          <a:xfrm rot="21420000">
            <a:off x="224364" y="406665"/>
            <a:ext cx="2698841" cy="4445647"/>
          </a:xfrm>
          <a:solidFill>
            <a:schemeClr val="bg1">
              <a:lumMod val="85000"/>
            </a:schemeClr>
          </a:solidFill>
        </p:spPr>
        <p:txBody>
          <a:bodyPr/>
          <a:lstStyle>
            <a:lvl1pPr>
              <a:buNone/>
              <a:defRPr/>
            </a:lvl1pPr>
          </a:lstStyle>
          <a:p>
            <a:r>
              <a:rPr lang="fr-CA"/>
              <a:t>Drag picture to placeholder or click icon to add</a:t>
            </a:r>
            <a:endParaRPr/>
          </a:p>
        </p:txBody>
      </p:sp>
      <p:grpSp>
        <p:nvGrpSpPr>
          <p:cNvPr id="8" name="Group 9"/>
          <p:cNvGrpSpPr/>
          <p:nvPr/>
        </p:nvGrpSpPr>
        <p:grpSpPr>
          <a:xfrm rot="360000">
            <a:off x="3124110" y="430854"/>
            <a:ext cx="3594520" cy="4591083"/>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Calibri" pitchFamily="34" charset="0"/>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Calibri" pitchFamily="34" charset="0"/>
              </a:endParaRPr>
            </a:p>
          </p:txBody>
        </p:sp>
      </p:grpSp>
      <p:sp>
        <p:nvSpPr>
          <p:cNvPr id="13" name="Picture Placeholder 9"/>
          <p:cNvSpPr>
            <a:spLocks noGrp="1"/>
          </p:cNvSpPr>
          <p:nvPr>
            <p:ph type="pic" sz="quarter" idx="16"/>
          </p:nvPr>
        </p:nvSpPr>
        <p:spPr>
          <a:xfrm rot="360000">
            <a:off x="3252365" y="676891"/>
            <a:ext cx="3324645" cy="4096512"/>
          </a:xfrm>
          <a:solidFill>
            <a:schemeClr val="bg1">
              <a:lumMod val="85000"/>
            </a:schemeClr>
          </a:solidFill>
        </p:spPr>
        <p:txBody>
          <a:bodyPr/>
          <a:lstStyle>
            <a:lvl1pPr>
              <a:buNone/>
              <a:defRPr/>
            </a:lvl1pPr>
          </a:lstStyle>
          <a:p>
            <a:r>
              <a:rPr lang="fr-CA"/>
              <a:t>Drag picture to placeholder or click icon to add</a:t>
            </a:r>
            <a:endParaRPr/>
          </a:p>
        </p:txBody>
      </p:sp>
      <p:sp>
        <p:nvSpPr>
          <p:cNvPr id="4" name="Text Placeholder 3"/>
          <p:cNvSpPr>
            <a:spLocks noGrp="1"/>
          </p:cNvSpPr>
          <p:nvPr>
            <p:ph type="body" sz="half" idx="2"/>
          </p:nvPr>
        </p:nvSpPr>
        <p:spPr>
          <a:xfrm>
            <a:off x="685800" y="6568141"/>
            <a:ext cx="5486400" cy="13208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39988FB3-55FD-A941-9196-E2B8D289005F}" type="datetime1">
              <a:rPr lang="fr-CA" smtClean="0"/>
              <a:pPr/>
              <a:t>2021-02-09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4" name="Date Placeholder 3"/>
          <p:cNvSpPr>
            <a:spLocks noGrp="1"/>
          </p:cNvSpPr>
          <p:nvPr>
            <p:ph type="dt" sz="half" idx="10"/>
          </p:nvPr>
        </p:nvSpPr>
        <p:spPr/>
        <p:txBody>
          <a:bodyPr/>
          <a:lstStyle/>
          <a:p>
            <a:fld id="{C77C8737-DD24-AE48-94B0-AEE993619991}" type="datetime1">
              <a:rPr lang="fr-CA" smtClean="0"/>
              <a:pPr/>
              <a:t>2021-02-09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Content Placeholder 2"/>
          <p:cNvSpPr>
            <a:spLocks noGrp="1"/>
          </p:cNvSpPr>
          <p:nvPr>
            <p:ph idx="1"/>
          </p:nvPr>
        </p:nvSpPr>
        <p:spPr/>
        <p:txBody>
          <a:bodyPr/>
          <a:lstStyle>
            <a:lvl5pPr>
              <a:defRPr/>
            </a:lvl5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4" name="Date Placeholder 3"/>
          <p:cNvSpPr>
            <a:spLocks noGrp="1"/>
          </p:cNvSpPr>
          <p:nvPr>
            <p:ph type="dt" sz="half" idx="10"/>
          </p:nvPr>
        </p:nvSpPr>
        <p:spPr/>
        <p:txBody>
          <a:bodyPr/>
          <a:lstStyle/>
          <a:p>
            <a:fld id="{9A4C7FC0-A454-2649-9404-6C3C3322B928}" type="datetime1">
              <a:rPr lang="fr-CA" smtClean="0"/>
              <a:pPr/>
              <a:t>2021-02-09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63762" y="601135"/>
            <a:ext cx="634562" cy="7143749"/>
          </a:xfrm>
        </p:spPr>
        <p:txBody>
          <a:bodyPr vert="eaVert" anchor="t" anchorCtr="0"/>
          <a:lstStyle/>
          <a:p>
            <a:r>
              <a:rPr lang="fr-CA"/>
              <a:t>Click to edit Master title style</a:t>
            </a:r>
            <a:endParaRPr/>
          </a:p>
        </p:txBody>
      </p:sp>
      <p:sp>
        <p:nvSpPr>
          <p:cNvPr id="3" name="Vertical Text Placeholder 2"/>
          <p:cNvSpPr>
            <a:spLocks noGrp="1"/>
          </p:cNvSpPr>
          <p:nvPr>
            <p:ph type="body" orient="vert" idx="1"/>
          </p:nvPr>
        </p:nvSpPr>
        <p:spPr>
          <a:xfrm>
            <a:off x="685800" y="601135"/>
            <a:ext cx="4457700" cy="7143749"/>
          </a:xfrm>
        </p:spPr>
        <p:txBody>
          <a:bodyPr vert="eaVert"/>
          <a:lstStyle>
            <a:lvl5pPr>
              <a:defRPr/>
            </a:lvl5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4" name="Date Placeholder 3"/>
          <p:cNvSpPr>
            <a:spLocks noGrp="1"/>
          </p:cNvSpPr>
          <p:nvPr>
            <p:ph type="dt" sz="half" idx="10"/>
          </p:nvPr>
        </p:nvSpPr>
        <p:spPr/>
        <p:txBody>
          <a:bodyPr/>
          <a:lstStyle/>
          <a:p>
            <a:fld id="{0BB20877-E85B-0941-B5E7-5DCFCCBBF516}" type="datetime1">
              <a:rPr lang="fr-CA" smtClean="0"/>
              <a:pPr/>
              <a:t>2021-02-09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841661" y="4267200"/>
            <a:ext cx="6016337" cy="29464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fr-CA"/>
              <a:t>Click to edit Master text styles</a:t>
            </a:r>
          </a:p>
        </p:txBody>
      </p:sp>
      <p:sp>
        <p:nvSpPr>
          <p:cNvPr id="2" name="Title 1"/>
          <p:cNvSpPr>
            <a:spLocks noGrp="1"/>
          </p:cNvSpPr>
          <p:nvPr>
            <p:ph type="ctrTitle"/>
          </p:nvPr>
        </p:nvSpPr>
        <p:spPr>
          <a:xfrm>
            <a:off x="2970610" y="5110793"/>
            <a:ext cx="3543300" cy="1613285"/>
          </a:xfrm>
        </p:spPr>
        <p:txBody>
          <a:bodyPr lIns="45720" tIns="0" rIns="45720" bIns="0" anchor="b" anchorCtr="0">
            <a:noAutofit/>
          </a:bodyPr>
          <a:lstStyle>
            <a:lvl1pPr algn="l">
              <a:lnSpc>
                <a:spcPts val="5000"/>
              </a:lnSpc>
              <a:defRPr sz="4600"/>
            </a:lvl1pPr>
          </a:lstStyle>
          <a:p>
            <a:r>
              <a:rPr lang="fr-CA"/>
              <a:t>Click to edit Master title style</a:t>
            </a:r>
            <a:endParaRPr dirty="0"/>
          </a:p>
        </p:txBody>
      </p:sp>
      <p:sp>
        <p:nvSpPr>
          <p:cNvPr id="3" name="Subtitle 2"/>
          <p:cNvSpPr>
            <a:spLocks noGrp="1"/>
          </p:cNvSpPr>
          <p:nvPr>
            <p:ph type="subTitle" idx="1"/>
          </p:nvPr>
        </p:nvSpPr>
        <p:spPr>
          <a:xfrm>
            <a:off x="2970610" y="6742545"/>
            <a:ext cx="3543300" cy="1542115"/>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a:t>Click to edit Master subtitle style</a:t>
            </a:r>
            <a:endParaRPr dirty="0"/>
          </a:p>
        </p:txBody>
      </p:sp>
      <p:sp>
        <p:nvSpPr>
          <p:cNvPr id="4" name="Date Placeholder 3"/>
          <p:cNvSpPr>
            <a:spLocks noGrp="1"/>
          </p:cNvSpPr>
          <p:nvPr>
            <p:ph type="dt" sz="half" idx="10"/>
          </p:nvPr>
        </p:nvSpPr>
        <p:spPr>
          <a:xfrm>
            <a:off x="342900" y="8398325"/>
            <a:ext cx="1485900" cy="364067"/>
          </a:xfrm>
        </p:spPr>
        <p:txBody>
          <a:bodyPr/>
          <a:lstStyle>
            <a:lvl1pPr algn="l">
              <a:defRPr sz="1100">
                <a:latin typeface="Rockwell" pitchFamily="18" charset="0"/>
              </a:defRPr>
            </a:lvl1pPr>
          </a:lstStyle>
          <a:p>
            <a:fld id="{277B2344-775A-EC40-BD86-BBF6EDBF559F}" type="datetime1">
              <a:rPr lang="fr-CA" smtClean="0"/>
              <a:pPr/>
              <a:t>2021-02-09</a:t>
            </a:fld>
            <a:endParaRPr lang="en-US"/>
          </a:p>
        </p:txBody>
      </p:sp>
      <p:sp>
        <p:nvSpPr>
          <p:cNvPr id="5" name="Footer Placeholder 4"/>
          <p:cNvSpPr>
            <a:spLocks noGrp="1"/>
          </p:cNvSpPr>
          <p:nvPr>
            <p:ph type="ftr" sz="quarter" idx="11"/>
          </p:nvPr>
        </p:nvSpPr>
        <p:spPr>
          <a:xfrm>
            <a:off x="2971800" y="8398325"/>
            <a:ext cx="2857500" cy="364067"/>
          </a:xfrm>
        </p:spPr>
        <p:txBody>
          <a:bodyPr/>
          <a:lstStyle>
            <a:lvl1pPr algn="l">
              <a:defRPr/>
            </a:lvl1pPr>
          </a:lstStyle>
          <a:p>
            <a:endParaRPr lang="en-US"/>
          </a:p>
        </p:txBody>
      </p:sp>
      <p:sp>
        <p:nvSpPr>
          <p:cNvPr id="6" name="Slide Number Placeholder 5"/>
          <p:cNvSpPr>
            <a:spLocks noGrp="1"/>
          </p:cNvSpPr>
          <p:nvPr>
            <p:ph type="sldNum" sz="quarter" idx="12"/>
          </p:nvPr>
        </p:nvSpPr>
        <p:spPr>
          <a:xfrm>
            <a:off x="6198642" y="8416523"/>
            <a:ext cx="514350" cy="353452"/>
          </a:xfrm>
        </p:spPr>
        <p:txBody>
          <a:bodyPr/>
          <a:lstStyle>
            <a:lvl1pPr>
              <a:defRPr sz="1100">
                <a:solidFill>
                  <a:schemeClr val="tx1"/>
                </a:solidFill>
                <a:latin typeface="Rockwell" pitchFamily="18" charset="0"/>
              </a:defRPr>
            </a:lvl1pPr>
          </a:lstStyle>
          <a:p>
            <a:fld id="{027FB875-5C85-AB42-9DC5-178568A424B8}" type="slidenum">
              <a:rPr lang="en-US" smtClean="0"/>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42900" y="2926081"/>
            <a:ext cx="5829300" cy="1816100"/>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Calibri" pitchFamily="34" charset="0"/>
                <a:ea typeface="+mj-ea"/>
                <a:cs typeface="+mj-cs"/>
              </a:defRPr>
            </a:lvl1pPr>
          </a:lstStyle>
          <a:p>
            <a:r>
              <a:rPr lang="fr-CA" dirty="0"/>
              <a:t>Click to </a:t>
            </a:r>
            <a:r>
              <a:rPr lang="fr-CA" dirty="0" err="1"/>
              <a:t>edit</a:t>
            </a:r>
            <a:r>
              <a:rPr lang="fr-CA" dirty="0"/>
              <a:t> Master </a:t>
            </a:r>
            <a:r>
              <a:rPr lang="fr-CA" dirty="0" err="1"/>
              <a:t>title</a:t>
            </a:r>
            <a:r>
              <a:rPr lang="fr-CA" dirty="0"/>
              <a:t> style</a:t>
            </a:r>
            <a:endParaRPr dirty="0"/>
          </a:p>
        </p:txBody>
      </p:sp>
      <p:sp>
        <p:nvSpPr>
          <p:cNvPr id="3" name="Text Placeholder 2"/>
          <p:cNvSpPr>
            <a:spLocks noGrp="1"/>
          </p:cNvSpPr>
          <p:nvPr>
            <p:ph type="body" idx="1"/>
          </p:nvPr>
        </p:nvSpPr>
        <p:spPr>
          <a:xfrm>
            <a:off x="342900" y="4742688"/>
            <a:ext cx="5829300" cy="1316736"/>
          </a:xfrm>
        </p:spPr>
        <p:txBody>
          <a:bodyPr vert="horz" lIns="91440" tIns="0" rIns="45720" bIns="0" rtlCol="0" anchor="t" anchorCtr="0">
            <a:normAutofit/>
          </a:bodyPr>
          <a:lstStyle>
            <a:lvl1pPr marL="0" indent="0">
              <a:spcBef>
                <a:spcPts val="0"/>
              </a:spcBef>
              <a:buNone/>
              <a:defRPr sz="2200" kern="1200">
                <a:solidFill>
                  <a:schemeClr val="tx1"/>
                </a:solidFill>
                <a:latin typeface="Calibri" pitchFamily="34" charset="0"/>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fr-CA" dirty="0"/>
              <a:t>Click to </a:t>
            </a:r>
            <a:r>
              <a:rPr lang="fr-CA" dirty="0" err="1"/>
              <a:t>edit</a:t>
            </a:r>
            <a:r>
              <a:rPr lang="fr-CA" dirty="0"/>
              <a:t> Master </a:t>
            </a:r>
            <a:r>
              <a:rPr lang="fr-CA" dirty="0" err="1"/>
              <a:t>text</a:t>
            </a:r>
            <a:r>
              <a:rPr lang="fr-CA" dirty="0"/>
              <a:t> styles</a:t>
            </a:r>
          </a:p>
        </p:txBody>
      </p:sp>
      <p:sp>
        <p:nvSpPr>
          <p:cNvPr id="4" name="Date Placeholder 3"/>
          <p:cNvSpPr>
            <a:spLocks noGrp="1"/>
          </p:cNvSpPr>
          <p:nvPr>
            <p:ph type="dt" sz="half" idx="10"/>
          </p:nvPr>
        </p:nvSpPr>
        <p:spPr/>
        <p:txBody>
          <a:bodyPr/>
          <a:lstStyle/>
          <a:p>
            <a:fld id="{B19F2297-D954-A349-94D2-41B41467CE59}" type="datetime1">
              <a:rPr lang="fr-CA" smtClean="0"/>
              <a:pPr/>
              <a:t>2021-02-09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FB875-5C85-AB42-9DC5-178568A424B8}" type="slidenum">
              <a:rPr lang="en-US" smtClean="0"/>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534520" y="2253129"/>
            <a:ext cx="6323477" cy="29464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fr-CA"/>
              <a:t>Click to edit Master text styles</a:t>
            </a:r>
          </a:p>
        </p:txBody>
      </p:sp>
      <p:sp>
        <p:nvSpPr>
          <p:cNvPr id="2" name="Title 1"/>
          <p:cNvSpPr>
            <a:spLocks noGrp="1"/>
          </p:cNvSpPr>
          <p:nvPr>
            <p:ph type="title"/>
          </p:nvPr>
        </p:nvSpPr>
        <p:spPr>
          <a:xfrm>
            <a:off x="342901" y="2928471"/>
            <a:ext cx="4000500" cy="1816100"/>
          </a:xfrm>
        </p:spPr>
        <p:txBody>
          <a:bodyPr lIns="45720" tIns="0" rIns="45720" bIns="0" anchor="b" anchorCtr="0"/>
          <a:lstStyle>
            <a:lvl1pPr algn="l">
              <a:lnSpc>
                <a:spcPts val="5000"/>
              </a:lnSpc>
              <a:defRPr sz="4600" b="1" cap="none" baseline="0"/>
            </a:lvl1pPr>
          </a:lstStyle>
          <a:p>
            <a:r>
              <a:rPr lang="fr-CA"/>
              <a:t>Click to edit Master title style</a:t>
            </a:r>
            <a:endParaRPr/>
          </a:p>
        </p:txBody>
      </p:sp>
      <p:sp>
        <p:nvSpPr>
          <p:cNvPr id="3" name="Text Placeholder 2"/>
          <p:cNvSpPr>
            <a:spLocks noGrp="1"/>
          </p:cNvSpPr>
          <p:nvPr>
            <p:ph type="body" idx="1"/>
          </p:nvPr>
        </p:nvSpPr>
        <p:spPr>
          <a:xfrm>
            <a:off x="342900" y="4747491"/>
            <a:ext cx="4000500" cy="1310783"/>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a:t>Click to edit Master text styles</a:t>
            </a:r>
          </a:p>
        </p:txBody>
      </p:sp>
      <p:sp>
        <p:nvSpPr>
          <p:cNvPr id="4" name="Date Placeholder 3"/>
          <p:cNvSpPr>
            <a:spLocks noGrp="1"/>
          </p:cNvSpPr>
          <p:nvPr>
            <p:ph type="dt" sz="half" idx="10"/>
          </p:nvPr>
        </p:nvSpPr>
        <p:spPr/>
        <p:txBody>
          <a:bodyPr/>
          <a:lstStyle/>
          <a:p>
            <a:fld id="{79DACD89-FEEA-BE41-A512-FB1C194373A1}" type="datetime1">
              <a:rPr lang="fr-CA" smtClean="0"/>
              <a:pPr/>
              <a:t>2021-02-09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7FB875-5C85-AB42-9DC5-178568A424B8}" type="slidenum">
              <a:rPr lang="en-US" smtClean="0"/>
              <a:pPr/>
              <a:t>‹N°›</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spTree>
      <p:nvGrpSpPr>
        <p:cNvPr id="1" name=""/>
        <p:cNvGrpSpPr/>
        <p:nvPr/>
      </p:nvGrpSpPr>
      <p:grpSpPr>
        <a:xfrm>
          <a:off x="0" y="0"/>
          <a:ext cx="0" cy="0"/>
          <a:chOff x="0" y="0"/>
          <a:chExt cx="0" cy="0"/>
        </a:xfrm>
      </p:grpSpPr>
      <p:sp>
        <p:nvSpPr>
          <p:cNvPr id="2" name="Title 1"/>
          <p:cNvSpPr>
            <a:spLocks noGrp="1"/>
          </p:cNvSpPr>
          <p:nvPr>
            <p:ph type="title"/>
          </p:nvPr>
        </p:nvSpPr>
        <p:spPr>
          <a:xfrm>
            <a:off x="2364581" y="5426405"/>
            <a:ext cx="4154091" cy="1549400"/>
          </a:xfrm>
        </p:spPr>
        <p:txBody>
          <a:bodyPr tIns="0" bIns="0" anchor="b"/>
          <a:lstStyle>
            <a:lvl1pPr algn="l">
              <a:lnSpc>
                <a:spcPts val="4600"/>
              </a:lnSpc>
              <a:defRPr sz="4600" b="1"/>
            </a:lvl1pPr>
          </a:lstStyle>
          <a:p>
            <a:r>
              <a:rPr lang="fr-CA"/>
              <a:t>Click to edit Master title style</a:t>
            </a:r>
            <a:endParaRPr/>
          </a:p>
        </p:txBody>
      </p:sp>
      <p:grpSp>
        <p:nvGrpSpPr>
          <p:cNvPr id="3" name="Group 8"/>
          <p:cNvGrpSpPr/>
          <p:nvPr/>
        </p:nvGrpSpPr>
        <p:grpSpPr>
          <a:xfrm rot="21240000">
            <a:off x="490765" y="593573"/>
            <a:ext cx="4062185" cy="484022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Calibri" pitchFamily="34" charset="0"/>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latin typeface="Calibri" pitchFamily="34" charset="0"/>
              </a:endParaRPr>
            </a:p>
          </p:txBody>
        </p:sp>
      </p:grpSp>
      <p:sp>
        <p:nvSpPr>
          <p:cNvPr id="12" name="Picture Placeholder 9"/>
          <p:cNvSpPr>
            <a:spLocks noGrp="1"/>
          </p:cNvSpPr>
          <p:nvPr>
            <p:ph type="pic" sz="quarter" idx="15"/>
          </p:nvPr>
        </p:nvSpPr>
        <p:spPr>
          <a:xfrm rot="21240000">
            <a:off x="643258" y="843509"/>
            <a:ext cx="3757198" cy="4340352"/>
          </a:xfrm>
          <a:solidFill>
            <a:schemeClr val="bg1">
              <a:lumMod val="85000"/>
            </a:schemeClr>
          </a:solidFill>
        </p:spPr>
        <p:txBody>
          <a:bodyPr/>
          <a:lstStyle>
            <a:lvl1pPr>
              <a:buNone/>
              <a:defRPr/>
            </a:lvl1pPr>
          </a:lstStyle>
          <a:p>
            <a:r>
              <a:rPr lang="fr-CA"/>
              <a:t>Drag picture to placeholder or click icon to add</a:t>
            </a:r>
            <a:endParaRPr/>
          </a:p>
        </p:txBody>
      </p:sp>
      <p:sp>
        <p:nvSpPr>
          <p:cNvPr id="4" name="Text Placeholder 3"/>
          <p:cNvSpPr>
            <a:spLocks noGrp="1"/>
          </p:cNvSpPr>
          <p:nvPr>
            <p:ph type="body" sz="half" idx="2"/>
          </p:nvPr>
        </p:nvSpPr>
        <p:spPr>
          <a:xfrm>
            <a:off x="2368588" y="6974542"/>
            <a:ext cx="4149719" cy="1153457"/>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a:t>Click to edit Master text styles</a:t>
            </a:r>
          </a:p>
        </p:txBody>
      </p:sp>
      <p:sp>
        <p:nvSpPr>
          <p:cNvPr id="5" name="Date Placeholder 4"/>
          <p:cNvSpPr>
            <a:spLocks noGrp="1"/>
          </p:cNvSpPr>
          <p:nvPr>
            <p:ph type="dt" sz="half" idx="10"/>
          </p:nvPr>
        </p:nvSpPr>
        <p:spPr/>
        <p:txBody>
          <a:bodyPr/>
          <a:lstStyle/>
          <a:p>
            <a:fld id="{D0163338-B0A0-A342-BE62-0287B46827F5}" type="datetime1">
              <a:rPr lang="fr-CA" smtClean="0"/>
              <a:pPr/>
              <a:t>2021-02-09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Content Placeholder 2"/>
          <p:cNvSpPr>
            <a:spLocks noGrp="1"/>
          </p:cNvSpPr>
          <p:nvPr>
            <p:ph sz="half" idx="1"/>
          </p:nvPr>
        </p:nvSpPr>
        <p:spPr>
          <a:xfrm>
            <a:off x="685800" y="2313519"/>
            <a:ext cx="2674620" cy="5408083"/>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4" name="Content Placeholder 3"/>
          <p:cNvSpPr>
            <a:spLocks noGrp="1"/>
          </p:cNvSpPr>
          <p:nvPr>
            <p:ph sz="half" idx="2"/>
          </p:nvPr>
        </p:nvSpPr>
        <p:spPr>
          <a:xfrm>
            <a:off x="3486150" y="2313519"/>
            <a:ext cx="2674620" cy="5408083"/>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5" name="Date Placeholder 4"/>
          <p:cNvSpPr>
            <a:spLocks noGrp="1"/>
          </p:cNvSpPr>
          <p:nvPr>
            <p:ph type="dt" sz="half" idx="10"/>
          </p:nvPr>
        </p:nvSpPr>
        <p:spPr/>
        <p:txBody>
          <a:bodyPr/>
          <a:lstStyle/>
          <a:p>
            <a:fld id="{3CAFF1F0-AAEF-ED4A-BA61-7F3489016E17}" type="datetime1">
              <a:rPr lang="fr-CA" smtClean="0"/>
              <a:pPr/>
              <a:t>2021-02-09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CA"/>
              <a:t>Click to edit Master title style</a:t>
            </a:r>
            <a:endParaRPr/>
          </a:p>
        </p:txBody>
      </p:sp>
      <p:sp>
        <p:nvSpPr>
          <p:cNvPr id="3" name="Text Placeholder 2"/>
          <p:cNvSpPr>
            <a:spLocks noGrp="1"/>
          </p:cNvSpPr>
          <p:nvPr>
            <p:ph type="body" idx="1"/>
          </p:nvPr>
        </p:nvSpPr>
        <p:spPr>
          <a:xfrm>
            <a:off x="728495" y="1892489"/>
            <a:ext cx="2400300" cy="778713"/>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Click to edit Master text styles</a:t>
            </a:r>
          </a:p>
        </p:txBody>
      </p:sp>
      <p:sp>
        <p:nvSpPr>
          <p:cNvPr id="4" name="Content Placeholder 3"/>
          <p:cNvSpPr>
            <a:spLocks noGrp="1"/>
          </p:cNvSpPr>
          <p:nvPr>
            <p:ph sz="half" idx="2"/>
          </p:nvPr>
        </p:nvSpPr>
        <p:spPr>
          <a:xfrm>
            <a:off x="673025" y="2899834"/>
            <a:ext cx="2674620" cy="4821767"/>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5" name="Text Placeholder 4"/>
          <p:cNvSpPr>
            <a:spLocks noGrp="1"/>
          </p:cNvSpPr>
          <p:nvPr>
            <p:ph type="body" sz="quarter" idx="3"/>
          </p:nvPr>
        </p:nvSpPr>
        <p:spPr>
          <a:xfrm>
            <a:off x="3697685" y="1892489"/>
            <a:ext cx="2400300" cy="778713"/>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a:t>Click to edit Master text styles</a:t>
            </a:r>
          </a:p>
        </p:txBody>
      </p:sp>
      <p:sp>
        <p:nvSpPr>
          <p:cNvPr id="6" name="Content Placeholder 5"/>
          <p:cNvSpPr>
            <a:spLocks noGrp="1"/>
          </p:cNvSpPr>
          <p:nvPr>
            <p:ph sz="quarter" idx="4"/>
          </p:nvPr>
        </p:nvSpPr>
        <p:spPr>
          <a:xfrm>
            <a:off x="3484886" y="2899834"/>
            <a:ext cx="2674620" cy="4821767"/>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7" name="Date Placeholder 6"/>
          <p:cNvSpPr>
            <a:spLocks noGrp="1"/>
          </p:cNvSpPr>
          <p:nvPr>
            <p:ph type="dt" sz="half" idx="10"/>
          </p:nvPr>
        </p:nvSpPr>
        <p:spPr/>
        <p:txBody>
          <a:bodyPr/>
          <a:lstStyle/>
          <a:p>
            <a:fld id="{DCAF6DB2-3D39-CC4C-AA4C-2B644E6F6DFC}" type="datetime1">
              <a:rPr lang="fr-CA" smtClean="0"/>
              <a:pPr/>
              <a:t>2021-02-09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7FB875-5C85-AB42-9DC5-178568A424B8}" type="slidenum">
              <a:rPr lang="en-US" smtClean="0"/>
              <a:pPr/>
              <a:t>‹N°›</a:t>
            </a:fld>
            <a:endParaRPr lang="en-US"/>
          </a:p>
        </p:txBody>
      </p:sp>
      <p:pic>
        <p:nvPicPr>
          <p:cNvPr id="11" name="Picture 10" descr="Comparison-Underline.png"/>
          <p:cNvPicPr>
            <a:picLocks noChangeAspect="1"/>
          </p:cNvPicPr>
          <p:nvPr/>
        </p:nvPicPr>
        <p:blipFill>
          <a:blip r:embed="rId2"/>
          <a:stretch>
            <a:fillRect/>
          </a:stretch>
        </p:blipFill>
        <p:spPr>
          <a:xfrm>
            <a:off x="717780" y="2529387"/>
            <a:ext cx="2421731" cy="190500"/>
          </a:xfrm>
          <a:prstGeom prst="rect">
            <a:avLst/>
          </a:prstGeom>
        </p:spPr>
      </p:pic>
      <p:pic>
        <p:nvPicPr>
          <p:cNvPr id="13" name="Picture 12" descr="Comparison-Underline.png"/>
          <p:cNvPicPr>
            <a:picLocks noChangeAspect="1"/>
          </p:cNvPicPr>
          <p:nvPr/>
        </p:nvPicPr>
        <p:blipFill>
          <a:blip r:embed="rId2"/>
          <a:stretch>
            <a:fillRect/>
          </a:stretch>
        </p:blipFill>
        <p:spPr>
          <a:xfrm>
            <a:off x="3686971" y="2529387"/>
            <a:ext cx="2421731" cy="190500"/>
          </a:xfrm>
          <a:prstGeom prst="rect">
            <a:avLst/>
          </a:prstGeom>
        </p:spPr>
      </p:pic>
      <p:pic>
        <p:nvPicPr>
          <p:cNvPr id="12" name="Picture 11" descr="Comparison-Underline.png"/>
          <p:cNvPicPr>
            <a:picLocks noChangeAspect="1"/>
          </p:cNvPicPr>
          <p:nvPr/>
        </p:nvPicPr>
        <p:blipFill>
          <a:blip r:embed="rId2"/>
          <a:stretch>
            <a:fillRect/>
          </a:stretch>
        </p:blipFill>
        <p:spPr>
          <a:xfrm>
            <a:off x="717780" y="2529387"/>
            <a:ext cx="2421731" cy="190500"/>
          </a:xfrm>
          <a:prstGeom prst="rect">
            <a:avLst/>
          </a:prstGeom>
        </p:spPr>
      </p:pic>
      <p:pic>
        <p:nvPicPr>
          <p:cNvPr id="14" name="Picture 13" descr="Comparison-Underline.png"/>
          <p:cNvPicPr>
            <a:picLocks noChangeAspect="1"/>
          </p:cNvPicPr>
          <p:nvPr/>
        </p:nvPicPr>
        <p:blipFill>
          <a:blip r:embed="rId2"/>
          <a:stretch>
            <a:fillRect/>
          </a:stretch>
        </p:blipFill>
        <p:spPr>
          <a:xfrm>
            <a:off x="3686971" y="2529387"/>
            <a:ext cx="2421731" cy="1905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a:t>Click to edit Master title style</a:t>
            </a:r>
            <a:endParaRPr/>
          </a:p>
        </p:txBody>
      </p:sp>
      <p:sp>
        <p:nvSpPr>
          <p:cNvPr id="3" name="Content Placeholder 2"/>
          <p:cNvSpPr>
            <a:spLocks noGrp="1"/>
          </p:cNvSpPr>
          <p:nvPr>
            <p:ph sz="half" idx="1"/>
          </p:nvPr>
        </p:nvSpPr>
        <p:spPr>
          <a:xfrm>
            <a:off x="685800" y="2313517"/>
            <a:ext cx="5486400" cy="256032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
        <p:nvSpPr>
          <p:cNvPr id="5" name="Date Placeholder 4"/>
          <p:cNvSpPr>
            <a:spLocks noGrp="1"/>
          </p:cNvSpPr>
          <p:nvPr>
            <p:ph type="dt" sz="half" idx="10"/>
          </p:nvPr>
        </p:nvSpPr>
        <p:spPr/>
        <p:txBody>
          <a:bodyPr/>
          <a:lstStyle/>
          <a:p>
            <a:fld id="{2017D09A-AC55-3747-AEF9-EDB2F0631F22}" type="datetime1">
              <a:rPr lang="fr-CA" smtClean="0"/>
              <a:pPr/>
              <a:t>2021-02-09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7FB875-5C85-AB42-9DC5-178568A424B8}" type="slidenum">
              <a:rPr lang="en-US" smtClean="0"/>
              <a:pPr/>
              <a:t>‹N°›</a:t>
            </a:fld>
            <a:endParaRPr lang="en-US"/>
          </a:p>
        </p:txBody>
      </p:sp>
      <p:sp>
        <p:nvSpPr>
          <p:cNvPr id="8" name="Content Placeholder 2"/>
          <p:cNvSpPr>
            <a:spLocks noGrp="1"/>
          </p:cNvSpPr>
          <p:nvPr>
            <p:ph sz="half" idx="13"/>
          </p:nvPr>
        </p:nvSpPr>
        <p:spPr>
          <a:xfrm>
            <a:off x="685800" y="5161280"/>
            <a:ext cx="5486400" cy="256032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CA"/>
              <a:t>Click to edit Master text styles</a:t>
            </a:r>
          </a:p>
          <a:p>
            <a:pPr lvl="1"/>
            <a:r>
              <a:rPr lang="fr-CA"/>
              <a:t>Second level</a:t>
            </a:r>
          </a:p>
          <a:p>
            <a:pPr lvl="2"/>
            <a:r>
              <a:rPr lang="fr-CA"/>
              <a:t>Third level</a:t>
            </a:r>
          </a:p>
          <a:p>
            <a:pPr lvl="3"/>
            <a:r>
              <a:rPr lang="fr-CA"/>
              <a:t>Fourth level</a:t>
            </a:r>
          </a:p>
          <a:p>
            <a:pPr lvl="4"/>
            <a:r>
              <a:rPr lang="fr-CA"/>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8.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7.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670984"/>
            <a:ext cx="5485210" cy="1157816"/>
          </a:xfrm>
          <a:prstGeom prst="rect">
            <a:avLst/>
          </a:prstGeom>
        </p:spPr>
        <p:txBody>
          <a:bodyPr vert="horz" lIns="91440" tIns="45720" rIns="91440" bIns="45720" rtlCol="0" anchor="ctr">
            <a:noAutofit/>
          </a:bodyPr>
          <a:lstStyle/>
          <a:p>
            <a:r>
              <a:rPr lang="fr-CA" dirty="0"/>
              <a:t>Click to </a:t>
            </a:r>
            <a:r>
              <a:rPr lang="fr-CA" dirty="0" err="1"/>
              <a:t>edit</a:t>
            </a:r>
            <a:r>
              <a:rPr lang="fr-CA" dirty="0"/>
              <a:t> Master </a:t>
            </a:r>
            <a:r>
              <a:rPr lang="fr-CA" dirty="0" err="1"/>
              <a:t>title</a:t>
            </a:r>
            <a:r>
              <a:rPr lang="fr-CA" dirty="0"/>
              <a:t> style</a:t>
            </a:r>
            <a:endParaRPr dirty="0"/>
          </a:p>
        </p:txBody>
      </p:sp>
      <p:sp>
        <p:nvSpPr>
          <p:cNvPr id="3" name="Text Placeholder 2"/>
          <p:cNvSpPr>
            <a:spLocks noGrp="1"/>
          </p:cNvSpPr>
          <p:nvPr>
            <p:ph type="body" idx="1"/>
          </p:nvPr>
        </p:nvSpPr>
        <p:spPr>
          <a:xfrm>
            <a:off x="685800" y="2313517"/>
            <a:ext cx="5485210" cy="5408083"/>
          </a:xfrm>
          <a:prstGeom prst="rect">
            <a:avLst/>
          </a:prstGeom>
        </p:spPr>
        <p:txBody>
          <a:bodyPr vert="horz" lIns="91440" tIns="45720" rIns="91440" bIns="45720" rtlCol="0">
            <a:normAutofit/>
          </a:bodyPr>
          <a:lstStyle/>
          <a:p>
            <a:pPr lvl="0"/>
            <a:r>
              <a:rPr lang="fr-CA" dirty="0"/>
              <a:t>Click to </a:t>
            </a:r>
            <a:r>
              <a:rPr lang="fr-CA" dirty="0" err="1"/>
              <a:t>edit</a:t>
            </a:r>
            <a:r>
              <a:rPr lang="fr-CA" dirty="0"/>
              <a:t> Master </a:t>
            </a:r>
            <a:r>
              <a:rPr lang="fr-CA" dirty="0" err="1"/>
              <a:t>text</a:t>
            </a:r>
            <a:r>
              <a:rPr lang="fr-CA" dirty="0"/>
              <a:t> styles</a:t>
            </a:r>
          </a:p>
          <a:p>
            <a:pPr lvl="1"/>
            <a:r>
              <a:rPr lang="fr-CA" dirty="0"/>
              <a:t>Second </a:t>
            </a:r>
            <a:r>
              <a:rPr lang="fr-CA" dirty="0" err="1"/>
              <a:t>level</a:t>
            </a:r>
            <a:endParaRPr lang="fr-CA" dirty="0"/>
          </a:p>
          <a:p>
            <a:pPr lvl="2"/>
            <a:r>
              <a:rPr lang="fr-CA" dirty="0" err="1"/>
              <a:t>Third</a:t>
            </a:r>
            <a:r>
              <a:rPr lang="fr-CA" dirty="0"/>
              <a:t> </a:t>
            </a:r>
            <a:r>
              <a:rPr lang="fr-CA" dirty="0" err="1"/>
              <a:t>level</a:t>
            </a:r>
            <a:endParaRPr lang="fr-CA" dirty="0"/>
          </a:p>
          <a:p>
            <a:pPr lvl="3"/>
            <a:r>
              <a:rPr lang="fr-CA" dirty="0" err="1"/>
              <a:t>Fourth</a:t>
            </a:r>
            <a:r>
              <a:rPr lang="fr-CA" dirty="0"/>
              <a:t> </a:t>
            </a:r>
            <a:r>
              <a:rPr lang="fr-CA" dirty="0" err="1"/>
              <a:t>level</a:t>
            </a:r>
            <a:endParaRPr lang="fr-CA" dirty="0"/>
          </a:p>
          <a:p>
            <a:pPr lvl="4"/>
            <a:r>
              <a:rPr lang="fr-CA" dirty="0" err="1"/>
              <a:t>Fifth</a:t>
            </a:r>
            <a:r>
              <a:rPr lang="fr-CA" dirty="0"/>
              <a:t> </a:t>
            </a:r>
            <a:r>
              <a:rPr lang="fr-CA" dirty="0" err="1"/>
              <a:t>level</a:t>
            </a:r>
            <a:endParaRPr dirty="0"/>
          </a:p>
        </p:txBody>
      </p:sp>
      <p:sp>
        <p:nvSpPr>
          <p:cNvPr id="4" name="Date Placeholder 3"/>
          <p:cNvSpPr>
            <a:spLocks noGrp="1"/>
          </p:cNvSpPr>
          <p:nvPr>
            <p:ph type="dt" sz="half" idx="2"/>
          </p:nvPr>
        </p:nvSpPr>
        <p:spPr>
          <a:xfrm>
            <a:off x="5747579" y="8419282"/>
            <a:ext cx="971550" cy="353452"/>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A546CF23-E5EC-ED46-A59E-7EB04A0B66AF}" type="datetime1">
              <a:rPr lang="fr-CA" smtClean="0"/>
              <a:pPr/>
              <a:t>2021-02-09</a:t>
            </a:fld>
            <a:endParaRPr lang="en-US"/>
          </a:p>
        </p:txBody>
      </p:sp>
      <p:sp>
        <p:nvSpPr>
          <p:cNvPr id="5" name="Footer Placeholder 4"/>
          <p:cNvSpPr>
            <a:spLocks noGrp="1"/>
          </p:cNvSpPr>
          <p:nvPr>
            <p:ph type="ftr" sz="quarter" idx="3"/>
          </p:nvPr>
        </p:nvSpPr>
        <p:spPr>
          <a:xfrm>
            <a:off x="2956956" y="8407729"/>
            <a:ext cx="2788475" cy="345704"/>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p>
        </p:txBody>
      </p:sp>
      <p:sp>
        <p:nvSpPr>
          <p:cNvPr id="6" name="Slide Number Placeholder 5"/>
          <p:cNvSpPr>
            <a:spLocks noGrp="1"/>
          </p:cNvSpPr>
          <p:nvPr>
            <p:ph type="sldNum" sz="quarter" idx="4"/>
          </p:nvPr>
        </p:nvSpPr>
        <p:spPr>
          <a:xfrm>
            <a:off x="5641041" y="7301463"/>
            <a:ext cx="1112292" cy="1135797"/>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027FB875-5C85-AB42-9DC5-178568A424B8}" type="slidenum">
              <a:rPr lang="en-US" smtClean="0"/>
              <a:pPr/>
              <a:t>‹N°›</a:t>
            </a:fld>
            <a:endParaRPr lang="en-US"/>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Lst>
  <p:hf hdr="0" ftr="0" dt="0"/>
  <p:txStyles>
    <p:titleStyle>
      <a:lvl1pPr algn="ctr" defTabSz="914400" rtl="0" eaLnBrk="1" latinLnBrk="0" hangingPunct="1">
        <a:spcBef>
          <a:spcPct val="0"/>
        </a:spcBef>
        <a:buNone/>
        <a:defRPr sz="4600" kern="1200">
          <a:solidFill>
            <a:schemeClr val="tx1"/>
          </a:solidFill>
          <a:latin typeface="Calibri" pitchFamily="34" charset="0"/>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Calibri" pitchFamily="34" charset="0"/>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Calibri" pitchFamily="34" charset="0"/>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Calibri" pitchFamily="34" charset="0"/>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Calibri" pitchFamily="34" charset="0"/>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Calibri" pitchFamily="34" charset="0"/>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tags" Target="../tags/tag38.xml"/><Relationship Id="rId7" Type="http://schemas.openxmlformats.org/officeDocument/2006/relationships/notesSlide" Target="../notesSlides/notesSlide5.xml"/><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slideLayout" Target="../slideLayouts/slideLayout7.xml"/><Relationship Id="rId5" Type="http://schemas.openxmlformats.org/officeDocument/2006/relationships/tags" Target="../tags/tag40.xml"/><Relationship Id="rId4" Type="http://schemas.openxmlformats.org/officeDocument/2006/relationships/tags" Target="../tags/tag39.xml"/></Relationships>
</file>

<file path=ppt/slides/_rels/slide11.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43.xml"/><Relationship Id="rId7" Type="http://schemas.openxmlformats.org/officeDocument/2006/relationships/tags" Target="../tags/tag47.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hyperlink" Target="https://www.simplyscience.ch/geneabc-france.html" TargetMode="External"/><Relationship Id="rId3" Type="http://schemas.openxmlformats.org/officeDocument/2006/relationships/tags" Target="../tags/tag50.xml"/><Relationship Id="rId7" Type="http://schemas.openxmlformats.org/officeDocument/2006/relationships/hyperlink" Target="https://www.planeteanimal.com/comment-les-etres-vivants-s-adaptent-ils-a-leur-milieu-2389.html" TargetMode="Externa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notesSlide" Target="../notesSlides/notesSlide6.xml"/><Relationship Id="rId5" Type="http://schemas.openxmlformats.org/officeDocument/2006/relationships/slideLayout" Target="../slideLayouts/slideLayout7.xml"/><Relationship Id="rId10" Type="http://schemas.openxmlformats.org/officeDocument/2006/relationships/image" Target="../media/image12.png"/><Relationship Id="rId4" Type="http://schemas.openxmlformats.org/officeDocument/2006/relationships/tags" Target="../tags/tag51.xml"/><Relationship Id="rId9" Type="http://schemas.openxmlformats.org/officeDocument/2006/relationships/hyperlink" Target="http://animaux.org/" TargetMode="External"/></Relationships>
</file>

<file path=ppt/slides/_rels/slide13.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 Id="rId4"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tags" Target="../tags/tag57.xml"/><Relationship Id="rId7" Type="http://schemas.openxmlformats.org/officeDocument/2006/relationships/image" Target="../media/image12.pn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slideLayout" Target="../slideLayouts/slideLayout7.xml"/><Relationship Id="rId5" Type="http://schemas.openxmlformats.org/officeDocument/2006/relationships/tags" Target="../tags/tag59.xml"/><Relationship Id="rId4" Type="http://schemas.openxmlformats.org/officeDocument/2006/relationships/tags" Target="../tags/tag58.xml"/></Relationships>
</file>

<file path=ppt/slides/_rels/slide15.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image" Target="../media/image13.jpeg"/><Relationship Id="rId5" Type="http://schemas.openxmlformats.org/officeDocument/2006/relationships/hyperlink" Target="http://codes-sources.commentcamarche.net/source/38446-kit-graphique-fonds-marins" TargetMode="External"/><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image" Target="../media/image14.jpeg"/><Relationship Id="rId5" Type="http://schemas.openxmlformats.org/officeDocument/2006/relationships/hyperlink" Target="http://www.ateliermagique.com/fr/celined/galerie/tableau-de-sable-l-arctique-et-ses-2-pingouins.html" TargetMode="External"/><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image" Target="../media/image15.jpeg"/><Relationship Id="rId5" Type="http://schemas.openxmlformats.org/officeDocument/2006/relationships/hyperlink" Target="http://www.canstockphoto.fr/illustration/d%C3%A9sert.html" TargetMode="External"/><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image" Target="../media/image16.jpeg"/><Relationship Id="rId5" Type="http://schemas.openxmlformats.org/officeDocument/2006/relationships/hyperlink" Target="http://www.soireebox.fr/nos-themes-jungle-xsl-518_719.html?page=all" TargetMode="External"/><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tags" Target="../tags/tag79.xml"/><Relationship Id="rId13" Type="http://schemas.openxmlformats.org/officeDocument/2006/relationships/tags" Target="../tags/tag84.xml"/><Relationship Id="rId18" Type="http://schemas.openxmlformats.org/officeDocument/2006/relationships/tags" Target="../tags/tag89.xml"/><Relationship Id="rId26" Type="http://schemas.openxmlformats.org/officeDocument/2006/relationships/image" Target="../media/image19.png"/><Relationship Id="rId39" Type="http://schemas.openxmlformats.org/officeDocument/2006/relationships/image" Target="../media/image26.png"/><Relationship Id="rId3" Type="http://schemas.openxmlformats.org/officeDocument/2006/relationships/tags" Target="../tags/tag74.xml"/><Relationship Id="rId21" Type="http://schemas.openxmlformats.org/officeDocument/2006/relationships/hyperlink" Target="http://celine-redaction-web.com/4-facons-seduire-google-pingouin-3-0/" TargetMode="External"/><Relationship Id="rId34" Type="http://schemas.openxmlformats.org/officeDocument/2006/relationships/image" Target="../media/image23.jpeg"/><Relationship Id="rId7" Type="http://schemas.openxmlformats.org/officeDocument/2006/relationships/tags" Target="../tags/tag78.xml"/><Relationship Id="rId12" Type="http://schemas.openxmlformats.org/officeDocument/2006/relationships/tags" Target="../tags/tag83.xml"/><Relationship Id="rId17" Type="http://schemas.openxmlformats.org/officeDocument/2006/relationships/tags" Target="../tags/tag88.xml"/><Relationship Id="rId25" Type="http://schemas.openxmlformats.org/officeDocument/2006/relationships/hyperlink" Target="http://www.maxisciences.com/chameau/wallpaper/page_2.html" TargetMode="External"/><Relationship Id="rId33" Type="http://schemas.openxmlformats.org/officeDocument/2006/relationships/hyperlink" Target="http://www.consoglobe.com/baleine-pygmee-fossile-vivant-cg/2" TargetMode="External"/><Relationship Id="rId38" Type="http://schemas.openxmlformats.org/officeDocument/2006/relationships/image" Target="../media/image25.gif"/><Relationship Id="rId2" Type="http://schemas.openxmlformats.org/officeDocument/2006/relationships/tags" Target="../tags/tag73.xml"/><Relationship Id="rId16" Type="http://schemas.openxmlformats.org/officeDocument/2006/relationships/tags" Target="../tags/tag87.xml"/><Relationship Id="rId20" Type="http://schemas.openxmlformats.org/officeDocument/2006/relationships/slideLayout" Target="../slideLayouts/slideLayout2.xml"/><Relationship Id="rId29" Type="http://schemas.openxmlformats.org/officeDocument/2006/relationships/hyperlink" Target="http://lulu34200.centerblog.net/rub-tubes-serpents-.html" TargetMode="External"/><Relationship Id="rId41" Type="http://schemas.openxmlformats.org/officeDocument/2006/relationships/image" Target="../media/image28.jpeg"/><Relationship Id="rId1" Type="http://schemas.openxmlformats.org/officeDocument/2006/relationships/tags" Target="../tags/tag72.xml"/><Relationship Id="rId6" Type="http://schemas.openxmlformats.org/officeDocument/2006/relationships/tags" Target="../tags/tag77.xml"/><Relationship Id="rId11" Type="http://schemas.openxmlformats.org/officeDocument/2006/relationships/tags" Target="../tags/tag82.xml"/><Relationship Id="rId24" Type="http://schemas.openxmlformats.org/officeDocument/2006/relationships/image" Target="../media/image18.jpeg"/><Relationship Id="rId32" Type="http://schemas.openxmlformats.org/officeDocument/2006/relationships/image" Target="../media/image22.jpeg"/><Relationship Id="rId37" Type="http://schemas.openxmlformats.org/officeDocument/2006/relationships/hyperlink" Target="http://dianantes.free.fr/aliments/diabete-aliments-poisson-raie.html" TargetMode="External"/><Relationship Id="rId40" Type="http://schemas.openxmlformats.org/officeDocument/2006/relationships/image" Target="../media/image27.jpeg"/><Relationship Id="rId5" Type="http://schemas.openxmlformats.org/officeDocument/2006/relationships/tags" Target="../tags/tag76.xml"/><Relationship Id="rId15" Type="http://schemas.openxmlformats.org/officeDocument/2006/relationships/tags" Target="../tags/tag86.xml"/><Relationship Id="rId23" Type="http://schemas.openxmlformats.org/officeDocument/2006/relationships/hyperlink" Target="http://www.dinosoria.com/ours_blanc.htm" TargetMode="External"/><Relationship Id="rId28" Type="http://schemas.openxmlformats.org/officeDocument/2006/relationships/image" Target="../media/image20.jpeg"/><Relationship Id="rId36" Type="http://schemas.openxmlformats.org/officeDocument/2006/relationships/image" Target="../media/image24.jpeg"/><Relationship Id="rId10" Type="http://schemas.openxmlformats.org/officeDocument/2006/relationships/tags" Target="../tags/tag81.xml"/><Relationship Id="rId19" Type="http://schemas.openxmlformats.org/officeDocument/2006/relationships/tags" Target="../tags/tag90.xml"/><Relationship Id="rId31" Type="http://schemas.openxmlformats.org/officeDocument/2006/relationships/hyperlink" Target="http://www.blog-singe.com/2013/07/un-singe-a-huit-pattes.html" TargetMode="External"/><Relationship Id="rId4" Type="http://schemas.openxmlformats.org/officeDocument/2006/relationships/tags" Target="../tags/tag75.xml"/><Relationship Id="rId9" Type="http://schemas.openxmlformats.org/officeDocument/2006/relationships/tags" Target="../tags/tag80.xml"/><Relationship Id="rId14" Type="http://schemas.openxmlformats.org/officeDocument/2006/relationships/tags" Target="../tags/tag85.xml"/><Relationship Id="rId22" Type="http://schemas.openxmlformats.org/officeDocument/2006/relationships/image" Target="../media/image17.jpeg"/><Relationship Id="rId27" Type="http://schemas.openxmlformats.org/officeDocument/2006/relationships/hyperlink" Target="http://trebla-mountain.pagesperso-orange.fr/Pages%20animaux/Reptiles/lezard.htm" TargetMode="External"/><Relationship Id="rId30" Type="http://schemas.openxmlformats.org/officeDocument/2006/relationships/image" Target="../media/image21.png"/><Relationship Id="rId35" Type="http://schemas.openxmlformats.org/officeDocument/2006/relationships/hyperlink" Target="http://www.nlcdeco.com/figurine-resine-2660-Decor-murale-pieuvre"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tags" Target="../tags/tag3.xml"/><Relationship Id="rId7" Type="http://schemas.openxmlformats.org/officeDocument/2006/relationships/hyperlink" Target="https://youtu.be/iErJd-GSGz4" TargetMode="Externa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7.xml"/><Relationship Id="rId5" Type="http://schemas.openxmlformats.org/officeDocument/2006/relationships/tags" Target="../tags/tag5.xml"/><Relationship Id="rId4" Type="http://schemas.openxmlformats.org/officeDocument/2006/relationships/tags" Target="../tags/tag4.xml"/></Relationships>
</file>

<file path=ppt/slides/_rels/slide20.xml.rels><?xml version="1.0" encoding="UTF-8" standalone="yes"?>
<Relationships xmlns="http://schemas.openxmlformats.org/package/2006/relationships"><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tags" Target="../tags/tag91.xml"/><Relationship Id="rId5" Type="http://schemas.openxmlformats.org/officeDocument/2006/relationships/slideLayout" Target="../slideLayouts/slideLayout7.xml"/><Relationship Id="rId4" Type="http://schemas.openxmlformats.org/officeDocument/2006/relationships/tags" Target="../tags/tag94.xml"/></Relationships>
</file>

<file path=ppt/slides/_rels/slide21.xml.rels><?xml version="1.0" encoding="UTF-8" standalone="yes"?>
<Relationships xmlns="http://schemas.openxmlformats.org/package/2006/relationships"><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tags" Target="../tags/tag95.xml"/><Relationship Id="rId4"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tags" Target="../tags/tag100.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slideLayout" Target="../slideLayouts/slideLayout7.xml"/><Relationship Id="rId5" Type="http://schemas.openxmlformats.org/officeDocument/2006/relationships/tags" Target="../tags/tag102.xml"/><Relationship Id="rId4" Type="http://schemas.openxmlformats.org/officeDocument/2006/relationships/tags" Target="../tags/tag101.xml"/></Relationships>
</file>

<file path=ppt/slides/_rels/slide23.xml.rels><?xml version="1.0" encoding="UTF-8" standalone="yes"?>
<Relationships xmlns="http://schemas.openxmlformats.org/package/2006/relationships"><Relationship Id="rId8" Type="http://schemas.openxmlformats.org/officeDocument/2006/relationships/tags" Target="../tags/tag110.xml"/><Relationship Id="rId3" Type="http://schemas.openxmlformats.org/officeDocument/2006/relationships/tags" Target="../tags/tag105.xml"/><Relationship Id="rId7" Type="http://schemas.openxmlformats.org/officeDocument/2006/relationships/tags" Target="../tags/tag109.xml"/><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tags" Target="../tags/tag108.xml"/><Relationship Id="rId11" Type="http://schemas.openxmlformats.org/officeDocument/2006/relationships/image" Target="../media/image29.jpeg"/><Relationship Id="rId5" Type="http://schemas.openxmlformats.org/officeDocument/2006/relationships/tags" Target="../tags/tag107.xml"/><Relationship Id="rId10" Type="http://schemas.openxmlformats.org/officeDocument/2006/relationships/slideLayout" Target="../slideLayouts/slideLayout7.xml"/><Relationship Id="rId4" Type="http://schemas.openxmlformats.org/officeDocument/2006/relationships/tags" Target="../tags/tag106.xml"/><Relationship Id="rId9" Type="http://schemas.openxmlformats.org/officeDocument/2006/relationships/tags" Target="../tags/tag111.xml"/></Relationships>
</file>

<file path=ppt/slides/_rels/slide24.xml.rels><?xml version="1.0" encoding="UTF-8" standalone="yes"?>
<Relationships xmlns="http://schemas.openxmlformats.org/package/2006/relationships"><Relationship Id="rId8" Type="http://schemas.openxmlformats.org/officeDocument/2006/relationships/tags" Target="../tags/tag119.xml"/><Relationship Id="rId13" Type="http://schemas.openxmlformats.org/officeDocument/2006/relationships/tags" Target="../tags/tag124.xml"/><Relationship Id="rId3" Type="http://schemas.openxmlformats.org/officeDocument/2006/relationships/tags" Target="../tags/tag114.xml"/><Relationship Id="rId7" Type="http://schemas.openxmlformats.org/officeDocument/2006/relationships/tags" Target="../tags/tag118.xml"/><Relationship Id="rId12" Type="http://schemas.openxmlformats.org/officeDocument/2006/relationships/tags" Target="../tags/tag123.xml"/><Relationship Id="rId2" Type="http://schemas.openxmlformats.org/officeDocument/2006/relationships/tags" Target="../tags/tag113.xml"/><Relationship Id="rId1" Type="http://schemas.openxmlformats.org/officeDocument/2006/relationships/tags" Target="../tags/tag112.xml"/><Relationship Id="rId6" Type="http://schemas.openxmlformats.org/officeDocument/2006/relationships/tags" Target="../tags/tag117.xml"/><Relationship Id="rId11" Type="http://schemas.openxmlformats.org/officeDocument/2006/relationships/tags" Target="../tags/tag122.xml"/><Relationship Id="rId5" Type="http://schemas.openxmlformats.org/officeDocument/2006/relationships/tags" Target="../tags/tag116.xml"/><Relationship Id="rId15" Type="http://schemas.openxmlformats.org/officeDocument/2006/relationships/image" Target="../media/image30.jpeg"/><Relationship Id="rId10" Type="http://schemas.openxmlformats.org/officeDocument/2006/relationships/tags" Target="../tags/tag121.xml"/><Relationship Id="rId4" Type="http://schemas.openxmlformats.org/officeDocument/2006/relationships/tags" Target="../tags/tag115.xml"/><Relationship Id="rId9" Type="http://schemas.openxmlformats.org/officeDocument/2006/relationships/tags" Target="../tags/tag120.xml"/><Relationship Id="rId14"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tags" Target="../tags/tag127.xml"/><Relationship Id="rId2" Type="http://schemas.openxmlformats.org/officeDocument/2006/relationships/tags" Target="../tags/tag126.xml"/><Relationship Id="rId1" Type="http://schemas.openxmlformats.org/officeDocument/2006/relationships/tags" Target="../tags/tag125.xml"/><Relationship Id="rId4"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openxmlformats.org/officeDocument/2006/relationships/tags" Target="../tags/tag135.xml"/><Relationship Id="rId13" Type="http://schemas.openxmlformats.org/officeDocument/2006/relationships/image" Target="../media/image31.jpeg"/><Relationship Id="rId18" Type="http://schemas.openxmlformats.org/officeDocument/2006/relationships/hyperlink" Target="http://www.oiseaux-birds.com/fiche-pic-front-dore.html" TargetMode="External"/><Relationship Id="rId3" Type="http://schemas.openxmlformats.org/officeDocument/2006/relationships/tags" Target="../tags/tag130.xml"/><Relationship Id="rId7" Type="http://schemas.openxmlformats.org/officeDocument/2006/relationships/tags" Target="../tags/tag134.xml"/><Relationship Id="rId12" Type="http://schemas.openxmlformats.org/officeDocument/2006/relationships/hyperlink" Target="http://florencedellerie.over-blog.com/article-28510167.html" TargetMode="External"/><Relationship Id="rId17" Type="http://schemas.openxmlformats.org/officeDocument/2006/relationships/image" Target="../media/image33.jpeg"/><Relationship Id="rId2" Type="http://schemas.openxmlformats.org/officeDocument/2006/relationships/tags" Target="../tags/tag129.xml"/><Relationship Id="rId16" Type="http://schemas.openxmlformats.org/officeDocument/2006/relationships/hyperlink" Target="http://www.oiseaux-birds.com/fiche-pelican-lunettes.html" TargetMode="External"/><Relationship Id="rId1" Type="http://schemas.openxmlformats.org/officeDocument/2006/relationships/tags" Target="../tags/tag128.xml"/><Relationship Id="rId6" Type="http://schemas.openxmlformats.org/officeDocument/2006/relationships/tags" Target="../tags/tag133.xml"/><Relationship Id="rId11" Type="http://schemas.openxmlformats.org/officeDocument/2006/relationships/slideLayout" Target="../slideLayouts/slideLayout7.xml"/><Relationship Id="rId5" Type="http://schemas.openxmlformats.org/officeDocument/2006/relationships/tags" Target="../tags/tag132.xml"/><Relationship Id="rId15" Type="http://schemas.openxmlformats.org/officeDocument/2006/relationships/image" Target="../media/image32.jpeg"/><Relationship Id="rId10" Type="http://schemas.openxmlformats.org/officeDocument/2006/relationships/tags" Target="../tags/tag137.xml"/><Relationship Id="rId19" Type="http://schemas.openxmlformats.org/officeDocument/2006/relationships/image" Target="../media/image34.jpeg"/><Relationship Id="rId4" Type="http://schemas.openxmlformats.org/officeDocument/2006/relationships/tags" Target="../tags/tag131.xml"/><Relationship Id="rId9" Type="http://schemas.openxmlformats.org/officeDocument/2006/relationships/tags" Target="../tags/tag136.xml"/><Relationship Id="rId14" Type="http://schemas.openxmlformats.org/officeDocument/2006/relationships/hyperlink" Target="http://spectacle.rapaces.free.fr/" TargetMode="External"/></Relationships>
</file>

<file path=ppt/slides/_rels/slide27.xml.rels><?xml version="1.0" encoding="UTF-8" standalone="yes"?>
<Relationships xmlns="http://schemas.openxmlformats.org/package/2006/relationships"><Relationship Id="rId8" Type="http://schemas.openxmlformats.org/officeDocument/2006/relationships/tags" Target="../tags/tag145.xml"/><Relationship Id="rId3" Type="http://schemas.openxmlformats.org/officeDocument/2006/relationships/tags" Target="../tags/tag140.xml"/><Relationship Id="rId7" Type="http://schemas.openxmlformats.org/officeDocument/2006/relationships/tags" Target="../tags/tag144.xml"/><Relationship Id="rId2" Type="http://schemas.openxmlformats.org/officeDocument/2006/relationships/tags" Target="../tags/tag139.xml"/><Relationship Id="rId1" Type="http://schemas.openxmlformats.org/officeDocument/2006/relationships/tags" Target="../tags/tag138.xml"/><Relationship Id="rId6" Type="http://schemas.openxmlformats.org/officeDocument/2006/relationships/tags" Target="../tags/tag143.xml"/><Relationship Id="rId11" Type="http://schemas.openxmlformats.org/officeDocument/2006/relationships/image" Target="../media/image36.png"/><Relationship Id="rId5" Type="http://schemas.openxmlformats.org/officeDocument/2006/relationships/tags" Target="../tags/tag142.xml"/><Relationship Id="rId10" Type="http://schemas.openxmlformats.org/officeDocument/2006/relationships/image" Target="../media/image35.jpeg"/><Relationship Id="rId4" Type="http://schemas.openxmlformats.org/officeDocument/2006/relationships/tags" Target="../tags/tag141.xml"/><Relationship Id="rId9"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tags" Target="../tags/tag148.xml"/><Relationship Id="rId7" Type="http://schemas.openxmlformats.org/officeDocument/2006/relationships/image" Target="../media/image37.jpeg"/><Relationship Id="rId2" Type="http://schemas.openxmlformats.org/officeDocument/2006/relationships/tags" Target="../tags/tag147.xml"/><Relationship Id="rId1" Type="http://schemas.openxmlformats.org/officeDocument/2006/relationships/tags" Target="../tags/tag146.xml"/><Relationship Id="rId6" Type="http://schemas.openxmlformats.org/officeDocument/2006/relationships/slideLayout" Target="../slideLayouts/slideLayout7.xml"/><Relationship Id="rId5" Type="http://schemas.openxmlformats.org/officeDocument/2006/relationships/tags" Target="../tags/tag150.xml"/><Relationship Id="rId4" Type="http://schemas.openxmlformats.org/officeDocument/2006/relationships/tags" Target="../tags/tag149.xml"/><Relationship Id="rId9" Type="http://schemas.openxmlformats.org/officeDocument/2006/relationships/image" Target="../media/image39.jpeg"/></Relationships>
</file>

<file path=ppt/slides/_rels/slide29.xml.rels><?xml version="1.0" encoding="UTF-8" standalone="yes"?>
<Relationships xmlns="http://schemas.openxmlformats.org/package/2006/relationships"><Relationship Id="rId8" Type="http://schemas.openxmlformats.org/officeDocument/2006/relationships/tags" Target="../tags/tag158.xml"/><Relationship Id="rId13" Type="http://schemas.openxmlformats.org/officeDocument/2006/relationships/tags" Target="../tags/tag163.xml"/><Relationship Id="rId18" Type="http://schemas.openxmlformats.org/officeDocument/2006/relationships/image" Target="../media/image41.jpeg"/><Relationship Id="rId26" Type="http://schemas.openxmlformats.org/officeDocument/2006/relationships/hyperlink" Target="http://www.frawsy.com/mammiferes-c23187027/13?noajax&amp;mobile=1" TargetMode="External"/><Relationship Id="rId3" Type="http://schemas.openxmlformats.org/officeDocument/2006/relationships/tags" Target="../tags/tag153.xml"/><Relationship Id="rId21" Type="http://schemas.openxmlformats.org/officeDocument/2006/relationships/image" Target="../media/image43.jpeg"/><Relationship Id="rId34" Type="http://schemas.openxmlformats.org/officeDocument/2006/relationships/hyperlink" Target="http://worldofbirds.free.fr/didactitiels/pattes.htm" TargetMode="External"/><Relationship Id="rId7" Type="http://schemas.openxmlformats.org/officeDocument/2006/relationships/tags" Target="../tags/tag157.xml"/><Relationship Id="rId12" Type="http://schemas.openxmlformats.org/officeDocument/2006/relationships/tags" Target="../tags/tag162.xml"/><Relationship Id="rId17" Type="http://schemas.openxmlformats.org/officeDocument/2006/relationships/image" Target="../media/image40.jpeg"/><Relationship Id="rId25" Type="http://schemas.openxmlformats.org/officeDocument/2006/relationships/image" Target="../media/image45.jpeg"/><Relationship Id="rId33" Type="http://schemas.openxmlformats.org/officeDocument/2006/relationships/image" Target="../media/image50.jpeg"/><Relationship Id="rId2" Type="http://schemas.openxmlformats.org/officeDocument/2006/relationships/tags" Target="../tags/tag152.xml"/><Relationship Id="rId16" Type="http://schemas.openxmlformats.org/officeDocument/2006/relationships/slideLayout" Target="../slideLayouts/slideLayout2.xml"/><Relationship Id="rId20" Type="http://schemas.openxmlformats.org/officeDocument/2006/relationships/hyperlink" Target="http://www.laboiteverte.fr/des-sculptures-en-plumes/" TargetMode="External"/><Relationship Id="rId29" Type="http://schemas.openxmlformats.org/officeDocument/2006/relationships/image" Target="../media/image47.png"/><Relationship Id="rId1" Type="http://schemas.openxmlformats.org/officeDocument/2006/relationships/tags" Target="../tags/tag151.xml"/><Relationship Id="rId6" Type="http://schemas.openxmlformats.org/officeDocument/2006/relationships/tags" Target="../tags/tag156.xml"/><Relationship Id="rId11" Type="http://schemas.openxmlformats.org/officeDocument/2006/relationships/tags" Target="../tags/tag161.xml"/><Relationship Id="rId24" Type="http://schemas.openxmlformats.org/officeDocument/2006/relationships/hyperlink" Target="http://www.alloprof.qc.ca/BV/pages/s1215.aspx" TargetMode="External"/><Relationship Id="rId32" Type="http://schemas.openxmlformats.org/officeDocument/2006/relationships/image" Target="../media/image49.jpeg"/><Relationship Id="rId5" Type="http://schemas.openxmlformats.org/officeDocument/2006/relationships/tags" Target="../tags/tag155.xml"/><Relationship Id="rId15" Type="http://schemas.openxmlformats.org/officeDocument/2006/relationships/tags" Target="../tags/tag165.xml"/><Relationship Id="rId23" Type="http://schemas.openxmlformats.org/officeDocument/2006/relationships/image" Target="../media/image44.jpeg"/><Relationship Id="rId28" Type="http://schemas.openxmlformats.org/officeDocument/2006/relationships/hyperlink" Target="http://fr.equideowfr.wikia.com/wiki/Fichier:Nageoires-sirene.png" TargetMode="External"/><Relationship Id="rId36" Type="http://schemas.microsoft.com/office/2007/relationships/hdphoto" Target="../media/hdphoto1.wdp"/><Relationship Id="rId10" Type="http://schemas.openxmlformats.org/officeDocument/2006/relationships/tags" Target="../tags/tag160.xml"/><Relationship Id="rId19" Type="http://schemas.openxmlformats.org/officeDocument/2006/relationships/image" Target="../media/image42.jpeg"/><Relationship Id="rId31" Type="http://schemas.openxmlformats.org/officeDocument/2006/relationships/image" Target="../media/image48.png"/><Relationship Id="rId4" Type="http://schemas.openxmlformats.org/officeDocument/2006/relationships/tags" Target="../tags/tag154.xml"/><Relationship Id="rId9" Type="http://schemas.openxmlformats.org/officeDocument/2006/relationships/tags" Target="../tags/tag159.xml"/><Relationship Id="rId14" Type="http://schemas.openxmlformats.org/officeDocument/2006/relationships/tags" Target="../tags/tag164.xml"/><Relationship Id="rId22" Type="http://schemas.openxmlformats.org/officeDocument/2006/relationships/hyperlink" Target="http://fr.dreamstime.com/photos-stock-m%C3%A2choire-de-cheval-domestique-image22410273" TargetMode="External"/><Relationship Id="rId27" Type="http://schemas.openxmlformats.org/officeDocument/2006/relationships/image" Target="../media/image46.jpeg"/><Relationship Id="rId30" Type="http://schemas.openxmlformats.org/officeDocument/2006/relationships/hyperlink" Target="http://graphfactory.skyrock.com/3171843943-Brush-Ailes-d-anges-Nuages.html" TargetMode="External"/><Relationship Id="rId35" Type="http://schemas.openxmlformats.org/officeDocument/2006/relationships/image" Target="../media/image51.jpe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8.xml"/><Relationship Id="rId7" Type="http://schemas.openxmlformats.org/officeDocument/2006/relationships/tags" Target="../tags/tag1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5" Type="http://schemas.openxmlformats.org/officeDocument/2006/relationships/tags" Target="../tags/tag10.xml"/><Relationship Id="rId4" Type="http://schemas.openxmlformats.org/officeDocument/2006/relationships/tags" Target="../tags/tag9.xml"/><Relationship Id="rId9"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tags" Target="../tags/tag168.xml"/><Relationship Id="rId2" Type="http://schemas.openxmlformats.org/officeDocument/2006/relationships/tags" Target="../tags/tag167.xml"/><Relationship Id="rId1" Type="http://schemas.openxmlformats.org/officeDocument/2006/relationships/tags" Target="../tags/tag166.xml"/><Relationship Id="rId4"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17.xml"/><Relationship Id="rId1" Type="http://schemas.openxmlformats.org/officeDocument/2006/relationships/tags" Target="../tags/tag16.xml"/></Relationships>
</file>

<file path=ppt/slides/_rels/slide6.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slide" Target="slide31.xml"/><Relationship Id="rId3" Type="http://schemas.openxmlformats.org/officeDocument/2006/relationships/tags" Target="../tags/tag23.xml"/><Relationship Id="rId7" Type="http://schemas.openxmlformats.org/officeDocument/2006/relationships/slide" Target="slide26.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slideLayout" Target="../slideLayouts/slideLayout7.xml"/><Relationship Id="rId5" Type="http://schemas.openxmlformats.org/officeDocument/2006/relationships/tags" Target="../tags/tag25.xml"/><Relationship Id="rId4" Type="http://schemas.openxmlformats.org/officeDocument/2006/relationships/tags" Target="../tags/tag24.xml"/><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12.png"/><Relationship Id="rId5" Type="http://schemas.openxmlformats.org/officeDocument/2006/relationships/slideLayout" Target="../slideLayouts/slideLayout7.xml"/><Relationship Id="rId4" Type="http://schemas.openxmlformats.org/officeDocument/2006/relationships/tags" Target="../tags/tag29.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32.xml"/><Relationship Id="rId7" Type="http://schemas.openxmlformats.org/officeDocument/2006/relationships/slideLayout" Target="../slideLayouts/slideLayout7.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tags" Target="../tags/tag35.xml"/><Relationship Id="rId11" Type="http://schemas.openxmlformats.org/officeDocument/2006/relationships/image" Target="../media/image12.png"/><Relationship Id="rId5" Type="http://schemas.openxmlformats.org/officeDocument/2006/relationships/tags" Target="../tags/tag34.xml"/><Relationship Id="rId10" Type="http://schemas.openxmlformats.org/officeDocument/2006/relationships/slide" Target="slide33.xml"/><Relationship Id="rId4" Type="http://schemas.openxmlformats.org/officeDocument/2006/relationships/tags" Target="../tags/tag33.xml"/><Relationship Id="rId9" Type="http://schemas.openxmlformats.org/officeDocument/2006/relationships/slide" Target="slide2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descr="Cover_4-Adaptation_au_milieu_Resize-01.jpg"/>
          <p:cNvPicPr>
            <a:picLocks noChangeAspect="1"/>
          </p:cNvPicPr>
          <p:nvPr/>
        </p:nvPicPr>
        <p:blipFill>
          <a:blip r:embed="rId3"/>
          <a:stretch>
            <a:fillRect/>
          </a:stretch>
        </p:blipFill>
        <p:spPr>
          <a:xfrm>
            <a:off x="0" y="2031"/>
            <a:ext cx="6858000" cy="9139938"/>
          </a:xfrm>
          <a:prstGeom prst="rect">
            <a:avLst/>
          </a:prstGeom>
        </p:spPr>
      </p:pic>
    </p:spTree>
    <p:extLst>
      <p:ext uri="{BB962C8B-B14F-4D97-AF65-F5344CB8AC3E}">
        <p14:creationId xmlns:p14="http://schemas.microsoft.com/office/powerpoint/2010/main" xmlns="" val="5377209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4"/>
          <p:cNvSpPr>
            <a:spLocks noGrp="1"/>
          </p:cNvSpPr>
          <p:nvPr>
            <p:ph sz="half" idx="1"/>
            <p:custDataLst>
              <p:tags r:id="rId1"/>
            </p:custDataLst>
          </p:nvPr>
        </p:nvSpPr>
        <p:spPr>
          <a:xfrm>
            <a:off x="1744980" y="1291714"/>
            <a:ext cx="5067300" cy="7600826"/>
          </a:xfrm>
          <a:noFill/>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p>
            <a:pPr marL="0" indent="0" algn="just">
              <a:spcBef>
                <a:spcPts val="600"/>
              </a:spcBef>
              <a:buNone/>
            </a:pPr>
            <a:r>
              <a:rPr lang="fr-CA" sz="2400" i="1" dirty="0" smtClean="0">
                <a:latin typeface="Calibri" pitchFamily="34" charset="0"/>
              </a:rPr>
              <a:t>Critères et adaptation</a:t>
            </a:r>
            <a:endParaRPr lang="fr-CA" sz="2400" i="1" dirty="0">
              <a:latin typeface="Calibri" pitchFamily="34" charset="0"/>
            </a:endParaRPr>
          </a:p>
          <a:p>
            <a:pPr marL="0" indent="0" algn="ctr">
              <a:spcBef>
                <a:spcPts val="600"/>
              </a:spcBef>
              <a:buNone/>
            </a:pPr>
            <a:r>
              <a:rPr lang="fr-CA" sz="1200" b="1" i="1" dirty="0" smtClean="0">
                <a:latin typeface="Calibri" pitchFamily="34" charset="0"/>
              </a:rPr>
              <a:t>« Différentes </a:t>
            </a:r>
            <a:r>
              <a:rPr lang="fr-CA" sz="1200" b="1" i="1" dirty="0">
                <a:latin typeface="Calibri" pitchFamily="34" charset="0"/>
              </a:rPr>
              <a:t>raisons </a:t>
            </a:r>
            <a:r>
              <a:rPr lang="fr-CA" sz="1200" b="1" i="1" dirty="0" smtClean="0">
                <a:latin typeface="Calibri" pitchFamily="34" charset="0"/>
              </a:rPr>
              <a:t>poussent </a:t>
            </a:r>
            <a:r>
              <a:rPr lang="fr-CA" sz="1200" b="1" i="1" dirty="0">
                <a:latin typeface="Calibri" pitchFamily="34" charset="0"/>
              </a:rPr>
              <a:t>un être vivant à faire preuve d'adaptation</a:t>
            </a:r>
            <a:r>
              <a:rPr lang="fr-CA" sz="1200" b="1" i="1" dirty="0" smtClean="0">
                <a:latin typeface="Calibri" pitchFamily="34" charset="0"/>
              </a:rPr>
              <a:t>. Dans le cas des oiseaux, qu’est-ce qui déterminait la forme de leur bec ? »</a:t>
            </a:r>
            <a:r>
              <a:rPr lang="fr-CA" sz="1200" dirty="0" smtClean="0">
                <a:latin typeface="Calibri" pitchFamily="34" charset="0"/>
              </a:rPr>
              <a:t> (Leur alimentation) </a:t>
            </a:r>
          </a:p>
          <a:p>
            <a:pPr marL="0" indent="0" algn="ctr">
              <a:spcBef>
                <a:spcPts val="600"/>
              </a:spcBef>
              <a:buNone/>
            </a:pPr>
            <a:r>
              <a:rPr lang="fr-CA" sz="1200" b="1" i="1" dirty="0" smtClean="0">
                <a:latin typeface="Calibri" pitchFamily="34" charset="0"/>
              </a:rPr>
              <a:t>« Dans le cas des ours, qu’est-ce qui déterminait la forme de leurs pattes ? » </a:t>
            </a:r>
            <a:r>
              <a:rPr lang="fr-CA" sz="1200" dirty="0" smtClean="0">
                <a:latin typeface="Calibri" pitchFamily="34" charset="0"/>
              </a:rPr>
              <a:t>(Leur alimentation – panda – et aussi leur mode de déplacement)</a:t>
            </a:r>
          </a:p>
          <a:p>
            <a:pPr marL="180000" indent="-180000" algn="just">
              <a:lnSpc>
                <a:spcPct val="110000"/>
              </a:lnSpc>
              <a:spcBef>
                <a:spcPts val="600"/>
              </a:spcBef>
              <a:buFont typeface="Arial" pitchFamily="34" charset="0"/>
              <a:buChar char="•"/>
            </a:pPr>
            <a:r>
              <a:rPr lang="fr-CA" sz="1200" dirty="0" smtClean="0">
                <a:latin typeface="Calibri" pitchFamily="34" charset="0"/>
              </a:rPr>
              <a:t>Demander aux élèves d’identifier </a:t>
            </a:r>
            <a:r>
              <a:rPr lang="fr-CA" sz="1200" i="1" dirty="0" smtClean="0">
                <a:latin typeface="Calibri" pitchFamily="34" charset="0"/>
              </a:rPr>
              <a:t>d’autres</a:t>
            </a:r>
            <a:r>
              <a:rPr lang="fr-CA" sz="1200" dirty="0" smtClean="0">
                <a:latin typeface="Calibri" pitchFamily="34" charset="0"/>
              </a:rPr>
              <a:t> raisons qui pourraient pousser un être vivant à s’adapter. Voir exemples dans l’encadré. </a:t>
            </a:r>
          </a:p>
          <a:p>
            <a:pPr marL="180000" indent="-180000" algn="just">
              <a:lnSpc>
                <a:spcPct val="110000"/>
              </a:lnSpc>
              <a:spcBef>
                <a:spcPts val="600"/>
              </a:spcBef>
              <a:buFont typeface="Arial" pitchFamily="34" charset="0"/>
              <a:buChar char="•"/>
            </a:pPr>
            <a:r>
              <a:rPr lang="fr-CA" sz="1200" dirty="0" smtClean="0">
                <a:latin typeface="Calibri" pitchFamily="34" charset="0"/>
              </a:rPr>
              <a:t>Parmi les critères possibles, les 3 suivants sont proposés (fiche TNI-4):   </a:t>
            </a:r>
            <a:endParaRPr lang="fr-CA" sz="1200" dirty="0">
              <a:latin typeface="Calibri" pitchFamily="34" charset="0"/>
            </a:endParaRPr>
          </a:p>
          <a:p>
            <a:pPr marL="450850" lvl="1" indent="0" algn="just">
              <a:buNone/>
            </a:pPr>
            <a:r>
              <a:rPr lang="fr-CA" sz="1200" dirty="0">
                <a:latin typeface="Calibri" pitchFamily="34" charset="0"/>
              </a:rPr>
              <a:t>- </a:t>
            </a:r>
            <a:r>
              <a:rPr lang="fr-CA" sz="1200" dirty="0">
                <a:solidFill>
                  <a:srgbClr val="C00000"/>
                </a:solidFill>
                <a:latin typeface="Calibri" pitchFamily="34" charset="0"/>
              </a:rPr>
              <a:t>Critère </a:t>
            </a:r>
            <a:r>
              <a:rPr lang="fr-CA" sz="1200" dirty="0" smtClean="0">
                <a:solidFill>
                  <a:srgbClr val="C00000"/>
                </a:solidFill>
                <a:latin typeface="Calibri" pitchFamily="34" charset="0"/>
              </a:rPr>
              <a:t>protection de la peau (climat/température) : </a:t>
            </a:r>
            <a:r>
              <a:rPr lang="fr-CA" sz="1200" dirty="0">
                <a:solidFill>
                  <a:srgbClr val="C00000"/>
                </a:solidFill>
                <a:latin typeface="Calibri" pitchFamily="34" charset="0"/>
              </a:rPr>
              <a:t>rouge</a:t>
            </a:r>
          </a:p>
          <a:p>
            <a:pPr marL="450850" lvl="1" indent="0" algn="just">
              <a:buNone/>
            </a:pPr>
            <a:r>
              <a:rPr lang="fr-CA" sz="1200" dirty="0">
                <a:solidFill>
                  <a:schemeClr val="accent1">
                    <a:lumMod val="50000"/>
                  </a:schemeClr>
                </a:solidFill>
                <a:latin typeface="Calibri" pitchFamily="34" charset="0"/>
              </a:rPr>
              <a:t>- Critère alimentation: vert</a:t>
            </a:r>
          </a:p>
          <a:p>
            <a:pPr marL="450850" lvl="1" indent="0" algn="just">
              <a:buNone/>
            </a:pPr>
            <a:r>
              <a:rPr lang="fr-CA" sz="1200" dirty="0">
                <a:latin typeface="Calibri" pitchFamily="34" charset="0"/>
              </a:rPr>
              <a:t>- </a:t>
            </a:r>
            <a:r>
              <a:rPr lang="fr-CA" sz="1200" dirty="0">
                <a:solidFill>
                  <a:srgbClr val="0070C0"/>
                </a:solidFill>
                <a:latin typeface="Calibri" pitchFamily="34" charset="0"/>
              </a:rPr>
              <a:t>Critère mode de déplacement: bleu</a:t>
            </a:r>
          </a:p>
          <a:p>
            <a:pPr marL="0" indent="0" algn="just">
              <a:spcBef>
                <a:spcPts val="600"/>
              </a:spcBef>
              <a:buNone/>
            </a:pPr>
            <a:r>
              <a:rPr lang="fr-CA" sz="1200" dirty="0" smtClean="0">
                <a:solidFill>
                  <a:srgbClr val="000000"/>
                </a:solidFill>
                <a:latin typeface="Calibri" pitchFamily="34" charset="0"/>
              </a:rPr>
              <a:t>Les élèves vont </a:t>
            </a:r>
            <a:r>
              <a:rPr lang="fr-CA" sz="1200" dirty="0">
                <a:solidFill>
                  <a:srgbClr val="000000"/>
                </a:solidFill>
                <a:latin typeface="Calibri" pitchFamily="34" charset="0"/>
              </a:rPr>
              <a:t>créer leur propre </a:t>
            </a:r>
            <a:r>
              <a:rPr lang="fr-CA" sz="1200" dirty="0" smtClean="0">
                <a:solidFill>
                  <a:srgbClr val="000000"/>
                </a:solidFill>
                <a:latin typeface="Calibri" pitchFamily="34" charset="0"/>
              </a:rPr>
              <a:t>animal, en s’inspirant de </a:t>
            </a:r>
            <a:r>
              <a:rPr lang="fr-CA" sz="1200" dirty="0">
                <a:solidFill>
                  <a:srgbClr val="000000"/>
                </a:solidFill>
                <a:latin typeface="Calibri" pitchFamily="34" charset="0"/>
              </a:rPr>
              <a:t>différentes images </a:t>
            </a:r>
            <a:r>
              <a:rPr lang="fr-CA" sz="1200" dirty="0" smtClean="0">
                <a:solidFill>
                  <a:srgbClr val="000000"/>
                </a:solidFill>
                <a:latin typeface="Calibri" pitchFamily="34" charset="0"/>
              </a:rPr>
              <a:t>présentant des critères morphologiques adaptés.</a:t>
            </a:r>
            <a:endParaRPr lang="fr-CA" sz="1200" dirty="0">
              <a:solidFill>
                <a:srgbClr val="000000"/>
              </a:solidFill>
              <a:latin typeface="Calibri" pitchFamily="34" charset="0"/>
            </a:endParaRPr>
          </a:p>
          <a:p>
            <a:pPr marL="0" indent="0" algn="just">
              <a:spcBef>
                <a:spcPts val="600"/>
              </a:spcBef>
              <a:buNone/>
            </a:pPr>
            <a:endParaRPr lang="fr-CA" sz="1200" dirty="0">
              <a:latin typeface="Calibri" pitchFamily="34" charset="0"/>
            </a:endParaRPr>
          </a:p>
          <a:p>
            <a:pPr marL="0" indent="0" algn="just">
              <a:spcBef>
                <a:spcPts val="600"/>
              </a:spcBef>
              <a:buNone/>
            </a:pPr>
            <a:r>
              <a:rPr lang="fr-CA" sz="2400" i="1" dirty="0" smtClean="0">
                <a:latin typeface="Calibri" pitchFamily="34" charset="0"/>
              </a:rPr>
              <a:t>Mon animal adapté</a:t>
            </a:r>
            <a:endParaRPr lang="fr-CA" sz="2400" i="1" dirty="0">
              <a:latin typeface="Calibri" pitchFamily="34" charset="0"/>
            </a:endParaRPr>
          </a:p>
          <a:p>
            <a:pPr marL="180000" indent="-180000" algn="just">
              <a:spcBef>
                <a:spcPts val="600"/>
              </a:spcBef>
              <a:buFont typeface="Arial" pitchFamily="34" charset="0"/>
              <a:buChar char="•"/>
            </a:pPr>
            <a:r>
              <a:rPr lang="fr-CA" sz="1200" dirty="0" smtClean="0">
                <a:latin typeface="Calibri" pitchFamily="34" charset="0"/>
              </a:rPr>
              <a:t>Remettre à chaque élève une </a:t>
            </a:r>
            <a:r>
              <a:rPr lang="fr-CA" sz="1200" dirty="0">
                <a:latin typeface="Calibri" pitchFamily="34" charset="0"/>
              </a:rPr>
              <a:t>image d’environnement </a:t>
            </a:r>
            <a:r>
              <a:rPr lang="fr-FR" sz="1200" dirty="0" smtClean="0">
                <a:latin typeface="Calibri" pitchFamily="34" charset="0"/>
              </a:rPr>
              <a:t>(au hasard) ainsi que la </a:t>
            </a:r>
            <a:r>
              <a:rPr lang="fr-FR" sz="1200" b="1" dirty="0" smtClean="0">
                <a:latin typeface="Calibri" pitchFamily="34" charset="0"/>
              </a:rPr>
              <a:t>fiche d’activité C</a:t>
            </a:r>
            <a:r>
              <a:rPr lang="fr-FR" sz="1200" dirty="0" smtClean="0">
                <a:latin typeface="Calibri" pitchFamily="34" charset="0"/>
              </a:rPr>
              <a:t>.</a:t>
            </a:r>
          </a:p>
          <a:p>
            <a:pPr marL="180000" indent="-180000" algn="just">
              <a:spcBef>
                <a:spcPts val="600"/>
              </a:spcBef>
              <a:buFont typeface="Arial" pitchFamily="34" charset="0"/>
              <a:buChar char="•"/>
            </a:pPr>
            <a:r>
              <a:rPr lang="fr-FR" sz="1200" dirty="0" smtClean="0">
                <a:latin typeface="Calibri" pitchFamily="34" charset="0"/>
              </a:rPr>
              <a:t>Afficher l</a:t>
            </a:r>
            <a:r>
              <a:rPr lang="fr-FR" sz="1200" b="1" dirty="0" smtClean="0">
                <a:latin typeface="Calibri" pitchFamily="34" charset="0"/>
              </a:rPr>
              <a:t>a fiche TNI-4</a:t>
            </a:r>
            <a:endParaRPr lang="fr-CA" sz="1200" b="1" dirty="0">
              <a:latin typeface="Calibri" pitchFamily="34" charset="0"/>
            </a:endParaRPr>
          </a:p>
          <a:p>
            <a:pPr marL="180000" indent="-180000" algn="just">
              <a:spcBef>
                <a:spcPts val="600"/>
              </a:spcBef>
              <a:buFont typeface="Arial" pitchFamily="34" charset="0"/>
              <a:buChar char="•"/>
            </a:pPr>
            <a:r>
              <a:rPr lang="fr-CA" sz="1200" dirty="0">
                <a:latin typeface="Calibri" pitchFamily="34" charset="0"/>
              </a:rPr>
              <a:t>Les élèves doivent prendre en compte leur environnement pour déterminer </a:t>
            </a:r>
            <a:r>
              <a:rPr lang="fr-CA" sz="1200" dirty="0" smtClean="0">
                <a:latin typeface="Calibri" pitchFamily="34" charset="0"/>
              </a:rPr>
              <a:t>de quelles </a:t>
            </a:r>
            <a:r>
              <a:rPr lang="fr-CA" sz="1200" dirty="0">
                <a:latin typeface="Calibri" pitchFamily="34" charset="0"/>
              </a:rPr>
              <a:t>caractéristiques leur animal aura besoin pour survivre</a:t>
            </a:r>
            <a:r>
              <a:rPr lang="fr-CA" sz="1200" dirty="0" smtClean="0">
                <a:latin typeface="Calibri" pitchFamily="34" charset="0"/>
              </a:rPr>
              <a:t>. Ils </a:t>
            </a:r>
            <a:r>
              <a:rPr lang="fr-CA" sz="1200" dirty="0">
                <a:latin typeface="Calibri" pitchFamily="34" charset="0"/>
              </a:rPr>
              <a:t>doivent choisir un pelage, une alimentation et un mode de déplacement afin de créer l’animal qui sera le mieux adapté à leur </a:t>
            </a:r>
            <a:r>
              <a:rPr lang="fr-CA" sz="1200" dirty="0" smtClean="0">
                <a:latin typeface="Calibri" pitchFamily="34" charset="0"/>
              </a:rPr>
              <a:t>environnement</a:t>
            </a:r>
            <a:r>
              <a:rPr lang="en-US" sz="1200" dirty="0" smtClean="0">
                <a:latin typeface="Calibri" pitchFamily="34" charset="0"/>
              </a:rPr>
              <a:t>.</a:t>
            </a:r>
          </a:p>
          <a:p>
            <a:pPr marL="180000" indent="-180000" algn="just">
              <a:spcBef>
                <a:spcPts val="600"/>
              </a:spcBef>
              <a:buFont typeface="Arial" pitchFamily="34" charset="0"/>
              <a:buChar char="•"/>
            </a:pPr>
            <a:r>
              <a:rPr lang="en-US" sz="1200" dirty="0" err="1" smtClean="0">
                <a:latin typeface="Calibri" pitchFamily="34" charset="0"/>
              </a:rPr>
              <a:t>Chaque</a:t>
            </a:r>
            <a:r>
              <a:rPr lang="en-US" sz="1200" dirty="0" smtClean="0">
                <a:latin typeface="Calibri" pitchFamily="34" charset="0"/>
              </a:rPr>
              <a:t> </a:t>
            </a:r>
            <a:r>
              <a:rPr lang="en-US" sz="1200" dirty="0" err="1" smtClean="0">
                <a:latin typeface="Calibri" pitchFamily="34" charset="0"/>
              </a:rPr>
              <a:t>élève</a:t>
            </a:r>
            <a:r>
              <a:rPr lang="en-US" sz="1200" dirty="0" smtClean="0">
                <a:latin typeface="Calibri" pitchFamily="34" charset="0"/>
              </a:rPr>
              <a:t> </a:t>
            </a:r>
            <a:r>
              <a:rPr lang="en-US" sz="1200" dirty="0" err="1" smtClean="0">
                <a:latin typeface="Calibri" pitchFamily="34" charset="0"/>
              </a:rPr>
              <a:t>dessine</a:t>
            </a:r>
            <a:r>
              <a:rPr lang="en-US" sz="1200" dirty="0" smtClean="0">
                <a:latin typeface="Calibri" pitchFamily="34" charset="0"/>
              </a:rPr>
              <a:t> son animal </a:t>
            </a:r>
            <a:r>
              <a:rPr lang="en-US" sz="1200" dirty="0" err="1" smtClean="0">
                <a:latin typeface="Calibri" pitchFamily="34" charset="0"/>
              </a:rPr>
              <a:t>sur</a:t>
            </a:r>
            <a:r>
              <a:rPr lang="en-US" sz="1200" dirty="0" smtClean="0">
                <a:latin typeface="Calibri" pitchFamily="34" charset="0"/>
              </a:rPr>
              <a:t> </a:t>
            </a:r>
            <a:r>
              <a:rPr lang="en-US" sz="1200" dirty="0" err="1" smtClean="0">
                <a:latin typeface="Calibri" pitchFamily="34" charset="0"/>
              </a:rPr>
              <a:t>sa</a:t>
            </a:r>
            <a:r>
              <a:rPr lang="en-US" sz="1200" dirty="0" smtClean="0">
                <a:latin typeface="Calibri" pitchFamily="34" charset="0"/>
              </a:rPr>
              <a:t> fiche </a:t>
            </a:r>
            <a:r>
              <a:rPr lang="en-US" sz="1200" dirty="0" err="1" smtClean="0">
                <a:latin typeface="Calibri" pitchFamily="34" charset="0"/>
              </a:rPr>
              <a:t>d’activité</a:t>
            </a:r>
            <a:r>
              <a:rPr lang="en-US" sz="1200" dirty="0" smtClean="0">
                <a:latin typeface="Calibri" pitchFamily="34" charset="0"/>
              </a:rPr>
              <a:t>. </a:t>
            </a:r>
            <a:r>
              <a:rPr lang="en-US" sz="1200" b="1" dirty="0" err="1" smtClean="0">
                <a:latin typeface="Calibri" pitchFamily="34" charset="0"/>
              </a:rPr>
              <a:t>Ce</a:t>
            </a:r>
            <a:r>
              <a:rPr lang="en-US" sz="1200" b="1" dirty="0" smtClean="0">
                <a:latin typeface="Calibri" pitchFamily="34" charset="0"/>
              </a:rPr>
              <a:t> </a:t>
            </a:r>
            <a:r>
              <a:rPr lang="en-US" sz="1200" b="1" dirty="0" err="1" smtClean="0">
                <a:latin typeface="Calibri" pitchFamily="34" charset="0"/>
              </a:rPr>
              <a:t>peut</a:t>
            </a:r>
            <a:r>
              <a:rPr lang="en-US" sz="1200" b="1" dirty="0">
                <a:latin typeface="Calibri" pitchFamily="34" charset="0"/>
              </a:rPr>
              <a:t> </a:t>
            </a:r>
            <a:r>
              <a:rPr lang="en-US" sz="1200" b="1" dirty="0" err="1" smtClean="0">
                <a:latin typeface="Calibri" pitchFamily="34" charset="0"/>
              </a:rPr>
              <a:t>être</a:t>
            </a:r>
            <a:r>
              <a:rPr lang="en-US" sz="1200" b="1" dirty="0" smtClean="0">
                <a:latin typeface="Calibri" pitchFamily="34" charset="0"/>
              </a:rPr>
              <a:t> un animal </a:t>
            </a:r>
            <a:r>
              <a:rPr lang="en-US" sz="1200" b="1" dirty="0" err="1" smtClean="0">
                <a:latin typeface="Calibri" pitchFamily="34" charset="0"/>
              </a:rPr>
              <a:t>fictif</a:t>
            </a:r>
            <a:r>
              <a:rPr lang="en-US" sz="1200" b="1" dirty="0" smtClean="0">
                <a:latin typeface="Calibri" pitchFamily="34" charset="0"/>
              </a:rPr>
              <a:t> !</a:t>
            </a:r>
            <a:endParaRPr lang="en-US" sz="1200" b="1" dirty="0">
              <a:latin typeface="Calibri" pitchFamily="34" charset="0"/>
            </a:endParaRPr>
          </a:p>
          <a:p>
            <a:pPr marL="180000" indent="-180000" algn="just">
              <a:spcBef>
                <a:spcPts val="600"/>
              </a:spcBef>
              <a:buFont typeface="Arial" pitchFamily="34" charset="0"/>
              <a:buChar char="•"/>
            </a:pPr>
            <a:r>
              <a:rPr lang="fr-CA" sz="1200" dirty="0" smtClean="0">
                <a:latin typeface="Calibri" pitchFamily="34" charset="0"/>
              </a:rPr>
              <a:t>En guise de retour</a:t>
            </a:r>
            <a:r>
              <a:rPr lang="fr-CA" sz="1200" dirty="0">
                <a:latin typeface="Calibri" pitchFamily="34" charset="0"/>
              </a:rPr>
              <a:t>, </a:t>
            </a:r>
            <a:r>
              <a:rPr lang="fr-CA" sz="1200" dirty="0" smtClean="0">
                <a:latin typeface="Calibri" pitchFamily="34" charset="0"/>
              </a:rPr>
              <a:t>des élèves volontaires peuvent </a:t>
            </a:r>
            <a:r>
              <a:rPr lang="fr-CA" sz="1200" dirty="0">
                <a:latin typeface="Calibri" pitchFamily="34" charset="0"/>
              </a:rPr>
              <a:t>présenter </a:t>
            </a:r>
            <a:r>
              <a:rPr lang="fr-CA" sz="1200" dirty="0" smtClean="0">
                <a:latin typeface="Calibri" pitchFamily="34" charset="0"/>
              </a:rPr>
              <a:t>leur animal </a:t>
            </a:r>
            <a:r>
              <a:rPr lang="fr-CA" sz="1200" dirty="0">
                <a:latin typeface="Calibri" pitchFamily="34" charset="0"/>
              </a:rPr>
              <a:t>aux </a:t>
            </a:r>
            <a:r>
              <a:rPr lang="fr-CA" sz="1200" dirty="0" smtClean="0">
                <a:latin typeface="Calibri" pitchFamily="34" charset="0"/>
              </a:rPr>
              <a:t>autres, </a:t>
            </a:r>
            <a:r>
              <a:rPr lang="fr-CA" sz="1200" dirty="0">
                <a:latin typeface="Calibri" pitchFamily="34" charset="0"/>
              </a:rPr>
              <a:t>en argumentant leurs choix.</a:t>
            </a:r>
            <a:endParaRPr lang="en-US" sz="1200" dirty="0">
              <a:latin typeface="Calibri" pitchFamily="34" charset="0"/>
            </a:endParaRPr>
          </a:p>
          <a:p>
            <a:pPr marL="180000" indent="-180000" algn="just">
              <a:spcBef>
                <a:spcPts val="600"/>
              </a:spcBef>
              <a:buFont typeface="Arial" pitchFamily="34" charset="0"/>
              <a:buChar char="•"/>
            </a:pPr>
            <a:r>
              <a:rPr lang="fr-CA" sz="1200" dirty="0" smtClean="0">
                <a:latin typeface="Calibri" pitchFamily="34" charset="0"/>
              </a:rPr>
              <a:t>Pour </a:t>
            </a:r>
            <a:r>
              <a:rPr lang="fr-CA" sz="1200" dirty="0">
                <a:latin typeface="Calibri" pitchFamily="34" charset="0"/>
              </a:rPr>
              <a:t>augmenter la difficulté, ils pourront créer un animal capable de survivre à plusieurs environnements. </a:t>
            </a:r>
          </a:p>
        </p:txBody>
      </p:sp>
      <p:sp>
        <p:nvSpPr>
          <p:cNvPr id="2" name="Espace réservé du numéro de diapositive 1"/>
          <p:cNvSpPr>
            <a:spLocks noGrp="1"/>
          </p:cNvSpPr>
          <p:nvPr>
            <p:ph type="sldNum" sz="quarter" idx="12"/>
            <p:custDataLst>
              <p:tags r:id="rId2"/>
            </p:custDataLst>
          </p:nvPr>
        </p:nvSpPr>
        <p:spPr>
          <a:xfrm>
            <a:off x="5204460" y="8008203"/>
            <a:ext cx="1653540" cy="1135797"/>
          </a:xfrm>
        </p:spPr>
        <p:txBody>
          <a:bodyPr/>
          <a:lstStyle/>
          <a:p>
            <a:fld id="{027FB875-5C85-AB42-9DC5-178568A424B8}" type="slidenum">
              <a:rPr lang="en-US" smtClean="0"/>
              <a:pPr/>
              <a:t>10</a:t>
            </a:fld>
            <a:endParaRPr lang="en-US" dirty="0"/>
          </a:p>
        </p:txBody>
      </p:sp>
      <p:sp>
        <p:nvSpPr>
          <p:cNvPr id="10" name="Title 3"/>
          <p:cNvSpPr>
            <a:spLocks noGrp="1"/>
          </p:cNvSpPr>
          <p:nvPr>
            <p:ph type="title"/>
            <p:custDataLst>
              <p:tags r:id="rId3"/>
            </p:custDataLst>
          </p:nvPr>
        </p:nvSpPr>
        <p:spPr>
          <a:xfrm>
            <a:off x="14011" y="1761"/>
            <a:ext cx="4274057" cy="871396"/>
          </a:xfrm>
        </p:spPr>
        <p:txBody>
          <a:bodyPr/>
          <a:lstStyle/>
          <a:p>
            <a:pPr lvl="0" algn="l" defTabSz="457200">
              <a:spcBef>
                <a:spcPts val="0"/>
              </a:spcBef>
            </a:pPr>
            <a:r>
              <a:rPr lang="en-US" sz="3000" dirty="0" err="1" smtClean="0"/>
              <a:t>Réalisation</a:t>
            </a:r>
            <a:r>
              <a:rPr lang="en-US" sz="3000" i="1" dirty="0" smtClean="0"/>
              <a:t/>
            </a:r>
            <a:br>
              <a:rPr lang="en-US" sz="3000" i="1" dirty="0" smtClean="0"/>
            </a:br>
            <a:r>
              <a:rPr lang="en-US" sz="2400" dirty="0" smtClean="0">
                <a:solidFill>
                  <a:prstClr val="black"/>
                </a:solidFill>
                <a:ea typeface="+mn-ea"/>
                <a:cs typeface="+mn-cs"/>
              </a:rPr>
              <a:t>2. </a:t>
            </a:r>
            <a:r>
              <a:rPr lang="fr-CA" sz="2400" dirty="0" smtClean="0">
                <a:solidFill>
                  <a:prstClr val="black"/>
                </a:solidFill>
                <a:ea typeface="+mn-ea"/>
                <a:cs typeface="+mn-cs"/>
              </a:rPr>
              <a:t>Morphologie adaptative</a:t>
            </a:r>
            <a:endParaRPr lang="en-US" sz="3000" i="1" dirty="0"/>
          </a:p>
        </p:txBody>
      </p:sp>
      <p:sp>
        <p:nvSpPr>
          <p:cNvPr id="14" name="Rectangle 13"/>
          <p:cNvSpPr/>
          <p:nvPr>
            <p:custDataLst>
              <p:tags r:id="rId4"/>
            </p:custDataLst>
          </p:nvPr>
        </p:nvSpPr>
        <p:spPr>
          <a:xfrm>
            <a:off x="48392" y="1291714"/>
            <a:ext cx="1635629" cy="2862322"/>
          </a:xfrm>
          <a:prstGeom prst="rect">
            <a:avLst/>
          </a:prstGeom>
          <a:solidFill>
            <a:schemeClr val="accent1">
              <a:lumMod val="60000"/>
              <a:lumOff val="40000"/>
            </a:schemeClr>
          </a:solidFill>
        </p:spPr>
        <p:txBody>
          <a:bodyPr wrap="square">
            <a:spAutoFit/>
          </a:bodyPr>
          <a:lstStyle/>
          <a:p>
            <a:pPr algn="ctr">
              <a:spcBef>
                <a:spcPts val="600"/>
              </a:spcBef>
            </a:pPr>
            <a:r>
              <a:rPr lang="en-US" sz="1400" b="1" dirty="0">
                <a:latin typeface="Calibri" pitchFamily="34" charset="0"/>
              </a:rPr>
              <a:t>Zone </a:t>
            </a:r>
            <a:r>
              <a:rPr lang="fr-CA" sz="1400" b="1" dirty="0">
                <a:latin typeface="Calibri" pitchFamily="34" charset="0"/>
              </a:rPr>
              <a:t>vocabulaire</a:t>
            </a:r>
          </a:p>
          <a:p>
            <a:pPr>
              <a:spcBef>
                <a:spcPts val="600"/>
              </a:spcBef>
            </a:pPr>
            <a:r>
              <a:rPr lang="fr-FR" sz="1200" b="1" dirty="0" smtClean="0">
                <a:latin typeface="Calibri" pitchFamily="34" charset="0"/>
              </a:rPr>
              <a:t>Critère </a:t>
            </a:r>
            <a:r>
              <a:rPr lang="fr-FR" sz="1200" dirty="0" smtClean="0">
                <a:latin typeface="Calibri" pitchFamily="34" charset="0"/>
              </a:rPr>
              <a:t>: Élément permettant </a:t>
            </a:r>
            <a:r>
              <a:rPr lang="fr-FR" sz="1200" dirty="0">
                <a:latin typeface="Calibri" pitchFamily="34" charset="0"/>
              </a:rPr>
              <a:t>de </a:t>
            </a:r>
            <a:r>
              <a:rPr lang="fr-FR" sz="1200" dirty="0" smtClean="0">
                <a:latin typeface="Calibri" pitchFamily="34" charset="0"/>
              </a:rPr>
              <a:t>différencier (juger, apprécier, définir)  </a:t>
            </a:r>
            <a:r>
              <a:rPr lang="fr-FR" sz="1200" dirty="0">
                <a:latin typeface="Calibri" pitchFamily="34" charset="0"/>
              </a:rPr>
              <a:t>les animaux, les plantes, les objets.</a:t>
            </a:r>
          </a:p>
          <a:p>
            <a:pPr>
              <a:spcBef>
                <a:spcPts val="600"/>
              </a:spcBef>
            </a:pPr>
            <a:r>
              <a:rPr lang="fr-CA" sz="1200" b="1" dirty="0" smtClean="0">
                <a:latin typeface="Calibri" pitchFamily="34" charset="0"/>
              </a:rPr>
              <a:t>Adaptation </a:t>
            </a:r>
            <a:r>
              <a:rPr lang="fr-CA" sz="1200" dirty="0" smtClean="0">
                <a:latin typeface="Calibri" pitchFamily="34" charset="0"/>
              </a:rPr>
              <a:t>: </a:t>
            </a:r>
            <a:r>
              <a:rPr lang="fr-CA" sz="1200" dirty="0">
                <a:latin typeface="Calibri" pitchFamily="34" charset="0"/>
              </a:rPr>
              <a:t>Caractéristique </a:t>
            </a:r>
            <a:r>
              <a:rPr lang="fr-CA" sz="1200" dirty="0" smtClean="0">
                <a:latin typeface="Calibri" pitchFamily="34" charset="0"/>
              </a:rPr>
              <a:t>physique ou </a:t>
            </a:r>
            <a:r>
              <a:rPr lang="fr-CA" sz="1200" dirty="0" err="1" smtClean="0">
                <a:latin typeface="Calibri" pitchFamily="34" charset="0"/>
              </a:rPr>
              <a:t>comporte-mentale</a:t>
            </a:r>
            <a:r>
              <a:rPr lang="fr-CA" sz="1200" dirty="0" smtClean="0">
                <a:latin typeface="Calibri" pitchFamily="34" charset="0"/>
              </a:rPr>
              <a:t> </a:t>
            </a:r>
            <a:r>
              <a:rPr lang="fr-CA" sz="1200" dirty="0">
                <a:latin typeface="Calibri" pitchFamily="34" charset="0"/>
              </a:rPr>
              <a:t>d'un animal qui améliore ses chances de survie et de reproduction</a:t>
            </a:r>
            <a:r>
              <a:rPr lang="fr-CA" sz="1200" dirty="0" smtClean="0">
                <a:latin typeface="Calibri" pitchFamily="34" charset="0"/>
              </a:rPr>
              <a:t>.</a:t>
            </a:r>
            <a:endParaRPr lang="fr-CA" sz="1200" dirty="0">
              <a:latin typeface="Calibri" pitchFamily="34" charset="0"/>
            </a:endParaRPr>
          </a:p>
        </p:txBody>
      </p:sp>
      <p:sp>
        <p:nvSpPr>
          <p:cNvPr id="15" name="Rectangle 14"/>
          <p:cNvSpPr/>
          <p:nvPr>
            <p:custDataLst>
              <p:tags r:id="rId5"/>
            </p:custDataLst>
          </p:nvPr>
        </p:nvSpPr>
        <p:spPr>
          <a:xfrm>
            <a:off x="48392" y="4274820"/>
            <a:ext cx="1635629" cy="2862322"/>
          </a:xfrm>
          <a:prstGeom prst="rect">
            <a:avLst/>
          </a:prstGeom>
          <a:solidFill>
            <a:schemeClr val="accent1">
              <a:lumMod val="60000"/>
              <a:lumOff val="40000"/>
            </a:schemeClr>
          </a:solidFill>
        </p:spPr>
        <p:txBody>
          <a:bodyPr wrap="square">
            <a:spAutoFit/>
          </a:bodyPr>
          <a:lstStyle/>
          <a:p>
            <a:pPr algn="ctr">
              <a:spcBef>
                <a:spcPts val="600"/>
              </a:spcBef>
            </a:pPr>
            <a:r>
              <a:rPr lang="fr-CA" sz="1400" b="1" dirty="0" smtClean="0">
                <a:latin typeface="Calibri" pitchFamily="34" charset="0"/>
              </a:rPr>
              <a:t>Autres raisons de s’adapter</a:t>
            </a:r>
          </a:p>
          <a:p>
            <a:pPr marL="108000" indent="-108000" algn="just">
              <a:spcBef>
                <a:spcPts val="600"/>
              </a:spcBef>
              <a:buFont typeface="Arial" pitchFamily="34" charset="0"/>
              <a:buChar char="•"/>
            </a:pPr>
            <a:r>
              <a:rPr lang="fr-CA" sz="1200" dirty="0" smtClean="0">
                <a:latin typeface="Calibri" pitchFamily="34" charset="0"/>
              </a:rPr>
              <a:t>Climat (sec, venteux, pluvieux, etc.)</a:t>
            </a:r>
          </a:p>
          <a:p>
            <a:pPr marL="108000" indent="-108000" algn="just">
              <a:spcBef>
                <a:spcPts val="600"/>
              </a:spcBef>
              <a:buFont typeface="Arial" pitchFamily="34" charset="0"/>
              <a:buChar char="•"/>
            </a:pPr>
            <a:r>
              <a:rPr lang="fr-CA" sz="1200" dirty="0" smtClean="0">
                <a:latin typeface="Calibri" pitchFamily="34" charset="0"/>
              </a:rPr>
              <a:t>Température (chaud, froid, ou alternance des saisons)</a:t>
            </a:r>
          </a:p>
          <a:p>
            <a:pPr marL="108000" indent="-108000" algn="just">
              <a:spcBef>
                <a:spcPts val="600"/>
              </a:spcBef>
              <a:buFont typeface="Arial" pitchFamily="34" charset="0"/>
              <a:buChar char="•"/>
            </a:pPr>
            <a:r>
              <a:rPr lang="fr-CA" sz="1200" dirty="0" smtClean="0">
                <a:latin typeface="Calibri" pitchFamily="34" charset="0"/>
              </a:rPr>
              <a:t>Camouflage (couleurs, formes, motifs, etc.)</a:t>
            </a:r>
          </a:p>
          <a:p>
            <a:pPr marL="108000" indent="-108000" algn="just">
              <a:spcBef>
                <a:spcPts val="600"/>
              </a:spcBef>
              <a:buFont typeface="Arial" pitchFamily="34" charset="0"/>
              <a:buChar char="•"/>
            </a:pPr>
            <a:r>
              <a:rPr lang="fr-CA" sz="1200" dirty="0" smtClean="0">
                <a:latin typeface="Calibri" pitchFamily="34" charset="0"/>
              </a:rPr>
              <a:t> Milieu de vie (arbres, marécage, sable, etc.)</a:t>
            </a:r>
            <a:endParaRPr lang="fr-CA" sz="1200" dirty="0">
              <a:latin typeface="Calibri" pitchFamily="34" charset="0"/>
              <a:cs typeface="Calibri" pitchFamily="34" charset="0"/>
            </a:endParaRPr>
          </a:p>
        </p:txBody>
      </p:sp>
      <p:pic>
        <p:nvPicPr>
          <p:cNvPr id="8" name="Image 7" descr="Cover_4-Adaptation_au_milieu.png"/>
          <p:cNvPicPr>
            <a:picLocks noChangeAspect="1"/>
          </p:cNvPicPr>
          <p:nvPr/>
        </p:nvPicPr>
        <p:blipFill>
          <a:blip r:embed="rId8"/>
          <a:stretch>
            <a:fillRect/>
          </a:stretch>
        </p:blipFill>
        <p:spPr>
          <a:xfrm>
            <a:off x="5113020" y="-1926"/>
            <a:ext cx="1744980" cy="1744980"/>
          </a:xfrm>
          <a:prstGeom prst="rect">
            <a:avLst/>
          </a:prstGeom>
        </p:spPr>
      </p:pic>
    </p:spTree>
    <p:extLst>
      <p:ext uri="{BB962C8B-B14F-4D97-AF65-F5344CB8AC3E}">
        <p14:creationId xmlns:p14="http://schemas.microsoft.com/office/powerpoint/2010/main" xmlns="" val="337122866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4"/>
          <p:cNvSpPr>
            <a:spLocks noGrp="1"/>
          </p:cNvSpPr>
          <p:nvPr>
            <p:ph sz="half" idx="1"/>
            <p:custDataLst>
              <p:tags r:id="rId1"/>
            </p:custDataLst>
          </p:nvPr>
        </p:nvSpPr>
        <p:spPr>
          <a:xfrm>
            <a:off x="1760220" y="1297527"/>
            <a:ext cx="5013960" cy="3602133"/>
          </a:xfrm>
          <a:noFill/>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Autofit/>
          </a:bodyPr>
          <a:lstStyle/>
          <a:p>
            <a:pPr marL="0" indent="0" algn="just">
              <a:spcBef>
                <a:spcPts val="600"/>
              </a:spcBef>
              <a:buNone/>
            </a:pPr>
            <a:r>
              <a:rPr lang="fr-CA" sz="2400" i="1" dirty="0" smtClean="0">
                <a:latin typeface="Calibri" pitchFamily="34" charset="0"/>
              </a:rPr>
              <a:t>Vue d’ensemble</a:t>
            </a:r>
          </a:p>
          <a:p>
            <a:pPr marL="0" indent="0" algn="just">
              <a:spcBef>
                <a:spcPts val="600"/>
              </a:spcBef>
              <a:buNone/>
            </a:pPr>
            <a:r>
              <a:rPr lang="fr-CA" sz="1200" dirty="0" smtClean="0">
                <a:latin typeface="Calibri" pitchFamily="34" charset="0"/>
              </a:rPr>
              <a:t>L’activité </a:t>
            </a:r>
            <a:r>
              <a:rPr lang="fr-CA" sz="1200" dirty="0">
                <a:latin typeface="Calibri" pitchFamily="34" charset="0"/>
              </a:rPr>
              <a:t>consiste à placer des images d’animaux dans différents environnements. Les élèves découvriront ainsi les caractéristiques morphologiques de plusieurs espèces animales.</a:t>
            </a:r>
          </a:p>
          <a:p>
            <a:pPr marL="0" indent="0" algn="just">
              <a:spcBef>
                <a:spcPts val="600"/>
              </a:spcBef>
              <a:buNone/>
            </a:pPr>
            <a:endParaRPr lang="fr-CA" sz="1200" dirty="0">
              <a:latin typeface="Calibri" pitchFamily="34" charset="0"/>
              <a:cs typeface="Calibri" pitchFamily="34" charset="0"/>
            </a:endParaRPr>
          </a:p>
          <a:p>
            <a:pPr marL="0" indent="0" algn="just">
              <a:spcBef>
                <a:spcPts val="600"/>
              </a:spcBef>
              <a:buNone/>
            </a:pPr>
            <a:r>
              <a:rPr lang="fr-CA" sz="2400" i="1" dirty="0" smtClean="0">
                <a:latin typeface="Calibri" pitchFamily="34" charset="0"/>
                <a:cs typeface="Calibri" pitchFamily="34" charset="0"/>
              </a:rPr>
              <a:t>Déroulement de l’activité</a:t>
            </a:r>
            <a:endParaRPr lang="fr-CA" sz="2400" i="1" dirty="0">
              <a:latin typeface="Calibri" pitchFamily="34" charset="0"/>
              <a:cs typeface="Calibri" pitchFamily="34" charset="0"/>
            </a:endParaRPr>
          </a:p>
          <a:p>
            <a:pPr marL="180000" indent="-180000" algn="just">
              <a:spcBef>
                <a:spcPts val="600"/>
              </a:spcBef>
              <a:buFont typeface="Arial" pitchFamily="34" charset="0"/>
              <a:buChar char="•"/>
            </a:pPr>
            <a:r>
              <a:rPr lang="fr-CA" sz="1200" dirty="0" smtClean="0">
                <a:latin typeface="Calibri" pitchFamily="34" charset="0"/>
                <a:cs typeface="Calibri" pitchFamily="34" charset="0"/>
              </a:rPr>
              <a:t>En </a:t>
            </a:r>
            <a:r>
              <a:rPr lang="fr-CA" sz="1200" dirty="0">
                <a:latin typeface="Calibri" pitchFamily="34" charset="0"/>
                <a:cs typeface="Calibri" pitchFamily="34" charset="0"/>
              </a:rPr>
              <a:t>équipe de </a:t>
            </a:r>
            <a:r>
              <a:rPr lang="fr-CA" sz="1200" dirty="0" smtClean="0">
                <a:latin typeface="Calibri" pitchFamily="34" charset="0"/>
                <a:cs typeface="Calibri" pitchFamily="34" charset="0"/>
              </a:rPr>
              <a:t>2 </a:t>
            </a:r>
            <a:r>
              <a:rPr lang="fr-CA" sz="1200" dirty="0">
                <a:latin typeface="Calibri" pitchFamily="34" charset="0"/>
                <a:cs typeface="Calibri" pitchFamily="34" charset="0"/>
              </a:rPr>
              <a:t>les élèves reçoivent </a:t>
            </a:r>
            <a:r>
              <a:rPr lang="fr-CA" sz="1200" dirty="0" smtClean="0">
                <a:latin typeface="Calibri" pitchFamily="34" charset="0"/>
                <a:cs typeface="Calibri" pitchFamily="34" charset="0"/>
              </a:rPr>
              <a:t>2 </a:t>
            </a:r>
            <a:r>
              <a:rPr lang="fr-CA" sz="1200" dirty="0">
                <a:latin typeface="Calibri" pitchFamily="34" charset="0"/>
                <a:cs typeface="Calibri" pitchFamily="34" charset="0"/>
              </a:rPr>
              <a:t>images d’environnement et </a:t>
            </a:r>
            <a:r>
              <a:rPr lang="fr-CA" sz="1200" dirty="0" smtClean="0">
                <a:latin typeface="Calibri" pitchFamily="34" charset="0"/>
                <a:cs typeface="Calibri" pitchFamily="34" charset="0"/>
              </a:rPr>
              <a:t>un ensemble de 12 images d’animaux. </a:t>
            </a:r>
          </a:p>
          <a:p>
            <a:pPr marL="180000" indent="-180000" algn="just">
              <a:spcBef>
                <a:spcPts val="600"/>
              </a:spcBef>
              <a:buFont typeface="Arial" pitchFamily="34" charset="0"/>
              <a:buChar char="•"/>
            </a:pPr>
            <a:r>
              <a:rPr lang="fr-CA" sz="1200" dirty="0" smtClean="0">
                <a:latin typeface="Calibri" pitchFamily="34" charset="0"/>
                <a:cs typeface="Calibri" pitchFamily="34" charset="0"/>
              </a:rPr>
              <a:t>Puisque chaque équipe a seulement 2 des 4 environnements, ils ne pourront pas placer </a:t>
            </a:r>
            <a:r>
              <a:rPr lang="fr-CA" sz="1200" i="1" dirty="0" smtClean="0">
                <a:latin typeface="Calibri" pitchFamily="34" charset="0"/>
                <a:cs typeface="Calibri" pitchFamily="34" charset="0"/>
              </a:rPr>
              <a:t>tous</a:t>
            </a:r>
            <a:r>
              <a:rPr lang="fr-CA" sz="1200" dirty="0" smtClean="0">
                <a:latin typeface="Calibri" pitchFamily="34" charset="0"/>
                <a:cs typeface="Calibri" pitchFamily="34" charset="0"/>
              </a:rPr>
              <a:t> les animaux. Le défi est donc de trouver lequel va où.</a:t>
            </a:r>
          </a:p>
          <a:p>
            <a:pPr marL="180000" indent="-180000" algn="just">
              <a:spcBef>
                <a:spcPts val="600"/>
              </a:spcBef>
              <a:buFont typeface="Arial" pitchFamily="34" charset="0"/>
              <a:buChar char="•"/>
            </a:pPr>
            <a:r>
              <a:rPr lang="fr-CA" sz="1200" dirty="0" smtClean="0">
                <a:latin typeface="Calibri" pitchFamily="34" charset="0"/>
                <a:cs typeface="Calibri" pitchFamily="34" charset="0"/>
              </a:rPr>
              <a:t>Lors du retour, demander aux élèves </a:t>
            </a:r>
            <a:r>
              <a:rPr lang="fr-CA" sz="1200" i="1" dirty="0" smtClean="0">
                <a:latin typeface="Calibri" pitchFamily="34" charset="0"/>
                <a:cs typeface="Calibri" pitchFamily="34" charset="0"/>
              </a:rPr>
              <a:t>comment</a:t>
            </a:r>
            <a:r>
              <a:rPr lang="fr-CA" sz="1200" dirty="0" smtClean="0">
                <a:latin typeface="Calibri" pitchFamily="34" charset="0"/>
                <a:cs typeface="Calibri" pitchFamily="34" charset="0"/>
              </a:rPr>
              <a:t> chaque animal est adapté à son environnement.</a:t>
            </a:r>
            <a:endParaRPr lang="fr-CA" sz="1200" b="1" dirty="0">
              <a:latin typeface="Calibri" pitchFamily="34" charset="0"/>
              <a:cs typeface="Calibri" pitchFamily="34" charset="0"/>
            </a:endParaRPr>
          </a:p>
          <a:p>
            <a:pPr marL="180000" indent="-180000" algn="just">
              <a:spcBef>
                <a:spcPts val="600"/>
              </a:spcBef>
              <a:buFont typeface="Arial" pitchFamily="34" charset="0"/>
              <a:buChar char="•"/>
            </a:pPr>
            <a:r>
              <a:rPr lang="fr-CA" sz="1200" dirty="0" smtClean="0">
                <a:latin typeface="Calibri" pitchFamily="34" charset="0"/>
                <a:cs typeface="Calibri" pitchFamily="34" charset="0"/>
              </a:rPr>
              <a:t>Éléments de réponses </a:t>
            </a:r>
            <a:r>
              <a:rPr lang="fr-CA" sz="1200" dirty="0" err="1" smtClean="0">
                <a:latin typeface="Calibri" pitchFamily="34" charset="0"/>
                <a:cs typeface="Calibri" pitchFamily="34" charset="0"/>
              </a:rPr>
              <a:t>ci-bas</a:t>
            </a:r>
            <a:r>
              <a:rPr lang="fr-CA" sz="1200" dirty="0" smtClean="0">
                <a:latin typeface="Calibri" pitchFamily="34" charset="0"/>
                <a:cs typeface="Calibri" pitchFamily="34" charset="0"/>
              </a:rPr>
              <a:t> :</a:t>
            </a:r>
            <a:endParaRPr lang="fr-CA" sz="1200" dirty="0">
              <a:latin typeface="Calibri" pitchFamily="34" charset="0"/>
              <a:cs typeface="Calibri" pitchFamily="34" charset="0"/>
            </a:endParaRPr>
          </a:p>
        </p:txBody>
      </p:sp>
      <p:sp>
        <p:nvSpPr>
          <p:cNvPr id="2" name="Espace réservé du numéro de diapositive 1"/>
          <p:cNvSpPr>
            <a:spLocks noGrp="1"/>
          </p:cNvSpPr>
          <p:nvPr>
            <p:ph type="sldNum" sz="quarter" idx="12"/>
            <p:custDataLst>
              <p:tags r:id="rId2"/>
            </p:custDataLst>
          </p:nvPr>
        </p:nvSpPr>
        <p:spPr>
          <a:xfrm>
            <a:off x="5286375" y="8008203"/>
            <a:ext cx="1571625" cy="1135797"/>
          </a:xfrm>
        </p:spPr>
        <p:txBody>
          <a:bodyPr/>
          <a:lstStyle/>
          <a:p>
            <a:fld id="{027FB875-5C85-AB42-9DC5-178568A424B8}" type="slidenum">
              <a:rPr lang="en-US" smtClean="0"/>
              <a:pPr/>
              <a:t>11</a:t>
            </a:fld>
            <a:endParaRPr lang="en-US" dirty="0"/>
          </a:p>
        </p:txBody>
      </p:sp>
      <p:graphicFrame>
        <p:nvGraphicFramePr>
          <p:cNvPr id="18" name="Espace réservé du contenu 5"/>
          <p:cNvGraphicFramePr>
            <a:graphicFrameLocks noGrp="1"/>
          </p:cNvGraphicFramePr>
          <p:nvPr>
            <p:ph sz="half" idx="1"/>
            <p:custDataLst>
              <p:tags r:id="rId3"/>
            </p:custDataLst>
            <p:extLst>
              <p:ext uri="{D42A27DB-BD31-4B8C-83A1-F6EECF244321}">
                <p14:modId xmlns:p14="http://schemas.microsoft.com/office/powerpoint/2010/main" xmlns="" val="3266339427"/>
              </p:ext>
            </p:extLst>
          </p:nvPr>
        </p:nvGraphicFramePr>
        <p:xfrm>
          <a:off x="46397" y="1724817"/>
          <a:ext cx="1652864" cy="1661160"/>
        </p:xfrm>
        <a:graphic>
          <a:graphicData uri="http://schemas.openxmlformats.org/drawingml/2006/table">
            <a:tbl>
              <a:tblPr firstRow="1" bandRow="1">
                <a:tableStyleId>{5C22544A-7EE6-4342-B048-85BDC9FD1C3A}</a:tableStyleId>
              </a:tblPr>
              <a:tblGrid>
                <a:gridCol w="1652864">
                  <a:extLst>
                    <a:ext uri="{9D8B030D-6E8A-4147-A177-3AD203B41FA5}">
                      <a16:colId xmlns:a16="http://schemas.microsoft.com/office/drawing/2014/main" xmlns="" val="20000"/>
                    </a:ext>
                  </a:extLst>
                </a:gridCol>
              </a:tblGrid>
              <a:tr h="270665">
                <a:tc>
                  <a:txBody>
                    <a:bodyPr/>
                    <a:lstStyle/>
                    <a:p>
                      <a:pPr algn="ctr">
                        <a:spcBef>
                          <a:spcPts val="600"/>
                        </a:spcBef>
                      </a:pPr>
                      <a:r>
                        <a:rPr lang="fr-FR" sz="1400" dirty="0">
                          <a:latin typeface="Calibri" pitchFamily="34" charset="0"/>
                        </a:rPr>
                        <a:t>Matériel</a:t>
                      </a:r>
                      <a:r>
                        <a:rPr lang="fr-FR" sz="1400" baseline="0" dirty="0">
                          <a:latin typeface="Calibri" pitchFamily="34" charset="0"/>
                        </a:rPr>
                        <a:t> nécessaire</a:t>
                      </a:r>
                      <a:endParaRPr lang="fr-FR" sz="1400" dirty="0">
                        <a:latin typeface="Calibri" pitchFamily="34" charset="0"/>
                      </a:endParaRPr>
                    </a:p>
                  </a:txBody>
                  <a:tcPr/>
                </a:tc>
                <a:extLst>
                  <a:ext uri="{0D108BD9-81ED-4DB2-BD59-A6C34878D82A}">
                    <a16:rowId xmlns:a16="http://schemas.microsoft.com/office/drawing/2014/main" xmlns="" val="10000"/>
                  </a:ext>
                </a:extLst>
              </a:tr>
              <a:tr h="243598">
                <a:tc>
                  <a:txBody>
                    <a:bodyPr/>
                    <a:lstStyle/>
                    <a:p>
                      <a:pPr algn="ctr">
                        <a:spcBef>
                          <a:spcPts val="600"/>
                        </a:spcBef>
                      </a:pPr>
                      <a:r>
                        <a:rPr lang="fr-FR" sz="1200" b="1" dirty="0">
                          <a:latin typeface="Calibri" pitchFamily="34" charset="0"/>
                        </a:rPr>
                        <a:t>Par équipe de </a:t>
                      </a:r>
                      <a:r>
                        <a:rPr lang="fr-FR" sz="1200" b="1" dirty="0" smtClean="0">
                          <a:latin typeface="Calibri" pitchFamily="34" charset="0"/>
                        </a:rPr>
                        <a:t>2</a:t>
                      </a:r>
                      <a:endParaRPr lang="fr-FR" sz="1200" b="1" dirty="0">
                        <a:latin typeface="Calibri" pitchFamily="34" charset="0"/>
                      </a:endParaRPr>
                    </a:p>
                  </a:txBody>
                  <a:tcPr/>
                </a:tc>
                <a:extLst>
                  <a:ext uri="{0D108BD9-81ED-4DB2-BD59-A6C34878D82A}">
                    <a16:rowId xmlns:a16="http://schemas.microsoft.com/office/drawing/2014/main" xmlns="" val="10003"/>
                  </a:ext>
                </a:extLst>
              </a:tr>
              <a:tr h="324798">
                <a:tc>
                  <a:txBody>
                    <a:bodyPr/>
                    <a:lstStyle/>
                    <a:p>
                      <a:pPr>
                        <a:spcBef>
                          <a:spcPts val="600"/>
                        </a:spcBef>
                      </a:pPr>
                      <a:r>
                        <a:rPr lang="fr-FR" sz="1200" dirty="0" smtClean="0">
                          <a:latin typeface="Calibri" pitchFamily="34" charset="0"/>
                        </a:rPr>
                        <a:t>Ensemble d’images</a:t>
                      </a:r>
                      <a:r>
                        <a:rPr lang="fr-FR" sz="1200" baseline="0" dirty="0" smtClean="0">
                          <a:latin typeface="Calibri" pitchFamily="34" charset="0"/>
                        </a:rPr>
                        <a:t> d’animaux (12)</a:t>
                      </a:r>
                      <a:endParaRPr lang="fr-FR" sz="1200" baseline="0" dirty="0">
                        <a:latin typeface="Calibri" pitchFamily="34" charset="0"/>
                      </a:endParaRPr>
                    </a:p>
                    <a:p>
                      <a:pPr>
                        <a:spcBef>
                          <a:spcPts val="600"/>
                        </a:spcBef>
                      </a:pPr>
                      <a:r>
                        <a:rPr lang="fr-FR" sz="1200" u="none" baseline="0" dirty="0" smtClean="0">
                          <a:latin typeface="Calibri" pitchFamily="34" charset="0"/>
                        </a:rPr>
                        <a:t>2 images d’</a:t>
                      </a:r>
                      <a:r>
                        <a:rPr lang="fr-CA" sz="1200" u="none" baseline="0" noProof="0" dirty="0" err="1" smtClean="0">
                          <a:latin typeface="Calibri" pitchFamily="34" charset="0"/>
                        </a:rPr>
                        <a:t>environne-ment</a:t>
                      </a:r>
                      <a:r>
                        <a:rPr lang="fr-FR" sz="1200" u="none" baseline="0" dirty="0" smtClean="0">
                          <a:latin typeface="Calibri" pitchFamily="34" charset="0"/>
                        </a:rPr>
                        <a:t> (o</a:t>
                      </a:r>
                      <a:r>
                        <a:rPr lang="fr-FR" sz="1200" dirty="0" smtClean="0">
                          <a:latin typeface="Calibri" pitchFamily="34" charset="0"/>
                        </a:rPr>
                        <a:t>céan, jungle, désert</a:t>
                      </a:r>
                      <a:r>
                        <a:rPr lang="fr-FR" sz="1200" baseline="0" dirty="0" smtClean="0">
                          <a:latin typeface="Calibri" pitchFamily="34" charset="0"/>
                        </a:rPr>
                        <a:t> ou </a:t>
                      </a:r>
                      <a:r>
                        <a:rPr lang="fr-FR" sz="1200" dirty="0" smtClean="0">
                          <a:latin typeface="Calibri" pitchFamily="34" charset="0"/>
                        </a:rPr>
                        <a:t>arctique)</a:t>
                      </a:r>
                      <a:endParaRPr lang="fr-FR" sz="1200" dirty="0">
                        <a:latin typeface="Calibri" pitchFamily="34" charset="0"/>
                      </a:endParaRPr>
                    </a:p>
                  </a:txBody>
                  <a:tcPr/>
                </a:tc>
                <a:extLst>
                  <a:ext uri="{0D108BD9-81ED-4DB2-BD59-A6C34878D82A}">
                    <a16:rowId xmlns:a16="http://schemas.microsoft.com/office/drawing/2014/main" xmlns="" val="10004"/>
                  </a:ext>
                </a:extLst>
              </a:tr>
            </a:tbl>
          </a:graphicData>
        </a:graphic>
      </p:graphicFrame>
      <p:graphicFrame>
        <p:nvGraphicFramePr>
          <p:cNvPr id="20" name="Tableau 19"/>
          <p:cNvGraphicFramePr>
            <a:graphicFrameLocks noGrp="1"/>
          </p:cNvGraphicFramePr>
          <p:nvPr>
            <p:custDataLst>
              <p:tags r:id="rId4"/>
            </p:custDataLst>
            <p:extLst>
              <p:ext uri="{D42A27DB-BD31-4B8C-83A1-F6EECF244321}">
                <p14:modId xmlns:p14="http://schemas.microsoft.com/office/powerpoint/2010/main" xmlns="" val="3860132572"/>
              </p:ext>
            </p:extLst>
          </p:nvPr>
        </p:nvGraphicFramePr>
        <p:xfrm>
          <a:off x="46783" y="1294548"/>
          <a:ext cx="1652478" cy="330417"/>
        </p:xfrm>
        <a:graphic>
          <a:graphicData uri="http://schemas.openxmlformats.org/drawingml/2006/table">
            <a:tbl>
              <a:tblPr firstRow="1" bandRow="1">
                <a:tableStyleId>{69CF1AB2-1976-4502-BF36-3FF5EA218861}</a:tableStyleId>
              </a:tblPr>
              <a:tblGrid>
                <a:gridCol w="1652478">
                  <a:extLst>
                    <a:ext uri="{9D8B030D-6E8A-4147-A177-3AD203B41FA5}">
                      <a16:colId xmlns:a16="http://schemas.microsoft.com/office/drawing/2014/main" xmlns="" val="20000"/>
                    </a:ext>
                  </a:extLst>
                </a:gridCol>
              </a:tblGrid>
              <a:tr h="330417">
                <a:tc>
                  <a:txBody>
                    <a:bodyPr/>
                    <a:lstStyle/>
                    <a:p>
                      <a:pPr algn="ctr"/>
                      <a:r>
                        <a:rPr lang="fr-FR" sz="1400" dirty="0" smtClean="0">
                          <a:latin typeface="Calibri" pitchFamily="34" charset="0"/>
                          <a:cs typeface="Calibri" pitchFamily="34" charset="0"/>
                        </a:rPr>
                        <a:t>Durée : 30 minutes</a:t>
                      </a:r>
                      <a:endParaRPr lang="fr-FR" sz="1400" b="0" i="0" dirty="0">
                        <a:solidFill>
                          <a:schemeClr val="tx1"/>
                        </a:solidFill>
                        <a:latin typeface="Calibri" pitchFamily="34" charset="0"/>
                        <a:cs typeface="Calibri" pitchFamily="34" charset="0"/>
                      </a:endParaRPr>
                    </a:p>
                  </a:txBody>
                  <a:tcPr anchor="ctr"/>
                </a:tc>
                <a:extLst>
                  <a:ext uri="{0D108BD9-81ED-4DB2-BD59-A6C34878D82A}">
                    <a16:rowId xmlns:a16="http://schemas.microsoft.com/office/drawing/2014/main" xmlns="" val="10000"/>
                  </a:ext>
                </a:extLst>
              </a:tr>
            </a:tbl>
          </a:graphicData>
        </a:graphic>
      </p:graphicFrame>
      <p:sp>
        <p:nvSpPr>
          <p:cNvPr id="8" name="Rectangle 7"/>
          <p:cNvSpPr/>
          <p:nvPr>
            <p:custDataLst>
              <p:tags r:id="rId5"/>
            </p:custDataLst>
          </p:nvPr>
        </p:nvSpPr>
        <p:spPr>
          <a:xfrm>
            <a:off x="56012" y="3488570"/>
            <a:ext cx="1635630" cy="1154162"/>
          </a:xfrm>
          <a:prstGeom prst="rect">
            <a:avLst/>
          </a:prstGeom>
          <a:solidFill>
            <a:schemeClr val="accent1">
              <a:lumMod val="60000"/>
              <a:lumOff val="40000"/>
            </a:schemeClr>
          </a:solidFill>
        </p:spPr>
        <p:txBody>
          <a:bodyPr wrap="square">
            <a:spAutoFit/>
          </a:bodyPr>
          <a:lstStyle/>
          <a:p>
            <a:pPr algn="ctr"/>
            <a:r>
              <a:rPr lang="fr-CA" sz="1400" b="1" dirty="0" smtClean="0">
                <a:latin typeface="Calibri" pitchFamily="34" charset="0"/>
              </a:rPr>
              <a:t>Déroulement alternatif</a:t>
            </a:r>
            <a:endParaRPr lang="fr-CA" sz="1400" b="1" dirty="0">
              <a:latin typeface="Calibri" pitchFamily="34" charset="0"/>
            </a:endParaRPr>
          </a:p>
          <a:p>
            <a:pPr algn="just">
              <a:spcBef>
                <a:spcPts val="600"/>
              </a:spcBef>
            </a:pPr>
            <a:r>
              <a:rPr lang="fr-CA" sz="1200" dirty="0" smtClean="0">
                <a:latin typeface="Calibri" pitchFamily="34" charset="0"/>
                <a:cs typeface="Calibri" pitchFamily="34" charset="0"/>
              </a:rPr>
              <a:t>Cette </a:t>
            </a:r>
            <a:r>
              <a:rPr lang="fr-CA" sz="1200" dirty="0">
                <a:latin typeface="Calibri" pitchFamily="34" charset="0"/>
                <a:cs typeface="Calibri" pitchFamily="34" charset="0"/>
              </a:rPr>
              <a:t>activité </a:t>
            </a:r>
            <a:r>
              <a:rPr lang="fr-CA" sz="1200" dirty="0" smtClean="0">
                <a:latin typeface="Calibri" pitchFamily="34" charset="0"/>
                <a:cs typeface="Calibri" pitchFamily="34" charset="0"/>
              </a:rPr>
              <a:t>peut être réalisée en plénière, au TNI.</a:t>
            </a:r>
            <a:endParaRPr lang="fr-CA" sz="1200" dirty="0">
              <a:latin typeface="Calibri" pitchFamily="34" charset="0"/>
              <a:cs typeface="Calibri" pitchFamily="34" charset="0"/>
            </a:endParaRPr>
          </a:p>
        </p:txBody>
      </p:sp>
      <p:sp>
        <p:nvSpPr>
          <p:cNvPr id="10" name="Title 3"/>
          <p:cNvSpPr>
            <a:spLocks noGrp="1"/>
          </p:cNvSpPr>
          <p:nvPr>
            <p:ph type="title"/>
            <p:custDataLst>
              <p:tags r:id="rId6"/>
            </p:custDataLst>
          </p:nvPr>
        </p:nvSpPr>
        <p:spPr>
          <a:xfrm>
            <a:off x="0" y="9381"/>
            <a:ext cx="4274057" cy="871396"/>
          </a:xfrm>
        </p:spPr>
        <p:txBody>
          <a:bodyPr/>
          <a:lstStyle/>
          <a:p>
            <a:pPr lvl="0" algn="l" defTabSz="457200">
              <a:spcBef>
                <a:spcPts val="0"/>
              </a:spcBef>
            </a:pPr>
            <a:r>
              <a:rPr lang="en-US" sz="3000" dirty="0" err="1" smtClean="0"/>
              <a:t>Réalisation</a:t>
            </a:r>
            <a:r>
              <a:rPr lang="en-US" sz="3000" i="1" dirty="0" smtClean="0"/>
              <a:t/>
            </a:r>
            <a:br>
              <a:rPr lang="en-US" sz="3000" i="1" dirty="0" smtClean="0"/>
            </a:br>
            <a:r>
              <a:rPr lang="en-US" sz="2400" dirty="0">
                <a:solidFill>
                  <a:prstClr val="black"/>
                </a:solidFill>
                <a:ea typeface="+mn-ea"/>
                <a:cs typeface="+mn-cs"/>
              </a:rPr>
              <a:t>3</a:t>
            </a:r>
            <a:r>
              <a:rPr lang="en-US" sz="2400" dirty="0" smtClean="0">
                <a:solidFill>
                  <a:prstClr val="black"/>
                </a:solidFill>
                <a:ea typeface="+mn-ea"/>
                <a:cs typeface="+mn-cs"/>
              </a:rPr>
              <a:t>. Divers </a:t>
            </a:r>
            <a:r>
              <a:rPr lang="en-US" sz="2400" dirty="0" err="1" smtClean="0">
                <a:solidFill>
                  <a:prstClr val="black"/>
                </a:solidFill>
                <a:ea typeface="+mn-ea"/>
                <a:cs typeface="+mn-cs"/>
              </a:rPr>
              <a:t>milieux</a:t>
            </a:r>
            <a:endParaRPr lang="en-US" sz="3000" i="1" dirty="0"/>
          </a:p>
        </p:txBody>
      </p:sp>
      <p:sp>
        <p:nvSpPr>
          <p:cNvPr id="9" name="Content Placeholder 4"/>
          <p:cNvSpPr>
            <a:spLocks noGrp="1"/>
          </p:cNvSpPr>
          <p:nvPr>
            <p:ph sz="half" idx="1"/>
            <p:custDataLst>
              <p:tags r:id="rId7"/>
            </p:custDataLst>
          </p:nvPr>
        </p:nvSpPr>
        <p:spPr>
          <a:xfrm>
            <a:off x="0" y="5038420"/>
            <a:ext cx="6858000" cy="3739404"/>
          </a:xfrm>
          <a:noFill/>
          <a:ln>
            <a:no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Autofit/>
          </a:bodyPr>
          <a:lstStyle/>
          <a:p>
            <a:pPr marL="0" indent="0" algn="just">
              <a:lnSpc>
                <a:spcPct val="114000"/>
              </a:lnSpc>
              <a:spcBef>
                <a:spcPts val="0"/>
              </a:spcBef>
              <a:buNone/>
            </a:pPr>
            <a:r>
              <a:rPr lang="fr-CA" sz="1400" b="1" dirty="0" smtClean="0">
                <a:latin typeface="Calibri" pitchFamily="34" charset="0"/>
                <a:cs typeface="Calibri" pitchFamily="34" charset="0"/>
              </a:rPr>
              <a:t>Arctique	</a:t>
            </a:r>
            <a:r>
              <a:rPr lang="fr-CA" sz="1200" b="1" i="1" dirty="0" smtClean="0">
                <a:latin typeface="Calibri" pitchFamily="34" charset="0"/>
                <a:cs typeface="Calibri" pitchFamily="34" charset="0"/>
              </a:rPr>
              <a:t>Pingouin :</a:t>
            </a:r>
            <a:r>
              <a:rPr lang="fr-CA" sz="1200" dirty="0" smtClean="0">
                <a:latin typeface="Calibri" pitchFamily="34" charset="0"/>
                <a:cs typeface="Calibri" pitchFamily="34" charset="0"/>
              </a:rPr>
              <a:t> le gras </a:t>
            </a:r>
            <a:r>
              <a:rPr lang="fr-CA" sz="1200" dirty="0">
                <a:latin typeface="Calibri" pitchFamily="34" charset="0"/>
                <a:cs typeface="Calibri" pitchFamily="34" charset="0"/>
              </a:rPr>
              <a:t>protège </a:t>
            </a:r>
            <a:r>
              <a:rPr lang="fr-CA" sz="1200" dirty="0" smtClean="0">
                <a:latin typeface="Calibri" pitchFamily="34" charset="0"/>
                <a:cs typeface="Calibri" pitchFamily="34" charset="0"/>
              </a:rPr>
              <a:t>du froid</a:t>
            </a:r>
            <a:r>
              <a:rPr lang="fr-CA" sz="1200" dirty="0">
                <a:latin typeface="Calibri" pitchFamily="34" charset="0"/>
                <a:cs typeface="Calibri" pitchFamily="34" charset="0"/>
              </a:rPr>
              <a:t>, poil glissant sur la banquise et </a:t>
            </a:r>
            <a:r>
              <a:rPr lang="fr-CA" sz="1200" dirty="0" smtClean="0">
                <a:latin typeface="Calibri" pitchFamily="34" charset="0"/>
                <a:cs typeface="Calibri" pitchFamily="34" charset="0"/>
              </a:rPr>
              <a:t>dans  l’eau 	(</a:t>
            </a:r>
            <a:r>
              <a:rPr lang="fr-CA" sz="1200" dirty="0">
                <a:latin typeface="Calibri" pitchFamily="34" charset="0"/>
                <a:cs typeface="Calibri" pitchFamily="34" charset="0"/>
              </a:rPr>
              <a:t>hydrodynamique</a:t>
            </a:r>
            <a:r>
              <a:rPr lang="fr-CA" sz="1200" dirty="0" smtClean="0">
                <a:latin typeface="Calibri" pitchFamily="34" charset="0"/>
                <a:cs typeface="Calibri" pitchFamily="34" charset="0"/>
              </a:rPr>
              <a:t>).</a:t>
            </a:r>
            <a:endParaRPr lang="fr-CA" sz="1200" dirty="0">
              <a:latin typeface="Calibri" pitchFamily="34" charset="0"/>
              <a:cs typeface="Calibri" pitchFamily="34" charset="0"/>
            </a:endParaRPr>
          </a:p>
          <a:p>
            <a:pPr marL="0" indent="0" algn="just">
              <a:lnSpc>
                <a:spcPct val="114000"/>
              </a:lnSpc>
              <a:spcBef>
                <a:spcPts val="0"/>
              </a:spcBef>
              <a:buNone/>
            </a:pPr>
            <a:r>
              <a:rPr lang="fr-CA" sz="1200" b="1" i="1" dirty="0" smtClean="0">
                <a:latin typeface="Calibri" pitchFamily="34" charset="0"/>
                <a:cs typeface="Calibri" pitchFamily="34" charset="0"/>
              </a:rPr>
              <a:t>	Ours polaire : </a:t>
            </a:r>
            <a:r>
              <a:rPr lang="fr-CA" sz="1200" dirty="0" smtClean="0">
                <a:latin typeface="Calibri" pitchFamily="34" charset="0"/>
                <a:cs typeface="Calibri" pitchFamily="34" charset="0"/>
              </a:rPr>
              <a:t>fourrure qui protège du froid + camouflage, pattes larges </a:t>
            </a:r>
            <a:r>
              <a:rPr lang="fr-CA" sz="1200" smtClean="0">
                <a:latin typeface="Calibri" pitchFamily="34" charset="0"/>
                <a:cs typeface="Calibri" pitchFamily="34" charset="0"/>
              </a:rPr>
              <a:t>pour la </a:t>
            </a:r>
            <a:r>
              <a:rPr lang="fr-CA" sz="1200" dirty="0" smtClean="0">
                <a:latin typeface="Calibri" pitchFamily="34" charset="0"/>
                <a:cs typeface="Calibri" pitchFamily="34" charset="0"/>
              </a:rPr>
              <a:t>neige.</a:t>
            </a:r>
          </a:p>
          <a:p>
            <a:pPr marL="0" indent="0" algn="just">
              <a:lnSpc>
                <a:spcPct val="114000"/>
              </a:lnSpc>
              <a:spcBef>
                <a:spcPts val="0"/>
              </a:spcBef>
              <a:buNone/>
            </a:pPr>
            <a:r>
              <a:rPr lang="fr-CA" sz="1200" b="1" i="1" dirty="0" smtClean="0">
                <a:latin typeface="Calibri" pitchFamily="34" charset="0"/>
                <a:cs typeface="Calibri" pitchFamily="34" charset="0"/>
              </a:rPr>
              <a:t>	Renard arctique </a:t>
            </a:r>
            <a:r>
              <a:rPr lang="fr-CA" sz="1200" dirty="0" smtClean="0">
                <a:latin typeface="Calibri" pitchFamily="34" charset="0"/>
                <a:cs typeface="Calibri" pitchFamily="34" charset="0"/>
              </a:rPr>
              <a:t>: fourrure protège du froid + camouflage.</a:t>
            </a:r>
          </a:p>
          <a:p>
            <a:pPr marL="0" indent="0" algn="just">
              <a:lnSpc>
                <a:spcPct val="114000"/>
              </a:lnSpc>
              <a:spcBef>
                <a:spcPts val="0"/>
              </a:spcBef>
              <a:buNone/>
            </a:pPr>
            <a:endParaRPr lang="fr-CA" sz="1200" dirty="0">
              <a:latin typeface="Calibri" pitchFamily="34" charset="0"/>
              <a:cs typeface="Calibri" pitchFamily="34" charset="0"/>
            </a:endParaRPr>
          </a:p>
          <a:p>
            <a:pPr marL="0" indent="0" algn="just">
              <a:lnSpc>
                <a:spcPct val="114000"/>
              </a:lnSpc>
              <a:spcBef>
                <a:spcPts val="0"/>
              </a:spcBef>
              <a:buNone/>
            </a:pPr>
            <a:r>
              <a:rPr lang="fr-CA" sz="1400" b="1" dirty="0" smtClean="0">
                <a:latin typeface="Calibri" pitchFamily="34" charset="0"/>
                <a:cs typeface="Calibri" pitchFamily="34" charset="0"/>
              </a:rPr>
              <a:t>Désert	</a:t>
            </a:r>
            <a:r>
              <a:rPr lang="fr-CA" sz="1200" b="1" i="1" dirty="0" smtClean="0">
                <a:latin typeface="Calibri" pitchFamily="34" charset="0"/>
                <a:cs typeface="Calibri" pitchFamily="34" charset="0"/>
              </a:rPr>
              <a:t>Chameau </a:t>
            </a:r>
            <a:r>
              <a:rPr lang="fr-CA" sz="1200" i="1" dirty="0" smtClean="0">
                <a:latin typeface="Calibri" pitchFamily="34" charset="0"/>
                <a:cs typeface="Calibri" pitchFamily="34" charset="0"/>
              </a:rPr>
              <a:t>:</a:t>
            </a:r>
            <a:r>
              <a:rPr lang="fr-CA" sz="1200" dirty="0" smtClean="0">
                <a:latin typeface="Calibri" pitchFamily="34" charset="0"/>
                <a:cs typeface="Calibri" pitchFamily="34" charset="0"/>
              </a:rPr>
              <a:t> </a:t>
            </a:r>
            <a:r>
              <a:rPr lang="fr-CA" sz="1200" dirty="0">
                <a:latin typeface="Calibri" pitchFamily="34" charset="0"/>
                <a:cs typeface="Calibri" pitchFamily="34" charset="0"/>
              </a:rPr>
              <a:t>réserve dans sa bosse, pattes larges pour le sable.</a:t>
            </a:r>
          </a:p>
          <a:p>
            <a:pPr marL="0" indent="0" algn="just">
              <a:lnSpc>
                <a:spcPct val="114000"/>
              </a:lnSpc>
              <a:spcBef>
                <a:spcPts val="0"/>
              </a:spcBef>
              <a:buNone/>
            </a:pPr>
            <a:r>
              <a:rPr lang="fr-CA" sz="1200" b="1" i="1" dirty="0" smtClean="0">
                <a:latin typeface="Calibri" pitchFamily="34" charset="0"/>
                <a:cs typeface="Calibri" pitchFamily="34" charset="0"/>
              </a:rPr>
              <a:t>	Lézard </a:t>
            </a:r>
            <a:r>
              <a:rPr lang="fr-CA" sz="1200" dirty="0" smtClean="0">
                <a:latin typeface="Calibri" pitchFamily="34" charset="0"/>
                <a:cs typeface="Calibri" pitchFamily="34" charset="0"/>
              </a:rPr>
              <a:t>: ses écailles protègent de la chaleur.</a:t>
            </a:r>
            <a:endParaRPr lang="fr-CA" sz="1200" dirty="0">
              <a:latin typeface="Calibri" pitchFamily="34" charset="0"/>
              <a:cs typeface="Calibri" pitchFamily="34" charset="0"/>
            </a:endParaRPr>
          </a:p>
          <a:p>
            <a:pPr marL="0" indent="0" algn="just">
              <a:lnSpc>
                <a:spcPct val="114000"/>
              </a:lnSpc>
              <a:spcBef>
                <a:spcPts val="0"/>
              </a:spcBef>
              <a:buNone/>
            </a:pPr>
            <a:r>
              <a:rPr lang="fr-CA" sz="1200" b="1" i="1" dirty="0" smtClean="0">
                <a:latin typeface="Calibri" pitchFamily="34" charset="0"/>
                <a:cs typeface="Calibri" pitchFamily="34" charset="0"/>
              </a:rPr>
              <a:t>	Fennec </a:t>
            </a:r>
            <a:r>
              <a:rPr lang="fr-CA" sz="1200" b="1" dirty="0">
                <a:latin typeface="Calibri" pitchFamily="34" charset="0"/>
                <a:cs typeface="Calibri" pitchFamily="34" charset="0"/>
              </a:rPr>
              <a:t>:</a:t>
            </a:r>
            <a:r>
              <a:rPr lang="fr-CA" sz="1200" dirty="0">
                <a:latin typeface="Calibri" pitchFamily="34" charset="0"/>
                <a:cs typeface="Calibri" pitchFamily="34" charset="0"/>
              </a:rPr>
              <a:t> </a:t>
            </a:r>
            <a:r>
              <a:rPr lang="fr-CA" sz="1200" dirty="0" smtClean="0">
                <a:latin typeface="Calibri" pitchFamily="34" charset="0"/>
                <a:cs typeface="Calibri" pitchFamily="34" charset="0"/>
              </a:rPr>
              <a:t>longues oreilles </a:t>
            </a:r>
            <a:r>
              <a:rPr lang="fr-CA" sz="1200" dirty="0">
                <a:latin typeface="Calibri" pitchFamily="34" charset="0"/>
                <a:cs typeface="Calibri" pitchFamily="34" charset="0"/>
              </a:rPr>
              <a:t>pour réguler la température, pelage pour </a:t>
            </a:r>
            <a:r>
              <a:rPr lang="fr-CA" sz="1200" dirty="0" smtClean="0">
                <a:latin typeface="Calibri" pitchFamily="34" charset="0"/>
                <a:cs typeface="Calibri" pitchFamily="34" charset="0"/>
              </a:rPr>
              <a:t>le camouflage</a:t>
            </a:r>
          </a:p>
          <a:p>
            <a:pPr marL="0" indent="0" algn="just">
              <a:lnSpc>
                <a:spcPct val="114000"/>
              </a:lnSpc>
              <a:spcBef>
                <a:spcPts val="0"/>
              </a:spcBef>
              <a:buNone/>
            </a:pPr>
            <a:endParaRPr lang="fr-CA" sz="1200" dirty="0">
              <a:latin typeface="Calibri" pitchFamily="34" charset="0"/>
              <a:cs typeface="Calibri" pitchFamily="34" charset="0"/>
            </a:endParaRPr>
          </a:p>
          <a:p>
            <a:pPr marL="0" indent="0" algn="just">
              <a:lnSpc>
                <a:spcPct val="114000"/>
              </a:lnSpc>
              <a:spcBef>
                <a:spcPts val="0"/>
              </a:spcBef>
              <a:buNone/>
            </a:pPr>
            <a:r>
              <a:rPr lang="fr-CA" sz="1400" b="1" dirty="0" smtClean="0">
                <a:latin typeface="Calibri" pitchFamily="34" charset="0"/>
                <a:cs typeface="Calibri" pitchFamily="34" charset="0"/>
              </a:rPr>
              <a:t>Jungle	</a:t>
            </a:r>
            <a:r>
              <a:rPr lang="fr-CA" sz="1200" b="1" i="1" dirty="0" smtClean="0">
                <a:latin typeface="Calibri" pitchFamily="34" charset="0"/>
                <a:cs typeface="Calibri" pitchFamily="34" charset="0"/>
              </a:rPr>
              <a:t>Serpent </a:t>
            </a:r>
            <a:r>
              <a:rPr lang="fr-CA" sz="1200" dirty="0" smtClean="0">
                <a:latin typeface="Calibri" pitchFamily="34" charset="0"/>
                <a:cs typeface="Calibri" pitchFamily="34" charset="0"/>
              </a:rPr>
              <a:t>: </a:t>
            </a:r>
            <a:r>
              <a:rPr lang="fr-CA" sz="1200" dirty="0">
                <a:latin typeface="Calibri" pitchFamily="34" charset="0"/>
                <a:cs typeface="Calibri" pitchFamily="34" charset="0"/>
              </a:rPr>
              <a:t>écailles (protection contre l’usure de la peau), </a:t>
            </a:r>
            <a:r>
              <a:rPr lang="fr-CA" sz="1200" dirty="0" smtClean="0">
                <a:latin typeface="Calibri" pitchFamily="34" charset="0"/>
                <a:cs typeface="Calibri" pitchFamily="34" charset="0"/>
              </a:rPr>
              <a:t>camouflage</a:t>
            </a:r>
            <a:r>
              <a:rPr lang="fr-CA" sz="1200" dirty="0">
                <a:latin typeface="Calibri" pitchFamily="34" charset="0"/>
                <a:cs typeface="Calibri" pitchFamily="34" charset="0"/>
              </a:rPr>
              <a:t>, bouche </a:t>
            </a:r>
            <a:r>
              <a:rPr lang="fr-CA" sz="1200" dirty="0" smtClean="0">
                <a:latin typeface="Calibri" pitchFamily="34" charset="0"/>
                <a:cs typeface="Calibri" pitchFamily="34" charset="0"/>
              </a:rPr>
              <a:t>extensible </a:t>
            </a:r>
            <a:r>
              <a:rPr lang="fr-CA" sz="1200" dirty="0">
                <a:latin typeface="Calibri" pitchFamily="34" charset="0"/>
                <a:cs typeface="Calibri" pitchFamily="34" charset="0"/>
              </a:rPr>
              <a:t>pour </a:t>
            </a:r>
            <a:r>
              <a:rPr lang="fr-CA" sz="1200" dirty="0" smtClean="0">
                <a:latin typeface="Calibri" pitchFamily="34" charset="0"/>
                <a:cs typeface="Calibri" pitchFamily="34" charset="0"/>
              </a:rPr>
              <a:t>	avaler </a:t>
            </a:r>
            <a:r>
              <a:rPr lang="fr-CA" sz="1200" dirty="0">
                <a:latin typeface="Calibri" pitchFamily="34" charset="0"/>
                <a:cs typeface="Calibri" pitchFamily="34" charset="0"/>
              </a:rPr>
              <a:t>sa proie entière.</a:t>
            </a:r>
          </a:p>
          <a:p>
            <a:pPr marL="0" indent="0" algn="just">
              <a:lnSpc>
                <a:spcPct val="114000"/>
              </a:lnSpc>
              <a:spcBef>
                <a:spcPts val="0"/>
              </a:spcBef>
              <a:buNone/>
            </a:pPr>
            <a:r>
              <a:rPr lang="fr-CA" sz="1200" b="1" i="1" dirty="0" smtClean="0">
                <a:latin typeface="Calibri" pitchFamily="34" charset="0"/>
                <a:cs typeface="Calibri" pitchFamily="34" charset="0"/>
              </a:rPr>
              <a:t>	Singe : </a:t>
            </a:r>
            <a:r>
              <a:rPr lang="fr-CA" sz="1200" dirty="0">
                <a:latin typeface="Calibri" pitchFamily="34" charset="0"/>
                <a:cs typeface="Calibri" pitchFamily="34" charset="0"/>
              </a:rPr>
              <a:t>longue queue, mains et pieds pour s’accrocher aux arbres.</a:t>
            </a:r>
          </a:p>
          <a:p>
            <a:pPr marL="0" indent="0" algn="just">
              <a:lnSpc>
                <a:spcPct val="114000"/>
              </a:lnSpc>
              <a:spcBef>
                <a:spcPts val="0"/>
              </a:spcBef>
              <a:buNone/>
            </a:pPr>
            <a:r>
              <a:rPr lang="fr-CA" sz="1200" b="1" i="1" dirty="0" smtClean="0">
                <a:latin typeface="Calibri" pitchFamily="34" charset="0"/>
                <a:cs typeface="Calibri" pitchFamily="34" charset="0"/>
              </a:rPr>
              <a:t>	Toucan </a:t>
            </a:r>
            <a:r>
              <a:rPr lang="fr-CA" sz="1200" dirty="0">
                <a:latin typeface="Calibri" pitchFamily="34" charset="0"/>
                <a:cs typeface="Calibri" pitchFamily="34" charset="0"/>
              </a:rPr>
              <a:t>: Bec long pour réguler la température et manger des fruits</a:t>
            </a:r>
            <a:r>
              <a:rPr lang="fr-CA" sz="1200" dirty="0" smtClean="0">
                <a:latin typeface="Calibri" pitchFamily="34" charset="0"/>
                <a:cs typeface="Calibri" pitchFamily="34" charset="0"/>
              </a:rPr>
              <a:t>.</a:t>
            </a:r>
          </a:p>
          <a:p>
            <a:pPr marL="0" indent="0" algn="just">
              <a:lnSpc>
                <a:spcPct val="114000"/>
              </a:lnSpc>
              <a:spcBef>
                <a:spcPts val="0"/>
              </a:spcBef>
              <a:buNone/>
            </a:pPr>
            <a:endParaRPr lang="fr-CA" sz="1200" dirty="0">
              <a:latin typeface="Calibri" pitchFamily="34" charset="0"/>
              <a:cs typeface="Calibri" pitchFamily="34" charset="0"/>
            </a:endParaRPr>
          </a:p>
          <a:p>
            <a:pPr marL="0" indent="0" algn="just">
              <a:lnSpc>
                <a:spcPct val="114000"/>
              </a:lnSpc>
              <a:spcBef>
                <a:spcPts val="0"/>
              </a:spcBef>
              <a:buNone/>
            </a:pPr>
            <a:r>
              <a:rPr lang="fr-CA" sz="1400" b="1" dirty="0" smtClean="0">
                <a:latin typeface="Calibri" pitchFamily="34" charset="0"/>
                <a:cs typeface="Calibri" pitchFamily="34" charset="0"/>
              </a:rPr>
              <a:t>Océan	</a:t>
            </a:r>
            <a:r>
              <a:rPr lang="fr-CA" sz="1200" b="1" i="1" dirty="0" smtClean="0">
                <a:latin typeface="Calibri" pitchFamily="34" charset="0"/>
                <a:cs typeface="Calibri" pitchFamily="34" charset="0"/>
              </a:rPr>
              <a:t>Baleine </a:t>
            </a:r>
            <a:r>
              <a:rPr lang="fr-CA" sz="1200" dirty="0" smtClean="0">
                <a:latin typeface="Calibri" pitchFamily="34" charset="0"/>
                <a:cs typeface="Calibri" pitchFamily="34" charset="0"/>
              </a:rPr>
              <a:t>: écailles, nageoire, orifice sur le dessus de la tête pour respirer</a:t>
            </a:r>
            <a:endParaRPr lang="fr-CA" sz="1200" dirty="0">
              <a:latin typeface="Calibri" pitchFamily="34" charset="0"/>
              <a:cs typeface="Calibri" pitchFamily="34" charset="0"/>
            </a:endParaRPr>
          </a:p>
          <a:p>
            <a:pPr marL="0" indent="0" algn="just">
              <a:lnSpc>
                <a:spcPct val="114000"/>
              </a:lnSpc>
              <a:spcBef>
                <a:spcPts val="0"/>
              </a:spcBef>
              <a:buNone/>
            </a:pPr>
            <a:r>
              <a:rPr lang="fr-CA" sz="1200" b="1" i="1" dirty="0" smtClean="0">
                <a:latin typeface="Calibri" pitchFamily="34" charset="0"/>
                <a:cs typeface="Calibri" pitchFamily="34" charset="0"/>
              </a:rPr>
              <a:t>	Pieuvre</a:t>
            </a:r>
            <a:r>
              <a:rPr lang="fr-CA" sz="1200" b="1" i="1" dirty="0">
                <a:latin typeface="Calibri" pitchFamily="34" charset="0"/>
                <a:cs typeface="Calibri" pitchFamily="34" charset="0"/>
              </a:rPr>
              <a:t>, </a:t>
            </a:r>
            <a:r>
              <a:rPr lang="fr-CA" sz="1200" b="1" i="1" dirty="0" smtClean="0">
                <a:latin typeface="Calibri" pitchFamily="34" charset="0"/>
                <a:cs typeface="Calibri" pitchFamily="34" charset="0"/>
              </a:rPr>
              <a:t>Méduse </a:t>
            </a:r>
            <a:r>
              <a:rPr lang="fr-CA" sz="1200" dirty="0" smtClean="0">
                <a:latin typeface="Calibri" pitchFamily="34" charset="0"/>
                <a:cs typeface="Calibri" pitchFamily="34" charset="0"/>
              </a:rPr>
              <a:t>: </a:t>
            </a:r>
            <a:r>
              <a:rPr lang="fr-CA" sz="1200" dirty="0">
                <a:latin typeface="Calibri" pitchFamily="34" charset="0"/>
                <a:cs typeface="Calibri" pitchFamily="34" charset="0"/>
              </a:rPr>
              <a:t>tentacules, </a:t>
            </a:r>
            <a:r>
              <a:rPr lang="fr-CA" sz="1200" dirty="0" smtClean="0">
                <a:latin typeface="Calibri" pitchFamily="34" charset="0"/>
                <a:cs typeface="Calibri" pitchFamily="34" charset="0"/>
              </a:rPr>
              <a:t>ont besoin </a:t>
            </a:r>
            <a:r>
              <a:rPr lang="fr-CA" sz="1200" dirty="0">
                <a:latin typeface="Calibri" pitchFamily="34" charset="0"/>
                <a:cs typeface="Calibri" pitchFamily="34" charset="0"/>
              </a:rPr>
              <a:t>d’eau pour se tenir</a:t>
            </a:r>
          </a:p>
          <a:p>
            <a:pPr marL="0" indent="0" algn="just">
              <a:lnSpc>
                <a:spcPct val="114000"/>
              </a:lnSpc>
              <a:spcBef>
                <a:spcPts val="0"/>
              </a:spcBef>
              <a:buNone/>
            </a:pPr>
            <a:r>
              <a:rPr lang="fr-CA" sz="1200" b="1" i="1" dirty="0" smtClean="0">
                <a:latin typeface="Calibri" pitchFamily="34" charset="0"/>
                <a:cs typeface="Calibri" pitchFamily="34" charset="0"/>
              </a:rPr>
              <a:t>	Poisson-raie : </a:t>
            </a:r>
            <a:r>
              <a:rPr lang="fr-CA" sz="1200" dirty="0" smtClean="0">
                <a:latin typeface="Calibri" pitchFamily="34" charset="0"/>
                <a:cs typeface="Calibri" pitchFamily="34" charset="0"/>
              </a:rPr>
              <a:t>écailles,</a:t>
            </a:r>
            <a:r>
              <a:rPr lang="fr-CA" sz="1200" b="1" i="1" dirty="0" smtClean="0">
                <a:latin typeface="Calibri" pitchFamily="34" charset="0"/>
                <a:cs typeface="Calibri" pitchFamily="34" charset="0"/>
              </a:rPr>
              <a:t> </a:t>
            </a:r>
            <a:r>
              <a:rPr lang="fr-CA" sz="1200" dirty="0" smtClean="0">
                <a:latin typeface="Calibri" pitchFamily="34" charset="0"/>
                <a:cs typeface="Calibri" pitchFamily="34" charset="0"/>
              </a:rPr>
              <a:t>nageoire</a:t>
            </a:r>
            <a:endParaRPr lang="fr-CA" sz="1200" dirty="0">
              <a:latin typeface="Calibri" pitchFamily="34" charset="0"/>
              <a:cs typeface="Calibri" pitchFamily="34" charset="0"/>
            </a:endParaRPr>
          </a:p>
        </p:txBody>
      </p:sp>
      <p:pic>
        <p:nvPicPr>
          <p:cNvPr id="12" name="Image 11" descr="Cover_4-Adaptation_au_milieu.png"/>
          <p:cNvPicPr>
            <a:picLocks noChangeAspect="1"/>
          </p:cNvPicPr>
          <p:nvPr/>
        </p:nvPicPr>
        <p:blipFill>
          <a:blip r:embed="rId9"/>
          <a:stretch>
            <a:fillRect/>
          </a:stretch>
        </p:blipFill>
        <p:spPr>
          <a:xfrm>
            <a:off x="5113020" y="-1926"/>
            <a:ext cx="1744980" cy="1744980"/>
          </a:xfrm>
          <a:prstGeom prst="rect">
            <a:avLst/>
          </a:prstGeom>
        </p:spPr>
      </p:pic>
    </p:spTree>
    <p:extLst>
      <p:ext uri="{BB962C8B-B14F-4D97-AF65-F5344CB8AC3E}">
        <p14:creationId xmlns:p14="http://schemas.microsoft.com/office/powerpoint/2010/main" xmlns="" val="42514267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custDataLst>
              <p:tags r:id="rId1"/>
            </p:custDataLst>
          </p:nvPr>
        </p:nvSpPr>
        <p:spPr>
          <a:xfrm>
            <a:off x="224498" y="1600200"/>
            <a:ext cx="5453784" cy="2468880"/>
          </a:xfrm>
          <a:noFill/>
        </p:spPr>
        <p:txBody>
          <a:bodyPr>
            <a:normAutofit/>
          </a:bodyPr>
          <a:lstStyle/>
          <a:p>
            <a:pPr marL="0" indent="0" algn="just">
              <a:spcBef>
                <a:spcPts val="600"/>
              </a:spcBef>
              <a:buNone/>
            </a:pPr>
            <a:r>
              <a:rPr lang="fr-CA" sz="2400" i="1" dirty="0" smtClean="0"/>
              <a:t>Objectif </a:t>
            </a:r>
          </a:p>
          <a:p>
            <a:pPr marL="0" indent="0" algn="just">
              <a:spcBef>
                <a:spcPts val="600"/>
              </a:spcBef>
              <a:buNone/>
            </a:pPr>
            <a:r>
              <a:rPr lang="fr-CA" sz="1200" dirty="0" smtClean="0"/>
              <a:t>Souligner le </a:t>
            </a:r>
            <a:r>
              <a:rPr lang="fr-CA" sz="1200" dirty="0"/>
              <a:t>principe d’adaptation et son utilité dans la survie des diverses espèces animales</a:t>
            </a:r>
            <a:r>
              <a:rPr lang="fr-CA" sz="1200" dirty="0" smtClean="0"/>
              <a:t>.</a:t>
            </a:r>
          </a:p>
          <a:p>
            <a:pPr marL="0" indent="0" algn="just">
              <a:spcBef>
                <a:spcPts val="600"/>
              </a:spcBef>
              <a:buNone/>
            </a:pPr>
            <a:r>
              <a:rPr lang="fr-CA" sz="2400" i="1" dirty="0" smtClean="0"/>
              <a:t>Retour continuel</a:t>
            </a:r>
            <a:endParaRPr lang="fr-CA" sz="2400" i="1" dirty="0"/>
          </a:p>
          <a:p>
            <a:pPr marL="0" indent="0" algn="just">
              <a:spcBef>
                <a:spcPts val="600"/>
              </a:spcBef>
              <a:buNone/>
            </a:pPr>
            <a:r>
              <a:rPr lang="fr-CA" sz="1200" dirty="0" smtClean="0"/>
              <a:t>Tout au long du restant de l’année scolaire, </a:t>
            </a:r>
            <a:r>
              <a:rPr lang="fr-CA" sz="1200" dirty="0"/>
              <a:t>lorsque vous rencontrerez des animaux dans des histoires ou dans des exercices de mathématiques ou de français, n’hésitez pas à faire une parenthèse en demandant à vos élèves de préciser les caractéristiques morphologiques de l’animal lui permettant de s’adapter à son environnement.</a:t>
            </a:r>
          </a:p>
        </p:txBody>
      </p:sp>
      <p:graphicFrame>
        <p:nvGraphicFramePr>
          <p:cNvPr id="6" name="Espace réservé du contenu 5"/>
          <p:cNvGraphicFramePr>
            <a:graphicFrameLocks noGrp="1"/>
          </p:cNvGraphicFramePr>
          <p:nvPr>
            <p:ph sz="half" idx="1"/>
            <p:custDataLst>
              <p:tags r:id="rId2"/>
            </p:custDataLst>
            <p:extLst>
              <p:ext uri="{D42A27DB-BD31-4B8C-83A1-F6EECF244321}">
                <p14:modId xmlns:p14="http://schemas.microsoft.com/office/powerpoint/2010/main" xmlns="" val="1571124993"/>
              </p:ext>
            </p:extLst>
          </p:nvPr>
        </p:nvGraphicFramePr>
        <p:xfrm>
          <a:off x="224498" y="6222701"/>
          <a:ext cx="5453784" cy="2304079"/>
        </p:xfrm>
        <a:graphic>
          <a:graphicData uri="http://schemas.openxmlformats.org/drawingml/2006/table">
            <a:tbl>
              <a:tblPr firstRow="1" bandRow="1">
                <a:tableStyleId>{5C22544A-7EE6-4342-B048-85BDC9FD1C3A}</a:tableStyleId>
              </a:tblPr>
              <a:tblGrid>
                <a:gridCol w="5453784">
                  <a:extLst>
                    <a:ext uri="{9D8B030D-6E8A-4147-A177-3AD203B41FA5}">
                      <a16:colId xmlns:a16="http://schemas.microsoft.com/office/drawing/2014/main" xmlns="" val="20000"/>
                    </a:ext>
                  </a:extLst>
                </a:gridCol>
              </a:tblGrid>
              <a:tr h="327708">
                <a:tc>
                  <a:txBody>
                    <a:bodyPr/>
                    <a:lstStyle/>
                    <a:p>
                      <a:pPr algn="l">
                        <a:spcBef>
                          <a:spcPts val="600"/>
                        </a:spcBef>
                      </a:pPr>
                      <a:r>
                        <a:rPr lang="fr-FR" sz="1800" dirty="0">
                          <a:solidFill>
                            <a:schemeClr val="tx1"/>
                          </a:solidFill>
                          <a:latin typeface="Calibri" pitchFamily="34" charset="0"/>
                          <a:cs typeface="Calibri" pitchFamily="34" charset="0"/>
                        </a:rPr>
                        <a:t>Sources et ressources</a:t>
                      </a:r>
                    </a:p>
                  </a:txBody>
                  <a:tcPr/>
                </a:tc>
                <a:extLst>
                  <a:ext uri="{0D108BD9-81ED-4DB2-BD59-A6C34878D82A}">
                    <a16:rowId xmlns:a16="http://schemas.microsoft.com/office/drawing/2014/main" xmlns="" val="10000"/>
                  </a:ext>
                </a:extLst>
              </a:tr>
              <a:tr h="1938319">
                <a:tc>
                  <a:txBody>
                    <a:bodyPr/>
                    <a:lstStyle/>
                    <a:p>
                      <a:pPr>
                        <a:spcBef>
                          <a:spcPts val="600"/>
                        </a:spcBef>
                      </a:pPr>
                      <a:r>
                        <a:rPr lang="fr-FR" sz="1600" dirty="0">
                          <a:latin typeface="Calibri" pitchFamily="34" charset="0"/>
                          <a:cs typeface="Calibri" pitchFamily="34" charset="0"/>
                        </a:rPr>
                        <a:t>Livres et articles</a:t>
                      </a:r>
                    </a:p>
                    <a:p>
                      <a:pPr>
                        <a:spcBef>
                          <a:spcPts val="600"/>
                        </a:spcBef>
                      </a:pPr>
                      <a:r>
                        <a:rPr lang="fr-FR" sz="1200" dirty="0" smtClean="0">
                          <a:latin typeface="Calibri" pitchFamily="34" charset="0"/>
                          <a:cs typeface="Calibri" pitchFamily="34" charset="0"/>
                        </a:rPr>
                        <a:t>Campbell</a:t>
                      </a:r>
                      <a:r>
                        <a:rPr lang="fr-FR" sz="1200" baseline="0" dirty="0" smtClean="0">
                          <a:latin typeface="Calibri" pitchFamily="34" charset="0"/>
                          <a:cs typeface="Calibri" pitchFamily="34" charset="0"/>
                        </a:rPr>
                        <a:t> </a:t>
                      </a:r>
                      <a:r>
                        <a:rPr lang="fr-FR" sz="1200" baseline="0" dirty="0">
                          <a:latin typeface="Calibri" pitchFamily="34" charset="0"/>
                          <a:cs typeface="Calibri" pitchFamily="34" charset="0"/>
                        </a:rPr>
                        <a:t>et al. (2002), Biologie,</a:t>
                      </a:r>
                      <a:r>
                        <a:rPr lang="fr-FR" sz="1200" i="1" baseline="0" dirty="0">
                          <a:latin typeface="Calibri" pitchFamily="34" charset="0"/>
                          <a:cs typeface="Calibri" pitchFamily="34" charset="0"/>
                        </a:rPr>
                        <a:t> ERPI sciences</a:t>
                      </a:r>
                      <a:endParaRPr lang="fr-FR" dirty="0">
                        <a:latin typeface="Calibri" pitchFamily="34" charset="0"/>
                        <a:cs typeface="Calibri" pitchFamily="34" charset="0"/>
                      </a:endParaRPr>
                    </a:p>
                    <a:p>
                      <a:pPr>
                        <a:spcBef>
                          <a:spcPts val="600"/>
                        </a:spcBef>
                      </a:pPr>
                      <a:r>
                        <a:rPr lang="fr-FR" sz="1600" dirty="0">
                          <a:latin typeface="Calibri" pitchFamily="34" charset="0"/>
                          <a:cs typeface="Calibri" pitchFamily="34" charset="0"/>
                        </a:rPr>
                        <a:t>Sites Interne</a:t>
                      </a:r>
                      <a:r>
                        <a:rPr lang="fr-FR" dirty="0">
                          <a:latin typeface="Calibri" pitchFamily="34" charset="0"/>
                          <a:cs typeface="Calibri" pitchFamily="34" charset="0"/>
                        </a:rPr>
                        <a:t>t</a:t>
                      </a:r>
                    </a:p>
                    <a:p>
                      <a:pPr marL="285750" indent="-285750">
                        <a:spcBef>
                          <a:spcPts val="600"/>
                        </a:spcBef>
                        <a:buFont typeface="Arial"/>
                        <a:buChar char="•"/>
                      </a:pPr>
                      <a:r>
                        <a:rPr lang="fr-FR" sz="1200" b="0" baseline="0" dirty="0" smtClean="0">
                          <a:latin typeface="Calibri" pitchFamily="34" charset="0"/>
                          <a:cs typeface="Calibri" pitchFamily="34" charset="0"/>
                        </a:rPr>
                        <a:t>Sur l’adaptation au milieu : </a:t>
                      </a:r>
                      <a:r>
                        <a:rPr lang="fr-FR" sz="1200" dirty="0" smtClean="0">
                          <a:latin typeface="Calibri" pitchFamily="34" charset="0"/>
                          <a:cs typeface="Calibri" pitchFamily="34" charset="0"/>
                          <a:hlinkClick r:id="rId7"/>
                        </a:rPr>
                        <a:t>https://www.planeteanimal.com/comment-les-etres-vivants-s-adaptent-ils-a-leur-milieu-2389.html</a:t>
                      </a:r>
                      <a:endParaRPr lang="fr-FR" sz="1200" b="1" baseline="0" dirty="0" smtClean="0">
                        <a:latin typeface="Calibri" pitchFamily="34" charset="0"/>
                        <a:cs typeface="Calibri" pitchFamily="34" charset="0"/>
                      </a:endParaRPr>
                    </a:p>
                    <a:p>
                      <a:pPr marL="285750" indent="-285750">
                        <a:spcBef>
                          <a:spcPts val="600"/>
                        </a:spcBef>
                        <a:buFont typeface="Arial"/>
                        <a:buChar char="•"/>
                      </a:pPr>
                      <a:r>
                        <a:rPr lang="fr-CA" sz="1200" b="0" baseline="0" dirty="0" smtClean="0">
                          <a:latin typeface="Calibri" pitchFamily="34" charset="0"/>
                          <a:cs typeface="Calibri" pitchFamily="34" charset="0"/>
                        </a:rPr>
                        <a:t>Sur la génétique : </a:t>
                      </a:r>
                      <a:r>
                        <a:rPr lang="fr-FR" sz="1200" dirty="0" smtClean="0">
                          <a:latin typeface="Calibri" pitchFamily="34" charset="0"/>
                          <a:cs typeface="Calibri" pitchFamily="34" charset="0"/>
                          <a:hlinkClick r:id="rId8"/>
                        </a:rPr>
                        <a:t>https://www.simplyscience.ch/geneabc-france.html</a:t>
                      </a:r>
                      <a:r>
                        <a:rPr lang="fr-FR" sz="1200" dirty="0" smtClean="0">
                          <a:latin typeface="Calibri" pitchFamily="34" charset="0"/>
                          <a:cs typeface="Calibri" pitchFamily="34" charset="0"/>
                        </a:rPr>
                        <a:t> </a:t>
                      </a:r>
                    </a:p>
                    <a:p>
                      <a:pPr marL="285750" indent="-285750">
                        <a:spcBef>
                          <a:spcPts val="600"/>
                        </a:spcBef>
                        <a:buFont typeface="Arial"/>
                        <a:buChar char="•"/>
                      </a:pPr>
                      <a:r>
                        <a:rPr lang="fr-CA" sz="1200" b="0" baseline="0" dirty="0" smtClean="0">
                          <a:latin typeface="Calibri" pitchFamily="34" charset="0"/>
                          <a:cs typeface="Calibri" pitchFamily="34" charset="0"/>
                        </a:rPr>
                        <a:t>Sur les animaux : </a:t>
                      </a:r>
                      <a:r>
                        <a:rPr lang="fr-FR" sz="1200" dirty="0" smtClean="0">
                          <a:latin typeface="Calibri" pitchFamily="34" charset="0"/>
                          <a:cs typeface="Calibri" pitchFamily="34" charset="0"/>
                          <a:hlinkClick r:id="rId9"/>
                        </a:rPr>
                        <a:t>http://animaux.org/</a:t>
                      </a:r>
                      <a:endParaRPr lang="fr-FR" sz="1200" b="1" baseline="0" dirty="0">
                        <a:latin typeface="Calibri" pitchFamily="34" charset="0"/>
                        <a:cs typeface="Calibri" pitchFamily="34" charset="0"/>
                      </a:endParaRPr>
                    </a:p>
                  </a:txBody>
                  <a:tcPr/>
                </a:tc>
                <a:extLst>
                  <a:ext uri="{0D108BD9-81ED-4DB2-BD59-A6C34878D82A}">
                    <a16:rowId xmlns:a16="http://schemas.microsoft.com/office/drawing/2014/main" xmlns="" val="10001"/>
                  </a:ext>
                </a:extLst>
              </a:tr>
            </a:tbl>
          </a:graphicData>
        </a:graphic>
      </p:graphicFrame>
      <p:sp>
        <p:nvSpPr>
          <p:cNvPr id="8" name="Espace réservé du numéro de diapositive 7"/>
          <p:cNvSpPr>
            <a:spLocks noGrp="1"/>
          </p:cNvSpPr>
          <p:nvPr>
            <p:ph type="sldNum" sz="quarter" idx="12"/>
            <p:custDataLst>
              <p:tags r:id="rId3"/>
            </p:custDataLst>
          </p:nvPr>
        </p:nvSpPr>
        <p:spPr>
          <a:xfrm>
            <a:off x="5372100" y="8008203"/>
            <a:ext cx="1485900" cy="1135797"/>
          </a:xfrm>
        </p:spPr>
        <p:txBody>
          <a:bodyPr/>
          <a:lstStyle/>
          <a:p>
            <a:fld id="{027FB875-5C85-AB42-9DC5-178568A424B8}" type="slidenum">
              <a:rPr lang="en-US" smtClean="0"/>
              <a:pPr/>
              <a:t>12</a:t>
            </a:fld>
            <a:endParaRPr lang="en-US" dirty="0"/>
          </a:p>
        </p:txBody>
      </p:sp>
      <p:sp>
        <p:nvSpPr>
          <p:cNvPr id="9" name="Title 3"/>
          <p:cNvSpPr>
            <a:spLocks noGrp="1"/>
          </p:cNvSpPr>
          <p:nvPr>
            <p:ph type="title"/>
            <p:custDataLst>
              <p:tags r:id="rId4"/>
            </p:custDataLst>
          </p:nvPr>
        </p:nvSpPr>
        <p:spPr>
          <a:xfrm>
            <a:off x="0" y="0"/>
            <a:ext cx="4274057" cy="871396"/>
          </a:xfrm>
        </p:spPr>
        <p:txBody>
          <a:bodyPr/>
          <a:lstStyle/>
          <a:p>
            <a:pPr lvl="0" algn="l" defTabSz="457200">
              <a:spcBef>
                <a:spcPts val="0"/>
              </a:spcBef>
            </a:pPr>
            <a:r>
              <a:rPr lang="en-US" sz="3000" dirty="0" err="1" smtClean="0"/>
              <a:t>Intégration</a:t>
            </a:r>
            <a:r>
              <a:rPr lang="en-US" sz="3000" dirty="0" smtClean="0"/>
              <a:t> des </a:t>
            </a:r>
            <a:r>
              <a:rPr lang="en-US" sz="3000" dirty="0" err="1" smtClean="0"/>
              <a:t>acquis</a:t>
            </a:r>
            <a:r>
              <a:rPr lang="en-US" sz="3000" i="1" dirty="0" smtClean="0"/>
              <a:t/>
            </a:r>
            <a:br>
              <a:rPr lang="en-US" sz="3000" i="1" dirty="0" smtClean="0"/>
            </a:br>
            <a:r>
              <a:rPr lang="en-US" sz="2400" dirty="0">
                <a:solidFill>
                  <a:prstClr val="black"/>
                </a:solidFill>
                <a:ea typeface="+mn-ea"/>
                <a:cs typeface="+mn-cs"/>
              </a:rPr>
              <a:t>4</a:t>
            </a:r>
            <a:r>
              <a:rPr lang="en-US" sz="2400" dirty="0" smtClean="0">
                <a:solidFill>
                  <a:prstClr val="black"/>
                </a:solidFill>
                <a:ea typeface="+mn-ea"/>
                <a:cs typeface="+mn-cs"/>
              </a:rPr>
              <a:t>. </a:t>
            </a:r>
            <a:r>
              <a:rPr lang="fr-CA" sz="2400" dirty="0" smtClean="0">
                <a:solidFill>
                  <a:prstClr val="black"/>
                </a:solidFill>
                <a:ea typeface="+mn-ea"/>
                <a:cs typeface="+mn-cs"/>
              </a:rPr>
              <a:t>Retour</a:t>
            </a:r>
            <a:endParaRPr lang="en-US" sz="3000" i="1" dirty="0"/>
          </a:p>
        </p:txBody>
      </p:sp>
      <p:pic>
        <p:nvPicPr>
          <p:cNvPr id="10" name="Image 9" descr="Cover_4-Adaptation_au_milieu.png"/>
          <p:cNvPicPr>
            <a:picLocks noChangeAspect="1"/>
          </p:cNvPicPr>
          <p:nvPr/>
        </p:nvPicPr>
        <p:blipFill>
          <a:blip r:embed="rId10"/>
          <a:stretch>
            <a:fillRect/>
          </a:stretch>
        </p:blipFill>
        <p:spPr>
          <a:xfrm>
            <a:off x="5113020" y="-1926"/>
            <a:ext cx="1744980" cy="1744980"/>
          </a:xfrm>
          <a:prstGeom prst="rect">
            <a:avLst/>
          </a:prstGeom>
        </p:spPr>
      </p:pic>
    </p:spTree>
    <p:extLst>
      <p:ext uri="{BB962C8B-B14F-4D97-AF65-F5344CB8AC3E}">
        <p14:creationId xmlns:p14="http://schemas.microsoft.com/office/powerpoint/2010/main" xmlns="" val="3045890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custDataLst>
              <p:tags r:id="rId1"/>
            </p:custDataLst>
          </p:nvPr>
        </p:nvSpPr>
        <p:spPr>
          <a:xfrm>
            <a:off x="5547974" y="8006313"/>
            <a:ext cx="1310026" cy="1135797"/>
          </a:xfrm>
        </p:spPr>
        <p:txBody>
          <a:bodyPr/>
          <a:lstStyle/>
          <a:p>
            <a:fld id="{027FB875-5C85-AB42-9DC5-178568A424B8}" type="slidenum">
              <a:rPr lang="en-US" smtClean="0"/>
              <a:pPr/>
              <a:t>13</a:t>
            </a:fld>
            <a:endParaRPr lang="en-US" dirty="0"/>
          </a:p>
        </p:txBody>
      </p:sp>
      <p:graphicFrame>
        <p:nvGraphicFramePr>
          <p:cNvPr id="5" name="Tableau 4"/>
          <p:cNvGraphicFramePr>
            <a:graphicFrameLocks noGrp="1"/>
          </p:cNvGraphicFramePr>
          <p:nvPr>
            <p:custDataLst>
              <p:tags r:id="rId2"/>
            </p:custDataLst>
            <p:extLst>
              <p:ext uri="{D42A27DB-BD31-4B8C-83A1-F6EECF244321}">
                <p14:modId xmlns:p14="http://schemas.microsoft.com/office/powerpoint/2010/main" xmlns="" val="3839068039"/>
              </p:ext>
            </p:extLst>
          </p:nvPr>
        </p:nvGraphicFramePr>
        <p:xfrm>
          <a:off x="741604" y="2735580"/>
          <a:ext cx="5374793" cy="1259840"/>
        </p:xfrm>
        <a:graphic>
          <a:graphicData uri="http://schemas.openxmlformats.org/drawingml/2006/table">
            <a:tbl>
              <a:tblPr firstRow="1" bandRow="1">
                <a:tableStyleId>{5C22544A-7EE6-4342-B048-85BDC9FD1C3A}</a:tableStyleId>
              </a:tblPr>
              <a:tblGrid>
                <a:gridCol w="1281445">
                  <a:extLst>
                    <a:ext uri="{9D8B030D-6E8A-4147-A177-3AD203B41FA5}">
                      <a16:colId xmlns:a16="http://schemas.microsoft.com/office/drawing/2014/main" xmlns="" val="20000"/>
                    </a:ext>
                  </a:extLst>
                </a:gridCol>
                <a:gridCol w="3436087">
                  <a:extLst>
                    <a:ext uri="{9D8B030D-6E8A-4147-A177-3AD203B41FA5}">
                      <a16:colId xmlns:a16="http://schemas.microsoft.com/office/drawing/2014/main" xmlns="" val="20001"/>
                    </a:ext>
                  </a:extLst>
                </a:gridCol>
                <a:gridCol w="657261">
                  <a:extLst>
                    <a:ext uri="{9D8B030D-6E8A-4147-A177-3AD203B41FA5}">
                      <a16:colId xmlns:a16="http://schemas.microsoft.com/office/drawing/2014/main" xmlns="" val="20002"/>
                    </a:ext>
                  </a:extLst>
                </a:gridCol>
              </a:tblGrid>
              <a:tr h="370840">
                <a:tc>
                  <a:txBody>
                    <a:bodyPr/>
                    <a:lstStyle/>
                    <a:p>
                      <a:pPr algn="ctr"/>
                      <a:r>
                        <a:rPr lang="fr-FR" sz="1400" baseline="0" dirty="0">
                          <a:solidFill>
                            <a:schemeClr val="bg1"/>
                          </a:solidFill>
                          <a:latin typeface="Calibri" pitchFamily="34" charset="0"/>
                          <a:cs typeface="Calibri" pitchFamily="34" charset="0"/>
                        </a:rPr>
                        <a:t>Numéro de</a:t>
                      </a:r>
                    </a:p>
                    <a:p>
                      <a:pPr algn="ctr"/>
                      <a:r>
                        <a:rPr lang="fr-FR" sz="1400" baseline="0" dirty="0">
                          <a:solidFill>
                            <a:schemeClr val="bg1"/>
                          </a:solidFill>
                          <a:latin typeface="Calibri" pitchFamily="34" charset="0"/>
                          <a:cs typeface="Calibri" pitchFamily="34" charset="0"/>
                        </a:rPr>
                        <a:t>la fiche</a:t>
                      </a:r>
                      <a:endParaRPr lang="fr-FR" sz="1400" dirty="0">
                        <a:solidFill>
                          <a:schemeClr val="bg1"/>
                        </a:solidFill>
                        <a:latin typeface="Calibri" pitchFamily="34" charset="0"/>
                        <a:cs typeface="Calibri" pitchFamily="34" charset="0"/>
                      </a:endParaRPr>
                    </a:p>
                  </a:txBody>
                  <a:tcPr anchor="ctr"/>
                </a:tc>
                <a:tc>
                  <a:txBody>
                    <a:bodyPr/>
                    <a:lstStyle/>
                    <a:p>
                      <a:pPr algn="ctr"/>
                      <a:r>
                        <a:rPr lang="fr-FR" sz="1400" dirty="0">
                          <a:solidFill>
                            <a:schemeClr val="bg1"/>
                          </a:solidFill>
                          <a:latin typeface="Calibri" pitchFamily="34" charset="0"/>
                          <a:cs typeface="Calibri" pitchFamily="34" charset="0"/>
                        </a:rPr>
                        <a:t>Nom</a:t>
                      </a:r>
                    </a:p>
                  </a:txBody>
                  <a:tcPr anchor="ctr"/>
                </a:tc>
                <a:tc>
                  <a:txBody>
                    <a:bodyPr/>
                    <a:lstStyle/>
                    <a:p>
                      <a:pPr algn="ctr"/>
                      <a:r>
                        <a:rPr lang="fr-FR" sz="1400" dirty="0">
                          <a:solidFill>
                            <a:schemeClr val="bg1"/>
                          </a:solidFill>
                          <a:latin typeface="Calibri" pitchFamily="34" charset="0"/>
                          <a:cs typeface="Calibri" pitchFamily="34" charset="0"/>
                        </a:rPr>
                        <a:t>Page</a:t>
                      </a:r>
                    </a:p>
                  </a:txBody>
                  <a:tcPr anchor="ctr"/>
                </a:tc>
                <a:extLst>
                  <a:ext uri="{0D108BD9-81ED-4DB2-BD59-A6C34878D82A}">
                    <a16:rowId xmlns:a16="http://schemas.microsoft.com/office/drawing/2014/main" xmlns="" val="10000"/>
                  </a:ext>
                </a:extLst>
              </a:tr>
              <a:tr h="370840">
                <a:tc>
                  <a:txBody>
                    <a:bodyPr/>
                    <a:lstStyle/>
                    <a:p>
                      <a:pPr algn="ctr"/>
                      <a:r>
                        <a:rPr lang="fr-FR" sz="1200" dirty="0" smtClean="0">
                          <a:latin typeface="Calibri" pitchFamily="34" charset="0"/>
                          <a:cs typeface="Calibri" pitchFamily="34" charset="0"/>
                        </a:rPr>
                        <a:t>1</a:t>
                      </a:r>
                      <a:endParaRPr lang="fr-FR" sz="1200" dirty="0">
                        <a:solidFill>
                          <a:schemeClr val="tx1"/>
                        </a:solidFill>
                        <a:latin typeface="Calibri" pitchFamily="34" charset="0"/>
                        <a:cs typeface="Calibri" pitchFamily="34" charset="0"/>
                      </a:endParaRPr>
                    </a:p>
                  </a:txBody>
                  <a:tcPr anchor="ctr"/>
                </a:tc>
                <a:tc>
                  <a:txBody>
                    <a:bodyPr/>
                    <a:lstStyle/>
                    <a:p>
                      <a:r>
                        <a:rPr lang="fr-FR" sz="1200" dirty="0" smtClean="0">
                          <a:latin typeface="Calibri" pitchFamily="34" charset="0"/>
                          <a:cs typeface="Calibri" pitchFamily="34" charset="0"/>
                        </a:rPr>
                        <a:t>Théorie de</a:t>
                      </a:r>
                      <a:r>
                        <a:rPr lang="fr-FR" sz="1200" baseline="0" dirty="0" smtClean="0">
                          <a:latin typeface="Calibri" pitchFamily="34" charset="0"/>
                          <a:cs typeface="Calibri" pitchFamily="34" charset="0"/>
                        </a:rPr>
                        <a:t> l’</a:t>
                      </a:r>
                      <a:r>
                        <a:rPr lang="fr-FR" sz="1200" dirty="0" smtClean="0">
                          <a:latin typeface="Calibri" pitchFamily="34" charset="0"/>
                          <a:cs typeface="Calibri" pitchFamily="34" charset="0"/>
                        </a:rPr>
                        <a:t>évolution</a:t>
                      </a:r>
                      <a:endParaRPr lang="fr-FR" sz="1200" dirty="0">
                        <a:solidFill>
                          <a:schemeClr val="tx1"/>
                        </a:solidFill>
                        <a:latin typeface="Calibri" pitchFamily="34" charset="0"/>
                        <a:cs typeface="Calibri" pitchFamily="34" charset="0"/>
                      </a:endParaRPr>
                    </a:p>
                  </a:txBody>
                  <a:tcPr anchor="ctr"/>
                </a:tc>
                <a:tc>
                  <a:txBody>
                    <a:bodyPr/>
                    <a:lstStyle/>
                    <a:p>
                      <a:pPr algn="ctr"/>
                      <a:r>
                        <a:rPr lang="fr-FR" sz="1200" dirty="0" smtClean="0">
                          <a:latin typeface="Calibri" pitchFamily="34" charset="0"/>
                          <a:cs typeface="Calibri" pitchFamily="34" charset="0"/>
                        </a:rPr>
                        <a:t>14</a:t>
                      </a:r>
                      <a:endParaRPr lang="fr-FR" sz="1200" dirty="0">
                        <a:solidFill>
                          <a:schemeClr val="tx1"/>
                        </a:solidFill>
                        <a:latin typeface="Calibri" pitchFamily="34" charset="0"/>
                        <a:cs typeface="Calibri" pitchFamily="34" charset="0"/>
                      </a:endParaRPr>
                    </a:p>
                  </a:txBody>
                  <a:tcPr anchor="ctr"/>
                </a:tc>
              </a:tr>
              <a:tr h="370840">
                <a:tc>
                  <a:txBody>
                    <a:bodyPr/>
                    <a:lstStyle/>
                    <a:p>
                      <a:pPr algn="ctr"/>
                      <a:r>
                        <a:rPr lang="fr-FR" sz="1200" dirty="0" smtClean="0">
                          <a:latin typeface="Calibri" pitchFamily="34" charset="0"/>
                          <a:cs typeface="Calibri" pitchFamily="34" charset="0"/>
                        </a:rPr>
                        <a:t>--</a:t>
                      </a:r>
                      <a:endParaRPr lang="fr-FR" sz="1200" dirty="0">
                        <a:solidFill>
                          <a:schemeClr val="tx1"/>
                        </a:solidFill>
                        <a:latin typeface="Calibri" pitchFamily="34" charset="0"/>
                        <a:cs typeface="Calibri" pitchFamily="34" charset="0"/>
                      </a:endParaRPr>
                    </a:p>
                  </a:txBody>
                  <a:tcPr anchor="ctr"/>
                </a:tc>
                <a:tc>
                  <a:txBody>
                    <a:bodyPr/>
                    <a:lstStyle/>
                    <a:p>
                      <a:r>
                        <a:rPr lang="fr-FR" sz="1200" dirty="0" smtClean="0">
                          <a:latin typeface="Calibri" pitchFamily="34" charset="0"/>
                          <a:cs typeface="Calibri" pitchFamily="34" charset="0"/>
                        </a:rPr>
                        <a:t>Fiches pour impression (matériel bac)</a:t>
                      </a:r>
                      <a:endParaRPr lang="fr-FR" sz="1200" dirty="0">
                        <a:solidFill>
                          <a:schemeClr val="tx1"/>
                        </a:solidFill>
                        <a:latin typeface="Calibri" pitchFamily="34" charset="0"/>
                        <a:cs typeface="Calibri" pitchFamily="34" charset="0"/>
                      </a:endParaRPr>
                    </a:p>
                  </a:txBody>
                  <a:tcPr anchor="ctr"/>
                </a:tc>
                <a:tc>
                  <a:txBody>
                    <a:bodyPr/>
                    <a:lstStyle/>
                    <a:p>
                      <a:pPr algn="ctr"/>
                      <a:r>
                        <a:rPr lang="fr-CA" sz="1200" dirty="0" smtClean="0">
                          <a:solidFill>
                            <a:schemeClr val="dk1"/>
                          </a:solidFill>
                          <a:latin typeface="Calibri" pitchFamily="34" charset="0"/>
                          <a:cs typeface="Calibri" pitchFamily="34" charset="0"/>
                        </a:rPr>
                        <a:t>15-24</a:t>
                      </a:r>
                      <a:endParaRPr lang="fr-FR" sz="1200" dirty="0">
                        <a:solidFill>
                          <a:schemeClr val="tx1"/>
                        </a:solidFill>
                        <a:latin typeface="Calibri" pitchFamily="34" charset="0"/>
                        <a:cs typeface="Calibri" pitchFamily="34" charset="0"/>
                      </a:endParaRPr>
                    </a:p>
                  </a:txBody>
                  <a:tcPr anchor="ctr"/>
                </a:tc>
              </a:tr>
            </a:tbl>
          </a:graphicData>
        </a:graphic>
      </p:graphicFrame>
      <p:sp>
        <p:nvSpPr>
          <p:cNvPr id="6" name="Title 3"/>
          <p:cNvSpPr txBox="1">
            <a:spLocks/>
          </p:cNvSpPr>
          <p:nvPr>
            <p:custDataLst>
              <p:tags r:id="rId3"/>
            </p:custDataLst>
          </p:nvPr>
        </p:nvSpPr>
        <p:spPr>
          <a:xfrm>
            <a:off x="1962150" y="1584961"/>
            <a:ext cx="2933700" cy="609600"/>
          </a:xfrm>
          <a:prstGeom prst="rect">
            <a:avLst/>
          </a:prstGeom>
          <a:solidFill>
            <a:schemeClr val="bg1"/>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CA" sz="3000" b="0" i="0" u="none" strike="noStrike" kern="1200" cap="none" spc="0" normalizeH="0" baseline="0" noProof="0" dirty="0" smtClean="0">
                <a:ln>
                  <a:noFill/>
                </a:ln>
                <a:solidFill>
                  <a:schemeClr val="tx1"/>
                </a:solidFill>
                <a:effectLst/>
                <a:uLnTx/>
                <a:uFillTx/>
                <a:latin typeface="Calibri" pitchFamily="34" charset="0"/>
                <a:ea typeface="+mj-ea"/>
                <a:cs typeface="+mj-cs"/>
              </a:rPr>
              <a:t>Fiches théoriques</a:t>
            </a:r>
            <a:endParaRPr kumimoji="0" lang="fr-CA" sz="3000" b="0" i="0" u="none" strike="noStrike" kern="1200" cap="none" spc="0" normalizeH="0" baseline="0" noProof="0" dirty="0">
              <a:ln>
                <a:noFill/>
              </a:ln>
              <a:solidFill>
                <a:schemeClr val="tx1"/>
              </a:solidFill>
              <a:effectLst/>
              <a:uLnTx/>
              <a:uFillTx/>
              <a:latin typeface="Calibri" pitchFamily="34" charset="0"/>
              <a:ea typeface="+mj-ea"/>
              <a:cs typeface="+mj-cs"/>
            </a:endParaRPr>
          </a:p>
        </p:txBody>
      </p:sp>
    </p:spTree>
    <p:extLst>
      <p:ext uri="{BB962C8B-B14F-4D97-AF65-F5344CB8AC3E}">
        <p14:creationId xmlns:p14="http://schemas.microsoft.com/office/powerpoint/2010/main" xmlns="" val="6262033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custDataLst>
              <p:tags r:id="rId1"/>
            </p:custDataLst>
          </p:nvPr>
        </p:nvSpPr>
        <p:spPr>
          <a:xfrm>
            <a:off x="3475183" y="3485376"/>
            <a:ext cx="3188854" cy="5278368"/>
          </a:xfrm>
          <a:prstGeom prst="rect">
            <a:avLst/>
          </a:prstGeom>
          <a:solidFill>
            <a:schemeClr val="accent1">
              <a:lumMod val="60000"/>
              <a:lumOff val="40000"/>
            </a:schemeClr>
          </a:solidFill>
        </p:spPr>
        <p:txBody>
          <a:bodyPr wrap="square" rtlCol="0">
            <a:spAutoFit/>
          </a:bodyPr>
          <a:lstStyle/>
          <a:p>
            <a:pPr algn="just">
              <a:spcBef>
                <a:spcPts val="600"/>
              </a:spcBef>
            </a:pPr>
            <a:r>
              <a:rPr lang="fr-CA" sz="1600" b="1" dirty="0">
                <a:solidFill>
                  <a:schemeClr val="bg1"/>
                </a:solidFill>
                <a:latin typeface="Calibri" pitchFamily="34" charset="0"/>
                <a:cs typeface="Calibri" pitchFamily="34" charset="0"/>
              </a:rPr>
              <a:t>ADN et génétique</a:t>
            </a:r>
          </a:p>
          <a:p>
            <a:pPr algn="just">
              <a:spcBef>
                <a:spcPts val="600"/>
              </a:spcBef>
            </a:pPr>
            <a:r>
              <a:rPr lang="fr-CA" sz="1400" dirty="0">
                <a:latin typeface="Calibri" pitchFamily="34" charset="0"/>
                <a:cs typeface="Calibri" pitchFamily="34" charset="0"/>
              </a:rPr>
              <a:t>L’ADN (acide désoxyribonucléique) est la molécule qui détermine la génétique d’une espèce. Un regroupement d’ADN forme </a:t>
            </a:r>
            <a:r>
              <a:rPr lang="fr-CA" sz="1400" dirty="0" smtClean="0">
                <a:latin typeface="Calibri" pitchFamily="34" charset="0"/>
                <a:cs typeface="Calibri" pitchFamily="34" charset="0"/>
              </a:rPr>
              <a:t>un </a:t>
            </a:r>
            <a:r>
              <a:rPr lang="fr-CA" sz="1400" dirty="0">
                <a:latin typeface="Calibri" pitchFamily="34" charset="0"/>
                <a:cs typeface="Calibri" pitchFamily="34" charset="0"/>
              </a:rPr>
              <a:t>chromosome. Ce sont les différences dans l’ADN qui différentient les espèces les unes des autres, mais aussi qui font que chaque individu d’une espèce est différent des autres.</a:t>
            </a:r>
          </a:p>
          <a:p>
            <a:pPr algn="just">
              <a:spcBef>
                <a:spcPts val="600"/>
              </a:spcBef>
            </a:pPr>
            <a:r>
              <a:rPr lang="fr-CA" sz="1400" dirty="0">
                <a:latin typeface="Calibri" pitchFamily="34" charset="0"/>
                <a:cs typeface="Calibri" pitchFamily="34" charset="0"/>
              </a:rPr>
              <a:t>Il arrive que des erreurs se glissent dans l’ADN. On les appelle des mutations. La plupart des mutations n’ont pas d’effet ou sont désavantageuses pour l’individu qui les possède, mais elles sont parfois un avantage.</a:t>
            </a:r>
          </a:p>
          <a:p>
            <a:pPr algn="just">
              <a:spcBef>
                <a:spcPts val="600"/>
              </a:spcBef>
            </a:pPr>
            <a:r>
              <a:rPr lang="fr-CA" sz="1400" dirty="0">
                <a:latin typeface="Calibri" pitchFamily="34" charset="0"/>
                <a:cs typeface="Calibri" pitchFamily="34" charset="0"/>
              </a:rPr>
              <a:t>Grâce à la sélection naturelle, ces caractères avantageux seront reproduits chez les descendants à travers leur ADN et la mutation se répandra dans l’espèce, qui se trouvera mieux </a:t>
            </a:r>
            <a:r>
              <a:rPr lang="fr-CA" sz="1400" dirty="0" smtClean="0">
                <a:latin typeface="Calibri" pitchFamily="34" charset="0"/>
                <a:cs typeface="Calibri" pitchFamily="34" charset="0"/>
              </a:rPr>
              <a:t>adaptée à </a:t>
            </a:r>
            <a:r>
              <a:rPr lang="fr-CA" sz="1400" dirty="0">
                <a:latin typeface="Calibri" pitchFamily="34" charset="0"/>
                <a:cs typeface="Calibri" pitchFamily="34" charset="0"/>
              </a:rPr>
              <a:t>son environnement. Les caractères désavantageux, eux, disparaitront progressivement.</a:t>
            </a:r>
          </a:p>
        </p:txBody>
      </p:sp>
      <p:sp>
        <p:nvSpPr>
          <p:cNvPr id="3" name="Espace réservé du numéro de diapositive 2"/>
          <p:cNvSpPr>
            <a:spLocks noGrp="1"/>
          </p:cNvSpPr>
          <p:nvPr>
            <p:ph type="sldNum" sz="quarter" idx="12"/>
            <p:custDataLst>
              <p:tags r:id="rId2"/>
            </p:custDataLst>
          </p:nvPr>
        </p:nvSpPr>
        <p:spPr>
          <a:xfrm>
            <a:off x="5547974" y="8008203"/>
            <a:ext cx="1310026" cy="1135797"/>
          </a:xfrm>
        </p:spPr>
        <p:txBody>
          <a:bodyPr/>
          <a:lstStyle/>
          <a:p>
            <a:fld id="{027FB875-5C85-AB42-9DC5-178568A424B8}" type="slidenum">
              <a:rPr lang="en-US" smtClean="0"/>
              <a:pPr/>
              <a:t>14</a:t>
            </a:fld>
            <a:endParaRPr lang="en-US" dirty="0"/>
          </a:p>
        </p:txBody>
      </p:sp>
      <p:sp>
        <p:nvSpPr>
          <p:cNvPr id="8" name="TextBox 7"/>
          <p:cNvSpPr txBox="1"/>
          <p:nvPr>
            <p:custDataLst>
              <p:tags r:id="rId3"/>
            </p:custDataLst>
          </p:nvPr>
        </p:nvSpPr>
        <p:spPr>
          <a:xfrm>
            <a:off x="150091" y="1443190"/>
            <a:ext cx="6513946" cy="1923604"/>
          </a:xfrm>
          <a:prstGeom prst="rect">
            <a:avLst/>
          </a:prstGeom>
          <a:solidFill>
            <a:schemeClr val="accent1">
              <a:lumMod val="60000"/>
              <a:lumOff val="40000"/>
            </a:schemeClr>
          </a:solidFill>
        </p:spPr>
        <p:txBody>
          <a:bodyPr wrap="square" rtlCol="0">
            <a:spAutoFit/>
          </a:bodyPr>
          <a:lstStyle/>
          <a:p>
            <a:pPr algn="just">
              <a:spcBef>
                <a:spcPts val="600"/>
              </a:spcBef>
            </a:pPr>
            <a:r>
              <a:rPr lang="fr-CA" sz="1600" b="1" dirty="0">
                <a:solidFill>
                  <a:schemeClr val="bg1"/>
                </a:solidFill>
                <a:latin typeface="Calibri" pitchFamily="34" charset="0"/>
                <a:cs typeface="Calibri" pitchFamily="34" charset="0"/>
              </a:rPr>
              <a:t>Définition</a:t>
            </a:r>
          </a:p>
          <a:p>
            <a:pPr algn="just">
              <a:spcBef>
                <a:spcPts val="600"/>
              </a:spcBef>
            </a:pPr>
            <a:r>
              <a:rPr lang="fr-CA" sz="1400" dirty="0">
                <a:latin typeface="Calibri" pitchFamily="34" charset="0"/>
                <a:cs typeface="Calibri" pitchFamily="34" charset="0"/>
              </a:rPr>
              <a:t>L’évolution est le changement physique d’une </a:t>
            </a:r>
            <a:r>
              <a:rPr lang="fr-CA" sz="1400" dirty="0" smtClean="0">
                <a:latin typeface="Calibri" pitchFamily="34" charset="0"/>
                <a:cs typeface="Calibri" pitchFamily="34" charset="0"/>
              </a:rPr>
              <a:t>espèce, </a:t>
            </a:r>
            <a:r>
              <a:rPr lang="fr-CA" sz="1400" dirty="0">
                <a:latin typeface="Calibri" pitchFamily="34" charset="0"/>
                <a:cs typeface="Calibri" pitchFamily="34" charset="0"/>
              </a:rPr>
              <a:t>au fil </a:t>
            </a:r>
            <a:r>
              <a:rPr lang="fr-CA" sz="1400" dirty="0" smtClean="0">
                <a:latin typeface="Calibri" pitchFamily="34" charset="0"/>
                <a:cs typeface="Calibri" pitchFamily="34" charset="0"/>
              </a:rPr>
              <a:t>des années, des décennies, des siècles. Noter qu’évolution ne veut pas dire « amélioration ». Généralement, une espèce change parce que son environnement (ou écosystème) a changé. Évoluer ne veut pas dire devenir meilleur mais simplement rester adapté à son milieu. D’une certaine façon, on pourrait dire que les « meilleures » espèces sont justement celles qui n’ont pas eu besoin d’évoluer, parce qu’elles parvenaient toujours à tirer leur épingle du jeu ! Le requin est un bon exemple.</a:t>
            </a:r>
            <a:endParaRPr lang="fr-CA" sz="1400" dirty="0">
              <a:latin typeface="Calibri" pitchFamily="34" charset="0"/>
              <a:cs typeface="Calibri" pitchFamily="34" charset="0"/>
            </a:endParaRPr>
          </a:p>
        </p:txBody>
      </p:sp>
      <p:sp>
        <p:nvSpPr>
          <p:cNvPr id="9" name="TextBox 8"/>
          <p:cNvSpPr txBox="1"/>
          <p:nvPr>
            <p:custDataLst>
              <p:tags r:id="rId4"/>
            </p:custDataLst>
          </p:nvPr>
        </p:nvSpPr>
        <p:spPr>
          <a:xfrm>
            <a:off x="150091" y="3477756"/>
            <a:ext cx="3186545" cy="5201424"/>
          </a:xfrm>
          <a:prstGeom prst="rect">
            <a:avLst/>
          </a:prstGeom>
          <a:solidFill>
            <a:schemeClr val="accent1">
              <a:lumMod val="60000"/>
              <a:lumOff val="40000"/>
            </a:schemeClr>
          </a:solidFill>
        </p:spPr>
        <p:txBody>
          <a:bodyPr wrap="square" rtlCol="0">
            <a:spAutoFit/>
          </a:bodyPr>
          <a:lstStyle/>
          <a:p>
            <a:pPr algn="just">
              <a:spcBef>
                <a:spcPts val="600"/>
              </a:spcBef>
            </a:pPr>
            <a:r>
              <a:rPr lang="fr-CA" sz="1600" b="1" dirty="0">
                <a:solidFill>
                  <a:schemeClr val="bg1"/>
                </a:solidFill>
                <a:latin typeface="Calibri" pitchFamily="34" charset="0"/>
                <a:cs typeface="Calibri" pitchFamily="34" charset="0"/>
              </a:rPr>
              <a:t>Historique</a:t>
            </a:r>
          </a:p>
          <a:p>
            <a:pPr algn="just">
              <a:spcBef>
                <a:spcPts val="600"/>
              </a:spcBef>
            </a:pPr>
            <a:r>
              <a:rPr lang="fr-CA" sz="1400" dirty="0">
                <a:latin typeface="Calibri" pitchFamily="34" charset="0"/>
                <a:cs typeface="Calibri" pitchFamily="34" charset="0"/>
              </a:rPr>
              <a:t>Le père de la théorie de l’évolution est Charles Darwin, un naturaliste anglais qui </a:t>
            </a:r>
            <a:r>
              <a:rPr lang="fr-CA" sz="1400" dirty="0" smtClean="0">
                <a:latin typeface="Calibri" pitchFamily="34" charset="0"/>
                <a:cs typeface="Calibri" pitchFamily="34" charset="0"/>
              </a:rPr>
              <a:t>a </a:t>
            </a:r>
            <a:r>
              <a:rPr lang="fr-CA" sz="1400" dirty="0">
                <a:latin typeface="Calibri" pitchFamily="34" charset="0"/>
                <a:cs typeface="Calibri" pitchFamily="34" charset="0"/>
              </a:rPr>
              <a:t>révolutionné la façon de penser. En 1831, Darwin embarque avec Adam </a:t>
            </a:r>
            <a:r>
              <a:rPr lang="fr-CA" sz="1400" dirty="0" err="1" smtClean="0">
                <a:latin typeface="Calibri" pitchFamily="34" charset="0"/>
                <a:cs typeface="Calibri" pitchFamily="34" charset="0"/>
              </a:rPr>
              <a:t>Sedwick</a:t>
            </a:r>
            <a:r>
              <a:rPr lang="fr-CA" sz="1400" dirty="0">
                <a:latin typeface="Calibri" pitchFamily="34" charset="0"/>
                <a:cs typeface="Calibri" pitchFamily="34" charset="0"/>
              </a:rPr>
              <a:t> </a:t>
            </a:r>
            <a:r>
              <a:rPr lang="fr-CA" sz="1400" dirty="0" smtClean="0">
                <a:latin typeface="Calibri" pitchFamily="34" charset="0"/>
                <a:cs typeface="Calibri" pitchFamily="34" charset="0"/>
              </a:rPr>
              <a:t>afin </a:t>
            </a:r>
            <a:r>
              <a:rPr lang="fr-CA" sz="1400" dirty="0">
                <a:latin typeface="Calibri" pitchFamily="34" charset="0"/>
                <a:cs typeface="Calibri" pitchFamily="34" charset="0"/>
              </a:rPr>
              <a:t>d’explorer les îles Galápagos, de petites îles du Pacifique, au large de l’Amérique du Sud.</a:t>
            </a:r>
          </a:p>
          <a:p>
            <a:pPr algn="just">
              <a:spcBef>
                <a:spcPts val="600"/>
              </a:spcBef>
            </a:pPr>
            <a:r>
              <a:rPr lang="fr-CA" sz="1400" dirty="0">
                <a:latin typeface="Calibri" pitchFamily="34" charset="0"/>
                <a:cs typeface="Calibri" pitchFamily="34" charset="0"/>
              </a:rPr>
              <a:t>Sur ces îles, Darwin découvre quelques pinçons similaires a ceux trouvés en Angleterre. Par contre, leurs becs avaient une forme différente sur les différentes îles. À l’aide de cette information et de plusieurs scientifiques, Darwin crée la théorie de la sélection naturelle. La sélection naturelle est basée sur une règle simple: le plus fort </a:t>
            </a:r>
            <a:r>
              <a:rPr lang="fr-CA" sz="1400" dirty="0" smtClean="0">
                <a:latin typeface="Calibri" pitchFamily="34" charset="0"/>
                <a:cs typeface="Calibri" pitchFamily="34" charset="0"/>
              </a:rPr>
              <a:t>survit </a:t>
            </a:r>
            <a:r>
              <a:rPr lang="fr-CA" sz="1400" dirty="0">
                <a:latin typeface="Calibri" pitchFamily="34" charset="0"/>
                <a:cs typeface="Calibri" pitchFamily="34" charset="0"/>
              </a:rPr>
              <a:t>et </a:t>
            </a:r>
            <a:r>
              <a:rPr lang="fr-CA" sz="1400" dirty="0" smtClean="0">
                <a:latin typeface="Calibri" pitchFamily="34" charset="0"/>
                <a:cs typeface="Calibri" pitchFamily="34" charset="0"/>
              </a:rPr>
              <a:t>réussit à </a:t>
            </a:r>
            <a:r>
              <a:rPr lang="fr-CA" sz="1400" dirty="0">
                <a:latin typeface="Calibri" pitchFamily="34" charset="0"/>
                <a:cs typeface="Calibri" pitchFamily="34" charset="0"/>
              </a:rPr>
              <a:t>se reproduire. Au fil du temps les moins forts ou moins adaptés meurent et les plus forts survivent de génération en génération en transmettant leurs caractères avantageux à leurs descendants.</a:t>
            </a:r>
          </a:p>
        </p:txBody>
      </p:sp>
      <p:sp>
        <p:nvSpPr>
          <p:cNvPr id="10" name="Title 3"/>
          <p:cNvSpPr txBox="1">
            <a:spLocks/>
          </p:cNvSpPr>
          <p:nvPr>
            <p:custDataLst>
              <p:tags r:id="rId5"/>
            </p:custDataLst>
          </p:nvPr>
        </p:nvSpPr>
        <p:spPr>
          <a:xfrm>
            <a:off x="13940" y="19050"/>
            <a:ext cx="3520134" cy="9799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3000" dirty="0">
                <a:latin typeface="Calibri" pitchFamily="34" charset="0"/>
              </a:rPr>
              <a:t>Fiche </a:t>
            </a:r>
            <a:r>
              <a:rPr lang="en-US" sz="3000" dirty="0" err="1">
                <a:latin typeface="Calibri" pitchFamily="34" charset="0"/>
              </a:rPr>
              <a:t>théorique</a:t>
            </a:r>
            <a:r>
              <a:rPr lang="en-US" sz="3000" dirty="0">
                <a:latin typeface="Calibri" pitchFamily="34" charset="0"/>
              </a:rPr>
              <a:t> </a:t>
            </a:r>
            <a:r>
              <a:rPr lang="en-US" sz="3000" dirty="0" smtClean="0">
                <a:latin typeface="Calibri" pitchFamily="34" charset="0"/>
              </a:rPr>
              <a:t>1</a:t>
            </a:r>
          </a:p>
          <a:p>
            <a:pPr algn="l"/>
            <a:r>
              <a:rPr lang="en-US" sz="2400" dirty="0" err="1" smtClean="0">
                <a:latin typeface="Calibri" pitchFamily="34" charset="0"/>
              </a:rPr>
              <a:t>Théorie</a:t>
            </a:r>
            <a:r>
              <a:rPr lang="en-US" sz="2400" dirty="0" smtClean="0">
                <a:latin typeface="Calibri" pitchFamily="34" charset="0"/>
              </a:rPr>
              <a:t> de </a:t>
            </a:r>
            <a:r>
              <a:rPr lang="en-US" sz="2400" dirty="0" err="1" smtClean="0">
                <a:latin typeface="Calibri" pitchFamily="34" charset="0"/>
              </a:rPr>
              <a:t>l’évolution</a:t>
            </a:r>
            <a:endParaRPr lang="en-US" sz="2400" i="1" dirty="0">
              <a:latin typeface="Calibri" pitchFamily="34" charset="0"/>
            </a:endParaRPr>
          </a:p>
        </p:txBody>
      </p:sp>
      <p:pic>
        <p:nvPicPr>
          <p:cNvPr id="7" name="Image 6" descr="Cover_4-Adaptation_au_milieu.png"/>
          <p:cNvPicPr>
            <a:picLocks noChangeAspect="1"/>
          </p:cNvPicPr>
          <p:nvPr/>
        </p:nvPicPr>
        <p:blipFill>
          <a:blip r:embed="rId7"/>
          <a:stretch>
            <a:fillRect/>
          </a:stretch>
        </p:blipFill>
        <p:spPr>
          <a:xfrm>
            <a:off x="5113020" y="-1926"/>
            <a:ext cx="1744980" cy="1744980"/>
          </a:xfrm>
          <a:prstGeom prst="rect">
            <a:avLst/>
          </a:prstGeom>
        </p:spPr>
      </p:pic>
    </p:spTree>
    <p:extLst>
      <p:ext uri="{BB962C8B-B14F-4D97-AF65-F5344CB8AC3E}">
        <p14:creationId xmlns:p14="http://schemas.microsoft.com/office/powerpoint/2010/main" xmlns="" val="22588768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custDataLst>
              <p:tags r:id="rId1"/>
            </p:custDataLst>
          </p:nvPr>
        </p:nvSpPr>
        <p:spPr>
          <a:xfrm>
            <a:off x="230894" y="222024"/>
            <a:ext cx="6393992" cy="8658879"/>
          </a:xfrm>
          <a:prstGeom prst="rect">
            <a:avLst/>
          </a:prstGeom>
          <a:noFill/>
          <a:ln w="57150" cmpd="thinThick">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itchFamily="34" charset="0"/>
            </a:endParaRPr>
          </a:p>
        </p:txBody>
      </p:sp>
      <p:sp>
        <p:nvSpPr>
          <p:cNvPr id="10" name="Title 3"/>
          <p:cNvSpPr txBox="1">
            <a:spLocks/>
          </p:cNvSpPr>
          <p:nvPr>
            <p:custDataLst>
              <p:tags r:id="rId2"/>
            </p:custDataLst>
          </p:nvPr>
        </p:nvSpPr>
        <p:spPr>
          <a:xfrm>
            <a:off x="685795" y="435932"/>
            <a:ext cx="6165892" cy="8713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2400" dirty="0" err="1" smtClean="0">
                <a:latin typeface="Calibri" pitchFamily="34" charset="0"/>
              </a:rPr>
              <a:t>Environnement</a:t>
            </a:r>
            <a:r>
              <a:rPr lang="en-US" sz="2400" dirty="0" smtClean="0">
                <a:latin typeface="Calibri" pitchFamily="34" charset="0"/>
              </a:rPr>
              <a:t> naturel :  </a:t>
            </a:r>
            <a:r>
              <a:rPr lang="en-US" sz="2400" i="1" dirty="0" err="1">
                <a:latin typeface="Calibri" pitchFamily="34" charset="0"/>
              </a:rPr>
              <a:t>L’océan</a:t>
            </a:r>
            <a:endParaRPr lang="en-US" sz="2400" i="1" dirty="0">
              <a:latin typeface="Calibri" pitchFamily="34" charset="0"/>
            </a:endParaRPr>
          </a:p>
        </p:txBody>
      </p:sp>
      <p:pic>
        <p:nvPicPr>
          <p:cNvPr id="9" name="Picture 2" descr="http://static.ccm2.net/codes-sources.commentcamarche.net/pictures/5WRn77YP-38446.png">
            <a:hlinkClick r:id="rId5"/>
          </p:cNvPr>
          <p:cNvPicPr>
            <a:picLocks noChangeAspect="1" noChangeArrowheads="1"/>
          </p:cNvPicPr>
          <p:nvPr>
            <p:custDataLst>
              <p:tags r:id="rId3"/>
            </p:custDataLst>
          </p:nvPr>
        </p:nvPicPr>
        <p:blipFill>
          <a:blip r:embed="rId6"/>
          <a:srcRect/>
          <a:stretch>
            <a:fillRect/>
          </a:stretch>
        </p:blipFill>
        <p:spPr bwMode="auto">
          <a:xfrm rot="5400000">
            <a:off x="-72118" y="2193152"/>
            <a:ext cx="7010400" cy="5257802"/>
          </a:xfrm>
          <a:prstGeom prst="rect">
            <a:avLst/>
          </a:prstGeom>
          <a:noFill/>
        </p:spPr>
      </p:pic>
    </p:spTree>
    <p:extLst>
      <p:ext uri="{BB962C8B-B14F-4D97-AF65-F5344CB8AC3E}">
        <p14:creationId xmlns:p14="http://schemas.microsoft.com/office/powerpoint/2010/main" xmlns="" val="32855657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custDataLst>
              <p:tags r:id="rId1"/>
            </p:custDataLst>
          </p:nvPr>
        </p:nvSpPr>
        <p:spPr>
          <a:xfrm>
            <a:off x="230894" y="222024"/>
            <a:ext cx="6393992" cy="8658879"/>
          </a:xfrm>
          <a:prstGeom prst="rect">
            <a:avLst/>
          </a:prstGeom>
          <a:noFill/>
          <a:ln w="57150" cmpd="thinThick">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itchFamily="34" charset="0"/>
            </a:endParaRPr>
          </a:p>
        </p:txBody>
      </p:sp>
      <p:sp>
        <p:nvSpPr>
          <p:cNvPr id="11" name="Title 3"/>
          <p:cNvSpPr txBox="1">
            <a:spLocks/>
          </p:cNvSpPr>
          <p:nvPr>
            <p:custDataLst>
              <p:tags r:id="rId2"/>
            </p:custDataLst>
          </p:nvPr>
        </p:nvSpPr>
        <p:spPr>
          <a:xfrm>
            <a:off x="685795" y="435932"/>
            <a:ext cx="6165892" cy="8713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2400" dirty="0" err="1">
                <a:latin typeface="Calibri" pitchFamily="34" charset="0"/>
              </a:rPr>
              <a:t>Environnement</a:t>
            </a:r>
            <a:r>
              <a:rPr lang="en-US" sz="2400" dirty="0">
                <a:latin typeface="Calibri" pitchFamily="34" charset="0"/>
              </a:rPr>
              <a:t> naturel : </a:t>
            </a:r>
            <a:r>
              <a:rPr lang="en-US" sz="2400" i="1" dirty="0" err="1" smtClean="0">
                <a:latin typeface="Calibri" pitchFamily="34" charset="0"/>
              </a:rPr>
              <a:t>L’arctique</a:t>
            </a:r>
            <a:endParaRPr lang="en-US" sz="2400" i="1" dirty="0">
              <a:latin typeface="Calibri" pitchFamily="34" charset="0"/>
            </a:endParaRPr>
          </a:p>
        </p:txBody>
      </p:sp>
      <p:pic>
        <p:nvPicPr>
          <p:cNvPr id="6" name="Picture 2" descr="http://www.ateliermagique.com/uploads/thumbnails/uploads/drawing/077000/076999/tableau-de-sable-l-arctique-et-ses-2-pingouins_500x500.jpg">
            <a:hlinkClick r:id="rId5"/>
          </p:cNvPr>
          <p:cNvPicPr>
            <a:picLocks noChangeAspect="1" noChangeArrowheads="1"/>
          </p:cNvPicPr>
          <p:nvPr>
            <p:custDataLst>
              <p:tags r:id="rId3"/>
            </p:custDataLst>
          </p:nvPr>
        </p:nvPicPr>
        <p:blipFill>
          <a:blip r:embed="rId6"/>
          <a:srcRect l="9114" r="5008" b="23979"/>
          <a:stretch>
            <a:fillRect/>
          </a:stretch>
        </p:blipFill>
        <p:spPr bwMode="auto">
          <a:xfrm rot="5400000">
            <a:off x="-104781" y="2222046"/>
            <a:ext cx="7067551" cy="5290462"/>
          </a:xfrm>
          <a:prstGeom prst="rect">
            <a:avLst/>
          </a:prstGeom>
          <a:noFill/>
        </p:spPr>
      </p:pic>
    </p:spTree>
    <p:extLst>
      <p:ext uri="{BB962C8B-B14F-4D97-AF65-F5344CB8AC3E}">
        <p14:creationId xmlns:p14="http://schemas.microsoft.com/office/powerpoint/2010/main" xmlns="" val="35836545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custDataLst>
              <p:tags r:id="rId1"/>
            </p:custDataLst>
          </p:nvPr>
        </p:nvSpPr>
        <p:spPr>
          <a:xfrm>
            <a:off x="230894" y="222024"/>
            <a:ext cx="6393992" cy="8658879"/>
          </a:xfrm>
          <a:prstGeom prst="rect">
            <a:avLst/>
          </a:prstGeom>
          <a:noFill/>
          <a:ln w="57150" cmpd="thinThick">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itchFamily="34" charset="0"/>
            </a:endParaRPr>
          </a:p>
        </p:txBody>
      </p:sp>
      <p:sp>
        <p:nvSpPr>
          <p:cNvPr id="9" name="Title 3"/>
          <p:cNvSpPr txBox="1">
            <a:spLocks/>
          </p:cNvSpPr>
          <p:nvPr>
            <p:custDataLst>
              <p:tags r:id="rId2"/>
            </p:custDataLst>
          </p:nvPr>
        </p:nvSpPr>
        <p:spPr>
          <a:xfrm>
            <a:off x="685795" y="435932"/>
            <a:ext cx="6165892" cy="8713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2400" dirty="0" err="1">
                <a:latin typeface="Calibri" pitchFamily="34" charset="0"/>
              </a:rPr>
              <a:t>Environnement</a:t>
            </a:r>
            <a:r>
              <a:rPr lang="en-US" sz="2400" dirty="0">
                <a:latin typeface="Calibri" pitchFamily="34" charset="0"/>
              </a:rPr>
              <a:t> naturel : </a:t>
            </a:r>
            <a:r>
              <a:rPr lang="en-US" sz="2400" i="1" dirty="0" smtClean="0">
                <a:latin typeface="Calibri" pitchFamily="34" charset="0"/>
              </a:rPr>
              <a:t>Le </a:t>
            </a:r>
            <a:r>
              <a:rPr lang="en-US" sz="2400" i="1" dirty="0" err="1">
                <a:latin typeface="Calibri" pitchFamily="34" charset="0"/>
              </a:rPr>
              <a:t>désert</a:t>
            </a:r>
            <a:endParaRPr lang="en-US" sz="2400" i="1" dirty="0">
              <a:latin typeface="Calibri" pitchFamily="34" charset="0"/>
            </a:endParaRPr>
          </a:p>
        </p:txBody>
      </p:sp>
      <p:pic>
        <p:nvPicPr>
          <p:cNvPr id="6" name="Picture 2" descr="http://cdn.xl.thumbs.canstockphoto.fr/canstock22407740.jpg">
            <a:hlinkClick r:id="rId5"/>
          </p:cNvPr>
          <p:cNvPicPr>
            <a:picLocks noChangeAspect="1" noChangeArrowheads="1"/>
          </p:cNvPicPr>
          <p:nvPr>
            <p:custDataLst>
              <p:tags r:id="rId3"/>
            </p:custDataLst>
          </p:nvPr>
        </p:nvPicPr>
        <p:blipFill>
          <a:blip r:embed="rId6"/>
          <a:srcRect b="6842"/>
          <a:stretch>
            <a:fillRect/>
          </a:stretch>
        </p:blipFill>
        <p:spPr bwMode="auto">
          <a:xfrm rot="5400000">
            <a:off x="-132028" y="2146925"/>
            <a:ext cx="7143824" cy="5464634"/>
          </a:xfrm>
          <a:prstGeom prst="rect">
            <a:avLst/>
          </a:prstGeom>
          <a:noFill/>
        </p:spPr>
      </p:pic>
    </p:spTree>
    <p:extLst>
      <p:ext uri="{BB962C8B-B14F-4D97-AF65-F5344CB8AC3E}">
        <p14:creationId xmlns:p14="http://schemas.microsoft.com/office/powerpoint/2010/main" xmlns="" val="12582021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custDataLst>
              <p:tags r:id="rId1"/>
            </p:custDataLst>
          </p:nvPr>
        </p:nvSpPr>
        <p:spPr>
          <a:xfrm>
            <a:off x="230894" y="222024"/>
            <a:ext cx="6393992" cy="8658879"/>
          </a:xfrm>
          <a:prstGeom prst="rect">
            <a:avLst/>
          </a:prstGeom>
          <a:noFill/>
          <a:ln w="57150" cmpd="thinThick">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Calibri" pitchFamily="34" charset="0"/>
            </a:endParaRPr>
          </a:p>
        </p:txBody>
      </p:sp>
      <p:sp>
        <p:nvSpPr>
          <p:cNvPr id="8" name="Title 3"/>
          <p:cNvSpPr txBox="1">
            <a:spLocks/>
          </p:cNvSpPr>
          <p:nvPr>
            <p:custDataLst>
              <p:tags r:id="rId2"/>
            </p:custDataLst>
          </p:nvPr>
        </p:nvSpPr>
        <p:spPr>
          <a:xfrm>
            <a:off x="685795" y="435932"/>
            <a:ext cx="6165892" cy="87139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2400" dirty="0" err="1">
                <a:latin typeface="Calibri" pitchFamily="34" charset="0"/>
              </a:rPr>
              <a:t>Environnement</a:t>
            </a:r>
            <a:r>
              <a:rPr lang="en-US" sz="2400" dirty="0">
                <a:latin typeface="Calibri" pitchFamily="34" charset="0"/>
              </a:rPr>
              <a:t> naturel : </a:t>
            </a:r>
            <a:r>
              <a:rPr lang="fr-CA" sz="2400" i="1" dirty="0" smtClean="0">
                <a:latin typeface="Calibri" pitchFamily="34" charset="0"/>
              </a:rPr>
              <a:t>La </a:t>
            </a:r>
            <a:r>
              <a:rPr lang="fr-CA" sz="2400" i="1" dirty="0">
                <a:latin typeface="Calibri" pitchFamily="34" charset="0"/>
              </a:rPr>
              <a:t>jungle</a:t>
            </a:r>
          </a:p>
        </p:txBody>
      </p:sp>
      <p:pic>
        <p:nvPicPr>
          <p:cNvPr id="1026" name="Picture 2" descr="http://www.soireebox.fr/images/Image/Image/decor-jungle.jpg">
            <a:hlinkClick r:id="rId5"/>
          </p:cNvPr>
          <p:cNvPicPr>
            <a:picLocks noChangeAspect="1" noChangeArrowheads="1"/>
          </p:cNvPicPr>
          <p:nvPr>
            <p:custDataLst>
              <p:tags r:id="rId3"/>
            </p:custDataLst>
          </p:nvPr>
        </p:nvPicPr>
        <p:blipFill>
          <a:blip r:embed="rId6">
            <a:extLst>
              <a:ext uri="{28A0092B-C50C-407E-A947-70E740481C1C}">
                <a14:useLocalDpi xmlns:a14="http://schemas.microsoft.com/office/drawing/2010/main" xmlns="" val="0"/>
              </a:ext>
            </a:extLst>
          </a:blip>
          <a:srcRect/>
          <a:stretch>
            <a:fillRect/>
          </a:stretch>
        </p:blipFill>
        <p:spPr bwMode="auto">
          <a:xfrm rot="5400000">
            <a:off x="-80665" y="2183568"/>
            <a:ext cx="7063786" cy="539839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316887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custDataLst>
              <p:tags r:id="rId1"/>
            </p:custDataLst>
          </p:nvPr>
        </p:nvSpPr>
        <p:spPr>
          <a:xfrm>
            <a:off x="237176" y="1834374"/>
            <a:ext cx="3708072" cy="37110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ln w="18415" cmpd="sng">
                <a:solidFill>
                  <a:srgbClr val="FFFFFF"/>
                </a:solidFill>
                <a:prstDash val="solid"/>
              </a:ln>
              <a:solidFill>
                <a:srgbClr val="FFFFFF"/>
              </a:solidFill>
              <a:effectLst/>
            </a:endParaRPr>
          </a:p>
        </p:txBody>
      </p:sp>
      <p:pic>
        <p:nvPicPr>
          <p:cNvPr id="12290" name="Picture 2" descr="http://celine-redaction-web.com/wp-content/uploads/2014/10/oog-Le_pingouin_remporte_la_manche-175-1.jpg">
            <a:hlinkClick r:id="rId21"/>
          </p:cNvPr>
          <p:cNvPicPr>
            <a:picLocks noChangeAspect="1" noChangeArrowheads="1"/>
          </p:cNvPicPr>
          <p:nvPr>
            <p:custDataLst>
              <p:tags r:id="rId2"/>
            </p:custDataLst>
          </p:nvPr>
        </p:nvPicPr>
        <p:blipFill>
          <a:blip r:embed="rId22"/>
          <a:srcRect l="5123" t="13579" r="35960" b="7856"/>
          <a:stretch>
            <a:fillRect/>
          </a:stretch>
        </p:blipFill>
        <p:spPr bwMode="auto">
          <a:xfrm>
            <a:off x="409120" y="1441613"/>
            <a:ext cx="1730939" cy="1531917"/>
          </a:xfrm>
          <a:prstGeom prst="rect">
            <a:avLst/>
          </a:prstGeom>
          <a:noFill/>
        </p:spPr>
      </p:pic>
      <p:sp>
        <p:nvSpPr>
          <p:cNvPr id="21" name="ZoneTexte 20"/>
          <p:cNvSpPr txBox="1"/>
          <p:nvPr>
            <p:custDataLst>
              <p:tags r:id="rId3"/>
            </p:custDataLst>
          </p:nvPr>
        </p:nvSpPr>
        <p:spPr>
          <a:xfrm>
            <a:off x="0" y="0"/>
            <a:ext cx="6858000" cy="369332"/>
          </a:xfrm>
          <a:prstGeom prst="rect">
            <a:avLst/>
          </a:prstGeom>
          <a:noFill/>
        </p:spPr>
        <p:txBody>
          <a:bodyPr wrap="square" rtlCol="0">
            <a:spAutoFit/>
          </a:bodyPr>
          <a:lstStyle/>
          <a:p>
            <a:pPr algn="ctr"/>
            <a:r>
              <a:rPr lang="fr-CA" b="1" dirty="0" smtClean="0">
                <a:latin typeface="Calibri" pitchFamily="34" charset="0"/>
              </a:rPr>
              <a:t>Animaux pour l’activité 3, à imprimer et à découper</a:t>
            </a:r>
            <a:endParaRPr lang="fr-CA" b="1" dirty="0"/>
          </a:p>
        </p:txBody>
      </p:sp>
      <p:pic>
        <p:nvPicPr>
          <p:cNvPr id="12292" name="Picture 4" descr="http://www.dinosoria.com/mammifere/ours-polaire-206.jpg">
            <a:hlinkClick r:id="rId23"/>
          </p:cNvPr>
          <p:cNvPicPr>
            <a:picLocks noChangeAspect="1" noChangeArrowheads="1"/>
          </p:cNvPicPr>
          <p:nvPr>
            <p:custDataLst>
              <p:tags r:id="rId4"/>
            </p:custDataLst>
          </p:nvPr>
        </p:nvPicPr>
        <p:blipFill>
          <a:blip r:embed="rId24"/>
          <a:srcRect l="23694" t="15303" r="6696"/>
          <a:stretch>
            <a:fillRect/>
          </a:stretch>
        </p:blipFill>
        <p:spPr bwMode="auto">
          <a:xfrm>
            <a:off x="4683515" y="3521238"/>
            <a:ext cx="1736438" cy="1507077"/>
          </a:xfrm>
          <a:prstGeom prst="rect">
            <a:avLst/>
          </a:prstGeom>
          <a:noFill/>
        </p:spPr>
      </p:pic>
      <p:pic>
        <p:nvPicPr>
          <p:cNvPr id="12294" name="Picture 6" descr="http://img1.mxstatic.com/wallpapers/2831dbd92260056a446936f6a2e33664_large.png">
            <a:hlinkClick r:id="rId25"/>
          </p:cNvPr>
          <p:cNvPicPr>
            <a:picLocks noChangeAspect="1" noChangeArrowheads="1"/>
          </p:cNvPicPr>
          <p:nvPr>
            <p:custDataLst>
              <p:tags r:id="rId5"/>
            </p:custDataLst>
          </p:nvPr>
        </p:nvPicPr>
        <p:blipFill>
          <a:blip r:embed="rId26"/>
          <a:srcRect/>
          <a:stretch>
            <a:fillRect/>
          </a:stretch>
        </p:blipFill>
        <p:spPr bwMode="auto">
          <a:xfrm>
            <a:off x="2399657" y="1441613"/>
            <a:ext cx="1913720" cy="1529822"/>
          </a:xfrm>
          <a:prstGeom prst="rect">
            <a:avLst/>
          </a:prstGeom>
          <a:noFill/>
        </p:spPr>
      </p:pic>
      <p:pic>
        <p:nvPicPr>
          <p:cNvPr id="12296" name="Picture 8" descr="http://trebla-mountain.pagesperso-orange.fr/images/Lezards/lez_murailles_03.jpg">
            <a:hlinkClick r:id="rId27"/>
          </p:cNvPr>
          <p:cNvPicPr>
            <a:picLocks noChangeAspect="1" noChangeArrowheads="1"/>
          </p:cNvPicPr>
          <p:nvPr>
            <p:custDataLst>
              <p:tags r:id="rId6"/>
            </p:custDataLst>
          </p:nvPr>
        </p:nvPicPr>
        <p:blipFill>
          <a:blip r:embed="rId28"/>
          <a:srcRect/>
          <a:stretch>
            <a:fillRect/>
          </a:stretch>
        </p:blipFill>
        <p:spPr bwMode="auto">
          <a:xfrm>
            <a:off x="4695390" y="5543540"/>
            <a:ext cx="1755030" cy="1392191"/>
          </a:xfrm>
          <a:prstGeom prst="rect">
            <a:avLst/>
          </a:prstGeom>
          <a:noFill/>
        </p:spPr>
      </p:pic>
      <p:pic>
        <p:nvPicPr>
          <p:cNvPr id="12298" name="Picture 10" descr="http://lulu34200.l.u.pic.centerblog.net/3478_zmeya_korichnevaya_belyj-fon_1920x1200_www-GdeFon.png">
            <a:hlinkClick r:id="rId29"/>
          </p:cNvPr>
          <p:cNvPicPr>
            <a:picLocks noChangeAspect="1" noChangeArrowheads="1"/>
          </p:cNvPicPr>
          <p:nvPr>
            <p:custDataLst>
              <p:tags r:id="rId7"/>
            </p:custDataLst>
          </p:nvPr>
        </p:nvPicPr>
        <p:blipFill>
          <a:blip r:embed="rId30"/>
          <a:srcRect/>
          <a:stretch>
            <a:fillRect/>
          </a:stretch>
        </p:blipFill>
        <p:spPr bwMode="auto">
          <a:xfrm>
            <a:off x="2512583" y="3734988"/>
            <a:ext cx="1658294" cy="1048871"/>
          </a:xfrm>
          <a:prstGeom prst="rect">
            <a:avLst/>
          </a:prstGeom>
          <a:noFill/>
        </p:spPr>
      </p:pic>
      <p:pic>
        <p:nvPicPr>
          <p:cNvPr id="12300" name="Picture 12" descr="https://encrypted-tbn0.gstatic.com/images?q=tbn:ANd9GcQcKUYUXTrHvvbl7R-FfupU1pLDWtMegTIgnNRZrT80RRQ2iSzUDQ">
            <a:hlinkClick r:id="rId31"/>
          </p:cNvPr>
          <p:cNvPicPr>
            <a:picLocks noChangeAspect="1" noChangeArrowheads="1"/>
          </p:cNvPicPr>
          <p:nvPr>
            <p:custDataLst>
              <p:tags r:id="rId8"/>
            </p:custDataLst>
          </p:nvPr>
        </p:nvPicPr>
        <p:blipFill>
          <a:blip r:embed="rId32"/>
          <a:srcRect r="30023"/>
          <a:stretch>
            <a:fillRect/>
          </a:stretch>
        </p:blipFill>
        <p:spPr bwMode="auto">
          <a:xfrm>
            <a:off x="2673446" y="5475764"/>
            <a:ext cx="1544931" cy="1471842"/>
          </a:xfrm>
          <a:prstGeom prst="rect">
            <a:avLst/>
          </a:prstGeom>
          <a:noFill/>
        </p:spPr>
      </p:pic>
      <p:pic>
        <p:nvPicPr>
          <p:cNvPr id="12306" name="Picture 18" descr="http://www.consostatic.com/wp-content/uploads/2012/12/baleine-pygmee-s.jpg">
            <a:hlinkClick r:id="rId33"/>
          </p:cNvPr>
          <p:cNvPicPr>
            <a:picLocks noChangeAspect="1" noChangeArrowheads="1"/>
          </p:cNvPicPr>
          <p:nvPr>
            <p:custDataLst>
              <p:tags r:id="rId9"/>
            </p:custDataLst>
          </p:nvPr>
        </p:nvPicPr>
        <p:blipFill>
          <a:blip r:embed="rId34"/>
          <a:srcRect/>
          <a:stretch>
            <a:fillRect/>
          </a:stretch>
        </p:blipFill>
        <p:spPr bwMode="auto">
          <a:xfrm>
            <a:off x="238934" y="5710230"/>
            <a:ext cx="2071312" cy="1017676"/>
          </a:xfrm>
          <a:prstGeom prst="rect">
            <a:avLst/>
          </a:prstGeom>
          <a:noFill/>
        </p:spPr>
      </p:pic>
      <p:pic>
        <p:nvPicPr>
          <p:cNvPr id="12308" name="Picture 20" descr="http://www.nlcdeco.com/images/produits/decor%20aquarium%20pieuvre%20en%20r%C3%A9sine.jpg">
            <a:hlinkClick r:id="rId35"/>
          </p:cNvPr>
          <p:cNvPicPr>
            <a:picLocks noChangeAspect="1" noChangeArrowheads="1"/>
          </p:cNvPicPr>
          <p:nvPr>
            <p:custDataLst>
              <p:tags r:id="rId10"/>
            </p:custDataLst>
          </p:nvPr>
        </p:nvPicPr>
        <p:blipFill>
          <a:blip r:embed="rId36"/>
          <a:srcRect/>
          <a:stretch>
            <a:fillRect/>
          </a:stretch>
        </p:blipFill>
        <p:spPr bwMode="auto">
          <a:xfrm>
            <a:off x="4647890" y="1484040"/>
            <a:ext cx="1714234" cy="1555668"/>
          </a:xfrm>
          <a:prstGeom prst="rect">
            <a:avLst/>
          </a:prstGeom>
          <a:noFill/>
        </p:spPr>
      </p:pic>
      <p:pic>
        <p:nvPicPr>
          <p:cNvPr id="12312" name="Picture 24" descr="http://dianantes.free.fr/images/animal-raie.gif">
            <a:hlinkClick r:id="rId37"/>
          </p:cNvPr>
          <p:cNvPicPr>
            <a:picLocks noChangeAspect="1" noChangeArrowheads="1"/>
          </p:cNvPicPr>
          <p:nvPr>
            <p:custDataLst>
              <p:tags r:id="rId11"/>
            </p:custDataLst>
          </p:nvPr>
        </p:nvPicPr>
        <p:blipFill>
          <a:blip r:embed="rId38"/>
          <a:srcRect/>
          <a:stretch>
            <a:fillRect/>
          </a:stretch>
        </p:blipFill>
        <p:spPr bwMode="auto">
          <a:xfrm>
            <a:off x="405184" y="3628113"/>
            <a:ext cx="1725396" cy="1331612"/>
          </a:xfrm>
          <a:prstGeom prst="rect">
            <a:avLst/>
          </a:prstGeom>
          <a:noFill/>
        </p:spPr>
      </p:pic>
      <p:cxnSp>
        <p:nvCxnSpPr>
          <p:cNvPr id="15" name="Connecteur droit 14"/>
          <p:cNvCxnSpPr/>
          <p:nvPr>
            <p:custDataLst>
              <p:tags r:id="rId12"/>
            </p:custDataLst>
          </p:nvPr>
        </p:nvCxnSpPr>
        <p:spPr>
          <a:xfrm flipV="1">
            <a:off x="237176" y="3182587"/>
            <a:ext cx="6213244" cy="11876"/>
          </a:xfrm>
          <a:prstGeom prst="line">
            <a:avLst/>
          </a:prstGeom>
        </p:spPr>
        <p:style>
          <a:lnRef idx="2">
            <a:schemeClr val="accent1"/>
          </a:lnRef>
          <a:fillRef idx="0">
            <a:schemeClr val="accent1"/>
          </a:fillRef>
          <a:effectRef idx="1">
            <a:schemeClr val="accent1"/>
          </a:effectRef>
          <a:fontRef idx="minor">
            <a:schemeClr val="tx1"/>
          </a:fontRef>
        </p:style>
      </p:cxnSp>
      <p:cxnSp>
        <p:nvCxnSpPr>
          <p:cNvPr id="18" name="Connecteur droit 17"/>
          <p:cNvCxnSpPr/>
          <p:nvPr>
            <p:custDataLst>
              <p:tags r:id="rId13"/>
            </p:custDataLst>
          </p:nvPr>
        </p:nvCxnSpPr>
        <p:spPr>
          <a:xfrm flipV="1">
            <a:off x="298309" y="5308271"/>
            <a:ext cx="6213244" cy="2375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Connecteur droit 18"/>
          <p:cNvCxnSpPr/>
          <p:nvPr>
            <p:custDataLst>
              <p:tags r:id="rId14"/>
            </p:custDataLst>
          </p:nvPr>
        </p:nvCxnSpPr>
        <p:spPr>
          <a:xfrm flipV="1">
            <a:off x="298309" y="7172697"/>
            <a:ext cx="6213244" cy="23750"/>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Connecteur droit 19"/>
          <p:cNvCxnSpPr/>
          <p:nvPr>
            <p:custDataLst>
              <p:tags r:id="rId15"/>
            </p:custDataLst>
          </p:nvPr>
        </p:nvCxnSpPr>
        <p:spPr>
          <a:xfrm>
            <a:off x="2333996" y="1436540"/>
            <a:ext cx="12337" cy="7260281"/>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Connecteur droit 23"/>
          <p:cNvCxnSpPr/>
          <p:nvPr>
            <p:custDataLst>
              <p:tags r:id="rId16"/>
            </p:custDataLst>
          </p:nvPr>
        </p:nvCxnSpPr>
        <p:spPr>
          <a:xfrm>
            <a:off x="4476997" y="1441613"/>
            <a:ext cx="12337" cy="7260281"/>
          </a:xfrm>
          <a:prstGeom prst="line">
            <a:avLst/>
          </a:prstGeom>
        </p:spPr>
        <p:style>
          <a:lnRef idx="2">
            <a:schemeClr val="accent1"/>
          </a:lnRef>
          <a:fillRef idx="0">
            <a:schemeClr val="accent1"/>
          </a:fillRef>
          <a:effectRef idx="1">
            <a:schemeClr val="accent1"/>
          </a:effectRef>
          <a:fontRef idx="minor">
            <a:schemeClr val="tx1"/>
          </a:fontRef>
        </p:style>
      </p:cxnSp>
      <p:pic>
        <p:nvPicPr>
          <p:cNvPr id="22" name="Picture 12">
            <a:hlinkClick r:id="rId31"/>
          </p:cNvPr>
          <p:cNvPicPr>
            <a:picLocks noChangeAspect="1" noChangeArrowheads="1"/>
          </p:cNvPicPr>
          <p:nvPr>
            <p:custDataLst>
              <p:tags r:id="rId17"/>
            </p:custDataLst>
          </p:nvPr>
        </p:nvPicPr>
        <p:blipFill>
          <a:blip r:embed="rId39">
            <a:extLst>
              <a:ext uri="{28A0092B-C50C-407E-A947-70E740481C1C}">
                <a14:useLocalDpi xmlns:a14="http://schemas.microsoft.com/office/drawing/2010/main" xmlns="" val="0"/>
              </a:ext>
            </a:extLst>
          </a:blip>
          <a:stretch>
            <a:fillRect/>
          </a:stretch>
        </p:blipFill>
        <p:spPr bwMode="auto">
          <a:xfrm>
            <a:off x="2416927" y="7374572"/>
            <a:ext cx="1896450" cy="1286624"/>
          </a:xfrm>
          <a:prstGeom prst="rect">
            <a:avLst/>
          </a:prstGeom>
          <a:noFill/>
        </p:spPr>
      </p:pic>
      <p:pic>
        <p:nvPicPr>
          <p:cNvPr id="23" name="Picture 12">
            <a:hlinkClick r:id="rId31"/>
          </p:cNvPr>
          <p:cNvPicPr>
            <a:picLocks noChangeAspect="1" noChangeArrowheads="1"/>
          </p:cNvPicPr>
          <p:nvPr>
            <p:custDataLst>
              <p:tags r:id="rId18"/>
            </p:custDataLst>
          </p:nvPr>
        </p:nvPicPr>
        <p:blipFill>
          <a:blip r:embed="rId40">
            <a:extLst>
              <a:ext uri="{28A0092B-C50C-407E-A947-70E740481C1C}">
                <a14:useLocalDpi xmlns:a14="http://schemas.microsoft.com/office/drawing/2010/main" xmlns="" val="0"/>
              </a:ext>
            </a:extLst>
          </a:blip>
          <a:stretch>
            <a:fillRect/>
          </a:stretch>
        </p:blipFill>
        <p:spPr bwMode="auto">
          <a:xfrm>
            <a:off x="4647890" y="7326857"/>
            <a:ext cx="2002293" cy="1334339"/>
          </a:xfrm>
          <a:prstGeom prst="rect">
            <a:avLst/>
          </a:prstGeom>
          <a:noFill/>
        </p:spPr>
      </p:pic>
      <p:pic>
        <p:nvPicPr>
          <p:cNvPr id="1026" name="Picture 2" descr="C:\Users\admin\Desktop\290px-Iceland-1979445_(cropped_3).jpg"/>
          <p:cNvPicPr>
            <a:picLocks noChangeAspect="1" noChangeArrowheads="1"/>
          </p:cNvPicPr>
          <p:nvPr>
            <p:custDataLst>
              <p:tags r:id="rId19"/>
            </p:custDataLst>
          </p:nvPr>
        </p:nvPicPr>
        <p:blipFill>
          <a:blip r:embed="rId41">
            <a:extLst>
              <a:ext uri="{28A0092B-C50C-407E-A947-70E740481C1C}">
                <a14:useLocalDpi xmlns:a14="http://schemas.microsoft.com/office/drawing/2010/main" xmlns="" val="0"/>
              </a:ext>
            </a:extLst>
          </a:blip>
          <a:srcRect/>
          <a:stretch>
            <a:fillRect/>
          </a:stretch>
        </p:blipFill>
        <p:spPr bwMode="auto">
          <a:xfrm>
            <a:off x="577319" y="7326857"/>
            <a:ext cx="1381125" cy="17049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40304930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1291972" y="1539240"/>
            <a:ext cx="4274057" cy="871396"/>
          </a:xfrm>
        </p:spPr>
        <p:txBody>
          <a:bodyPr/>
          <a:lstStyle/>
          <a:p>
            <a:r>
              <a:rPr lang="en-US" sz="3000" dirty="0" smtClean="0">
                <a:cs typeface="Calibri" pitchFamily="34" charset="0"/>
              </a:rPr>
              <a:t>Table des </a:t>
            </a:r>
            <a:r>
              <a:rPr lang="en-US" sz="3000" dirty="0" err="1" smtClean="0">
                <a:cs typeface="Calibri" pitchFamily="34" charset="0"/>
              </a:rPr>
              <a:t>matières</a:t>
            </a:r>
            <a:endParaRPr lang="en-US" sz="3000" dirty="0">
              <a:cs typeface="Calibri" pitchFamily="34" charset="0"/>
            </a:endParaRPr>
          </a:p>
        </p:txBody>
      </p:sp>
      <p:graphicFrame>
        <p:nvGraphicFramePr>
          <p:cNvPr id="5" name="Tableau 4"/>
          <p:cNvGraphicFramePr>
            <a:graphicFrameLocks noGrp="1"/>
          </p:cNvGraphicFramePr>
          <p:nvPr>
            <p:custDataLst>
              <p:tags r:id="rId2"/>
            </p:custDataLst>
            <p:extLst>
              <p:ext uri="{D42A27DB-BD31-4B8C-83A1-F6EECF244321}">
                <p14:modId xmlns:p14="http://schemas.microsoft.com/office/powerpoint/2010/main" xmlns="" val="1514288575"/>
              </p:ext>
            </p:extLst>
          </p:nvPr>
        </p:nvGraphicFramePr>
        <p:xfrm>
          <a:off x="737272" y="2762874"/>
          <a:ext cx="5374793" cy="2966720"/>
        </p:xfrm>
        <a:graphic>
          <a:graphicData uri="http://schemas.openxmlformats.org/drawingml/2006/table">
            <a:tbl>
              <a:tblPr firstRow="1" bandRow="1">
                <a:tableStyleId>{69CF1AB2-1976-4502-BF36-3FF5EA218861}</a:tableStyleId>
              </a:tblPr>
              <a:tblGrid>
                <a:gridCol w="4717532">
                  <a:extLst>
                    <a:ext uri="{9D8B030D-6E8A-4147-A177-3AD203B41FA5}">
                      <a16:colId xmlns="" xmlns:a16="http://schemas.microsoft.com/office/drawing/2014/main" val="20000"/>
                    </a:ext>
                  </a:extLst>
                </a:gridCol>
                <a:gridCol w="657261">
                  <a:extLst>
                    <a:ext uri="{9D8B030D-6E8A-4147-A177-3AD203B41FA5}">
                      <a16:colId xmlns="" xmlns:a16="http://schemas.microsoft.com/office/drawing/2014/main" val="20002"/>
                    </a:ext>
                  </a:extLst>
                </a:gridCol>
              </a:tblGrid>
              <a:tr h="370840">
                <a:tc>
                  <a:txBody>
                    <a:bodyPr/>
                    <a:lstStyle/>
                    <a:p>
                      <a:r>
                        <a:rPr lang="fr-FR" sz="1600" b="0" dirty="0" smtClean="0">
                          <a:latin typeface="Calibri" pitchFamily="34" charset="0"/>
                          <a:cs typeface="Calibri" pitchFamily="34" charset="0"/>
                        </a:rPr>
                        <a:t>Présentation de la situation d’apprentissage</a:t>
                      </a:r>
                      <a:endParaRPr lang="fr-FR" sz="1600" b="0" dirty="0">
                        <a:latin typeface="Calibri" pitchFamily="34" charset="0"/>
                        <a:cs typeface="Calibri" pitchFamily="34" charset="0"/>
                      </a:endParaRPr>
                    </a:p>
                  </a:txBody>
                  <a:tcPr anchor="ctr">
                    <a:solidFill>
                      <a:schemeClr val="accent1">
                        <a:lumMod val="60000"/>
                        <a:lumOff val="40000"/>
                      </a:schemeClr>
                    </a:solidFill>
                  </a:tcPr>
                </a:tc>
                <a:tc>
                  <a:txBody>
                    <a:bodyPr/>
                    <a:lstStyle/>
                    <a:p>
                      <a:pPr algn="ctr"/>
                      <a:r>
                        <a:rPr lang="fr-FR" sz="1600" b="0" dirty="0" smtClean="0">
                          <a:latin typeface="Calibri" pitchFamily="34" charset="0"/>
                          <a:cs typeface="Calibri" pitchFamily="34" charset="0"/>
                        </a:rPr>
                        <a:t>p.3</a:t>
                      </a:r>
                      <a:endParaRPr lang="fr-FR" sz="1600" b="0" dirty="0">
                        <a:latin typeface="Calibri" pitchFamily="34" charset="0"/>
                        <a:cs typeface="Calibri" pitchFamily="34" charset="0"/>
                      </a:endParaRPr>
                    </a:p>
                  </a:txBody>
                  <a:tcPr anchor="ctr">
                    <a:solidFill>
                      <a:schemeClr val="accent1">
                        <a:lumMod val="60000"/>
                        <a:lumOff val="40000"/>
                      </a:schemeClr>
                    </a:solidFill>
                  </a:tcPr>
                </a:tc>
                <a:extLst>
                  <a:ext uri="{0D108BD9-81ED-4DB2-BD59-A6C34878D82A}">
                    <a16:rowId xmlns="" xmlns:a16="http://schemas.microsoft.com/office/drawing/2014/main" val="10001"/>
                  </a:ext>
                </a:extLst>
              </a:tr>
              <a:tr h="370840">
                <a:tc>
                  <a:txBody>
                    <a:bodyPr/>
                    <a:lstStyle/>
                    <a:p>
                      <a:r>
                        <a:rPr lang="fr-FR" sz="1600" dirty="0" smtClean="0">
                          <a:latin typeface="Calibri" pitchFamily="34" charset="0"/>
                          <a:cs typeface="Calibri" pitchFamily="34" charset="0"/>
                        </a:rPr>
                        <a:t>Séquence d’enseignement</a:t>
                      </a:r>
                      <a:endParaRPr lang="fr-FR" sz="1600" b="0" dirty="0">
                        <a:latin typeface="Calibri" pitchFamily="34" charset="0"/>
                        <a:cs typeface="Calibri" pitchFamily="34" charset="0"/>
                      </a:endParaRPr>
                    </a:p>
                  </a:txBody>
                  <a:tcPr anchor="ctr">
                    <a:solidFill>
                      <a:schemeClr val="accent1">
                        <a:lumMod val="40000"/>
                        <a:lumOff val="60000"/>
                      </a:schemeClr>
                    </a:solidFill>
                  </a:tcPr>
                </a:tc>
                <a:tc>
                  <a:txBody>
                    <a:bodyPr/>
                    <a:lstStyle/>
                    <a:p>
                      <a:pPr algn="ctr"/>
                      <a:r>
                        <a:rPr lang="fr-FR" sz="1600" dirty="0" smtClean="0">
                          <a:latin typeface="Calibri" pitchFamily="34" charset="0"/>
                          <a:cs typeface="Calibri" pitchFamily="34" charset="0"/>
                        </a:rPr>
                        <a:t>p.4</a:t>
                      </a:r>
                      <a:endParaRPr lang="fr-FR" sz="1600" b="0" dirty="0">
                        <a:latin typeface="Calibri" pitchFamily="34" charset="0"/>
                        <a:cs typeface="Calibri" pitchFamily="34" charset="0"/>
                      </a:endParaRPr>
                    </a:p>
                  </a:txBody>
                  <a:tcPr anchor="ctr">
                    <a:solidFill>
                      <a:schemeClr val="accent1">
                        <a:lumMod val="40000"/>
                        <a:lumOff val="60000"/>
                      </a:schemeClr>
                    </a:solidFill>
                  </a:tcPr>
                </a:tc>
                <a:extLst>
                  <a:ext uri="{0D108BD9-81ED-4DB2-BD59-A6C34878D82A}">
                    <a16:rowId xmlns="" xmlns:a16="http://schemas.microsoft.com/office/drawing/2014/main" val="10002"/>
                  </a:ext>
                </a:extLst>
              </a:tr>
              <a:tr h="370840">
                <a:tc>
                  <a:txBody>
                    <a:bodyPr/>
                    <a:lstStyle/>
                    <a:p>
                      <a:r>
                        <a:rPr lang="fr-CA" sz="1600" b="0" dirty="0" smtClean="0">
                          <a:latin typeface="Calibri" pitchFamily="34" charset="0"/>
                          <a:cs typeface="Calibri" pitchFamily="34" charset="0"/>
                        </a:rPr>
                        <a:t>Fiche matériel pour le bac</a:t>
                      </a:r>
                      <a:endParaRPr lang="fr-FR" sz="1600" b="0" dirty="0">
                        <a:latin typeface="Calibri" pitchFamily="34" charset="0"/>
                        <a:cs typeface="Calibri" pitchFamily="34" charset="0"/>
                      </a:endParaRPr>
                    </a:p>
                  </a:txBody>
                  <a:tcPr anchor="ctr">
                    <a:solidFill>
                      <a:schemeClr val="accent1">
                        <a:lumMod val="60000"/>
                        <a:lumOff val="40000"/>
                      </a:schemeClr>
                    </a:solidFill>
                  </a:tcPr>
                </a:tc>
                <a:tc>
                  <a:txBody>
                    <a:bodyPr/>
                    <a:lstStyle/>
                    <a:p>
                      <a:pPr algn="ctr"/>
                      <a:r>
                        <a:rPr lang="fr-CA" sz="1600" b="0" dirty="0" smtClean="0">
                          <a:latin typeface="Calibri" pitchFamily="34" charset="0"/>
                          <a:cs typeface="Calibri" pitchFamily="34" charset="0"/>
                        </a:rPr>
                        <a:t>p.5</a:t>
                      </a:r>
                      <a:endParaRPr lang="fr-FR" sz="1600" b="0" dirty="0">
                        <a:latin typeface="Calibri" pitchFamily="34" charset="0"/>
                        <a:cs typeface="Calibri" pitchFamily="34" charset="0"/>
                      </a:endParaRPr>
                    </a:p>
                  </a:txBody>
                  <a:tcPr anchor="ctr">
                    <a:solidFill>
                      <a:schemeClr val="accent1">
                        <a:lumMod val="60000"/>
                        <a:lumOff val="40000"/>
                      </a:schemeClr>
                    </a:solidFill>
                  </a:tcPr>
                </a:tc>
              </a:tr>
              <a:tr h="370840">
                <a:tc>
                  <a:txBody>
                    <a:bodyPr/>
                    <a:lstStyle/>
                    <a:p>
                      <a:r>
                        <a:rPr lang="fr-FR" sz="1600" dirty="0" smtClean="0">
                          <a:latin typeface="Calibri" pitchFamily="34" charset="0"/>
                          <a:cs typeface="Calibri" pitchFamily="34" charset="0"/>
                        </a:rPr>
                        <a:t>Description</a:t>
                      </a:r>
                      <a:r>
                        <a:rPr lang="fr-FR" sz="1600" baseline="0" dirty="0" smtClean="0">
                          <a:latin typeface="Calibri" pitchFamily="34" charset="0"/>
                          <a:cs typeface="Calibri" pitchFamily="34" charset="0"/>
                        </a:rPr>
                        <a:t> des activités</a:t>
                      </a:r>
                      <a:endParaRPr lang="fr-FR" sz="1600" b="0" dirty="0">
                        <a:latin typeface="Calibri" pitchFamily="34" charset="0"/>
                        <a:cs typeface="Calibri" pitchFamily="34" charset="0"/>
                      </a:endParaRPr>
                    </a:p>
                  </a:txBody>
                  <a:tcPr anchor="ctr">
                    <a:solidFill>
                      <a:schemeClr val="accent1">
                        <a:lumMod val="40000"/>
                        <a:lumOff val="60000"/>
                      </a:schemeClr>
                    </a:solidFill>
                  </a:tcPr>
                </a:tc>
                <a:tc>
                  <a:txBody>
                    <a:bodyPr/>
                    <a:lstStyle/>
                    <a:p>
                      <a:pPr algn="ctr"/>
                      <a:r>
                        <a:rPr lang="fr-FR" sz="1600" dirty="0" smtClean="0">
                          <a:latin typeface="Calibri" pitchFamily="34" charset="0"/>
                          <a:cs typeface="Calibri" pitchFamily="34" charset="0"/>
                        </a:rPr>
                        <a:t>p.6</a:t>
                      </a:r>
                      <a:endParaRPr lang="fr-FR" sz="1600" b="0" dirty="0">
                        <a:latin typeface="Calibri" pitchFamily="34" charset="0"/>
                        <a:cs typeface="Calibri" pitchFamily="34" charset="0"/>
                      </a:endParaRPr>
                    </a:p>
                  </a:txBody>
                  <a:tcPr anchor="ctr">
                    <a:solidFill>
                      <a:schemeClr val="accent1">
                        <a:lumMod val="40000"/>
                        <a:lumOff val="60000"/>
                      </a:schemeClr>
                    </a:solidFill>
                  </a:tcPr>
                </a:tc>
                <a:extLst>
                  <a:ext uri="{0D108BD9-81ED-4DB2-BD59-A6C34878D82A}">
                    <a16:rowId xmlns="" xmlns:a16="http://schemas.microsoft.com/office/drawing/2014/main" val="10003"/>
                  </a:ext>
                </a:extLst>
              </a:tr>
              <a:tr h="370840">
                <a:tc>
                  <a:txBody>
                    <a:bodyPr/>
                    <a:lstStyle/>
                    <a:p>
                      <a:r>
                        <a:rPr lang="fr-FR" sz="1600" dirty="0" smtClean="0">
                          <a:latin typeface="Calibri" pitchFamily="34" charset="0"/>
                          <a:cs typeface="Calibri" pitchFamily="34" charset="0"/>
                        </a:rPr>
                        <a:t>Fiches théoriques</a:t>
                      </a:r>
                      <a:endParaRPr lang="fr-FR" sz="1600" b="0" dirty="0">
                        <a:latin typeface="Calibri" pitchFamily="34" charset="0"/>
                        <a:cs typeface="Calibri" pitchFamily="34" charset="0"/>
                      </a:endParaRPr>
                    </a:p>
                  </a:txBody>
                  <a:tcPr anchor="ctr">
                    <a:solidFill>
                      <a:schemeClr val="accent1">
                        <a:lumMod val="60000"/>
                        <a:lumOff val="40000"/>
                      </a:schemeClr>
                    </a:solidFill>
                  </a:tcPr>
                </a:tc>
                <a:tc>
                  <a:txBody>
                    <a:bodyPr/>
                    <a:lstStyle/>
                    <a:p>
                      <a:pPr algn="ctr"/>
                      <a:r>
                        <a:rPr lang="fr-FR" sz="1600" b="0" dirty="0" smtClean="0">
                          <a:latin typeface="Calibri" pitchFamily="34" charset="0"/>
                          <a:cs typeface="Calibri" pitchFamily="34" charset="0"/>
                        </a:rPr>
                        <a:t>p.13</a:t>
                      </a:r>
                      <a:endParaRPr lang="fr-FR" sz="1600" b="0" dirty="0">
                        <a:latin typeface="Calibri" pitchFamily="34" charset="0"/>
                        <a:cs typeface="Calibri" pitchFamily="34" charset="0"/>
                      </a:endParaRPr>
                    </a:p>
                  </a:txBody>
                  <a:tcPr anchor="ctr">
                    <a:solidFill>
                      <a:schemeClr val="accent1">
                        <a:lumMod val="60000"/>
                        <a:lumOff val="40000"/>
                      </a:schemeClr>
                    </a:solidFill>
                  </a:tcPr>
                </a:tc>
                <a:extLst>
                  <a:ext uri="{0D108BD9-81ED-4DB2-BD59-A6C34878D82A}">
                    <a16:rowId xmlns="" xmlns:a16="http://schemas.microsoft.com/office/drawing/2014/main" val="10004"/>
                  </a:ext>
                </a:extLst>
              </a:tr>
              <a:tr h="370840">
                <a:tc>
                  <a:txBody>
                    <a:bodyPr/>
                    <a:lstStyle/>
                    <a:p>
                      <a:r>
                        <a:rPr lang="fr-FR" sz="1600" dirty="0" smtClean="0">
                          <a:latin typeface="Calibri" pitchFamily="34" charset="0"/>
                          <a:cs typeface="Calibri" pitchFamily="34" charset="0"/>
                        </a:rPr>
                        <a:t>Évaluations</a:t>
                      </a:r>
                      <a:endParaRPr lang="fr-FR" sz="1600" b="0" dirty="0">
                        <a:latin typeface="Calibri" pitchFamily="34" charset="0"/>
                        <a:cs typeface="Calibri" pitchFamily="34" charset="0"/>
                      </a:endParaRPr>
                    </a:p>
                  </a:txBody>
                  <a:tcPr anchor="ctr">
                    <a:solidFill>
                      <a:schemeClr val="accent1">
                        <a:lumMod val="40000"/>
                        <a:lumOff val="60000"/>
                      </a:schemeClr>
                    </a:solidFill>
                  </a:tcPr>
                </a:tc>
                <a:tc>
                  <a:txBody>
                    <a:bodyPr/>
                    <a:lstStyle/>
                    <a:p>
                      <a:pPr algn="ctr"/>
                      <a:r>
                        <a:rPr lang="fr-FR" sz="1600" dirty="0" smtClean="0">
                          <a:latin typeface="Calibri" pitchFamily="34" charset="0"/>
                          <a:cs typeface="Calibri" pitchFamily="34" charset="0"/>
                        </a:rPr>
                        <a:t>p.20</a:t>
                      </a:r>
                      <a:endParaRPr lang="fr-FR" sz="1600" b="0" dirty="0">
                        <a:latin typeface="Calibri" pitchFamily="34" charset="0"/>
                        <a:cs typeface="Calibri" pitchFamily="34" charset="0"/>
                      </a:endParaRPr>
                    </a:p>
                  </a:txBody>
                  <a:tcPr anchor="ctr">
                    <a:solidFill>
                      <a:schemeClr val="accent1">
                        <a:lumMod val="40000"/>
                        <a:lumOff val="60000"/>
                      </a:schemeClr>
                    </a:solidFill>
                  </a:tcPr>
                </a:tc>
                <a:extLst>
                  <a:ext uri="{0D108BD9-81ED-4DB2-BD59-A6C34878D82A}">
                    <a16:rowId xmlns="" xmlns:a16="http://schemas.microsoft.com/office/drawing/2014/main" val="10005"/>
                  </a:ext>
                </a:extLst>
              </a:tr>
              <a:tr h="370840">
                <a:tc>
                  <a:txBody>
                    <a:bodyPr/>
                    <a:lstStyle/>
                    <a:p>
                      <a:r>
                        <a:rPr lang="fr-CA" sz="1600" b="0" dirty="0" smtClean="0">
                          <a:latin typeface="Calibri" pitchFamily="34" charset="0"/>
                          <a:cs typeface="Calibri" pitchFamily="34" charset="0"/>
                        </a:rPr>
                        <a:t>Fiches TNI </a:t>
                      </a:r>
                      <a:r>
                        <a:rPr lang="fr-CA" sz="1200" b="0" dirty="0" smtClean="0">
                          <a:latin typeface="Calibri" pitchFamily="34" charset="0"/>
                          <a:cs typeface="Calibri" pitchFamily="34" charset="0"/>
                        </a:rPr>
                        <a:t>(à afficher)</a:t>
                      </a:r>
                      <a:endParaRPr lang="fr-FR" sz="1200" b="0" dirty="0">
                        <a:latin typeface="Calibri" pitchFamily="34" charset="0"/>
                        <a:cs typeface="Calibri" pitchFamily="34" charset="0"/>
                      </a:endParaRPr>
                    </a:p>
                  </a:txBody>
                  <a:tcPr anchor="ctr">
                    <a:solidFill>
                      <a:schemeClr val="accent1">
                        <a:lumMod val="60000"/>
                        <a:lumOff val="40000"/>
                      </a:schemeClr>
                    </a:solidFill>
                  </a:tcPr>
                </a:tc>
                <a:tc>
                  <a:txBody>
                    <a:bodyPr/>
                    <a:lstStyle/>
                    <a:p>
                      <a:pPr algn="ctr"/>
                      <a:r>
                        <a:rPr lang="fr-CA" sz="1600" b="0" dirty="0" smtClean="0">
                          <a:latin typeface="Calibri" pitchFamily="34" charset="0"/>
                          <a:cs typeface="Calibri" pitchFamily="34" charset="0"/>
                        </a:rPr>
                        <a:t>p.25</a:t>
                      </a:r>
                      <a:endParaRPr lang="fr-FR" sz="1600" b="0" dirty="0">
                        <a:latin typeface="Calibri" pitchFamily="34" charset="0"/>
                        <a:cs typeface="Calibri" pitchFamily="34" charset="0"/>
                      </a:endParaRPr>
                    </a:p>
                  </a:txBody>
                  <a:tcPr anchor="ctr">
                    <a:solidFill>
                      <a:schemeClr val="accent1">
                        <a:lumMod val="60000"/>
                        <a:lumOff val="40000"/>
                      </a:schemeClr>
                    </a:solidFill>
                  </a:tcPr>
                </a:tc>
              </a:tr>
              <a:tr h="370840">
                <a:tc>
                  <a:txBody>
                    <a:bodyPr/>
                    <a:lstStyle/>
                    <a:p>
                      <a:r>
                        <a:rPr lang="fr-FR" sz="1600" dirty="0" smtClean="0">
                          <a:latin typeface="Calibri" pitchFamily="34" charset="0"/>
                          <a:cs typeface="Calibri" pitchFamily="34" charset="0"/>
                        </a:rPr>
                        <a:t>Fiches d’activité </a:t>
                      </a:r>
                      <a:r>
                        <a:rPr lang="fr-FR" sz="1200" dirty="0" smtClean="0">
                          <a:latin typeface="Calibri" pitchFamily="34" charset="0"/>
                          <a:cs typeface="Calibri" pitchFamily="34" charset="0"/>
                        </a:rPr>
                        <a:t>(à imprimer)</a:t>
                      </a:r>
                      <a:endParaRPr lang="fr-FR" sz="1200" b="0" dirty="0">
                        <a:latin typeface="Calibri" pitchFamily="34" charset="0"/>
                        <a:cs typeface="Calibri" pitchFamily="34" charset="0"/>
                      </a:endParaRPr>
                    </a:p>
                  </a:txBody>
                  <a:tcPr anchor="ctr">
                    <a:solidFill>
                      <a:schemeClr val="accent1">
                        <a:lumMod val="40000"/>
                        <a:lumOff val="60000"/>
                      </a:schemeClr>
                    </a:solidFill>
                  </a:tcPr>
                </a:tc>
                <a:tc>
                  <a:txBody>
                    <a:bodyPr/>
                    <a:lstStyle/>
                    <a:p>
                      <a:pPr algn="ctr"/>
                      <a:r>
                        <a:rPr lang="fr-FR" sz="1600" dirty="0" smtClean="0">
                          <a:latin typeface="Calibri" pitchFamily="34" charset="0"/>
                          <a:cs typeface="Calibri" pitchFamily="34" charset="0"/>
                        </a:rPr>
                        <a:t>p.30</a:t>
                      </a:r>
                      <a:endParaRPr lang="fr-FR" sz="1600" b="0" dirty="0">
                        <a:latin typeface="Calibri" pitchFamily="34" charset="0"/>
                        <a:cs typeface="Calibri" pitchFamily="34" charset="0"/>
                      </a:endParaRPr>
                    </a:p>
                  </a:txBody>
                  <a:tcPr anchor="ctr">
                    <a:solidFill>
                      <a:schemeClr val="accent1">
                        <a:lumMod val="40000"/>
                        <a:lumOff val="60000"/>
                      </a:schemeClr>
                    </a:solidFill>
                  </a:tcPr>
                </a:tc>
                <a:extLst>
                  <a:ext uri="{0D108BD9-81ED-4DB2-BD59-A6C34878D82A}">
                    <a16:rowId xmlns="" xmlns:a16="http://schemas.microsoft.com/office/drawing/2014/main" val="10006"/>
                  </a:ext>
                </a:extLst>
              </a:tr>
            </a:tbl>
          </a:graphicData>
        </a:graphic>
      </p:graphicFrame>
      <p:sp>
        <p:nvSpPr>
          <p:cNvPr id="6" name="Espace réservé du numéro de diapositive 1"/>
          <p:cNvSpPr>
            <a:spLocks noGrp="1"/>
          </p:cNvSpPr>
          <p:nvPr>
            <p:ph type="sldNum" sz="quarter" idx="12"/>
            <p:custDataLst>
              <p:tags r:id="rId3"/>
            </p:custDataLst>
          </p:nvPr>
        </p:nvSpPr>
        <p:spPr>
          <a:xfrm>
            <a:off x="6007756" y="8002571"/>
            <a:ext cx="850244" cy="1135797"/>
          </a:xfrm>
        </p:spPr>
        <p:txBody>
          <a:bodyPr/>
          <a:lstStyle/>
          <a:p>
            <a:fld id="{027FB875-5C85-AB42-9DC5-178568A424B8}" type="slidenum">
              <a:rPr lang="en-US" smtClean="0"/>
              <a:pPr/>
              <a:t>2</a:t>
            </a:fld>
            <a:endParaRPr lang="en-US" dirty="0"/>
          </a:p>
        </p:txBody>
      </p:sp>
      <p:grpSp>
        <p:nvGrpSpPr>
          <p:cNvPr id="9" name="Groupe 8"/>
          <p:cNvGrpSpPr/>
          <p:nvPr/>
        </p:nvGrpSpPr>
        <p:grpSpPr>
          <a:xfrm>
            <a:off x="1934378" y="6057900"/>
            <a:ext cx="2989244" cy="414724"/>
            <a:chOff x="1690706" y="5685840"/>
            <a:chExt cx="2989244" cy="414724"/>
          </a:xfrm>
        </p:grpSpPr>
        <p:pic>
          <p:nvPicPr>
            <p:cNvPr id="10" name="Image 9">
              <a:hlinkClick r:id="rId7"/>
            </p:cNvPr>
            <p:cNvPicPr>
              <a:picLocks noChangeAspect="1"/>
            </p:cNvPicPr>
            <p:nvPr>
              <p:custDataLst>
                <p:tags r:id="rId4"/>
              </p:custDataLst>
            </p:nvPr>
          </p:nvPicPr>
          <p:blipFill>
            <a:blip r:embed="rId8">
              <a:clrChange>
                <a:clrFrom>
                  <a:srgbClr val="F8FDF7"/>
                </a:clrFrom>
                <a:clrTo>
                  <a:srgbClr val="F8FDF7">
                    <a:alpha val="0"/>
                  </a:srgbClr>
                </a:clrTo>
              </a:clrChange>
              <a:extLst>
                <a:ext uri="{28A0092B-C50C-407E-A947-70E740481C1C}">
                  <a14:useLocalDpi xmlns:a14="http://schemas.microsoft.com/office/drawing/2010/main" xmlns="" val="0"/>
                </a:ext>
              </a:extLst>
            </a:blip>
            <a:stretch>
              <a:fillRect/>
            </a:stretch>
          </p:blipFill>
          <p:spPr>
            <a:xfrm>
              <a:off x="4043722" y="5685840"/>
              <a:ext cx="553678" cy="414724"/>
            </a:xfrm>
            <a:prstGeom prst="rect">
              <a:avLst/>
            </a:prstGeom>
          </p:spPr>
        </p:pic>
        <p:sp>
          <p:nvSpPr>
            <p:cNvPr id="11" name="ZoneTexte 10"/>
            <p:cNvSpPr txBox="1"/>
            <p:nvPr>
              <p:custDataLst>
                <p:tags r:id="rId5"/>
              </p:custDataLst>
            </p:nvPr>
          </p:nvSpPr>
          <p:spPr>
            <a:xfrm>
              <a:off x="1690706" y="5736610"/>
              <a:ext cx="2989244" cy="338554"/>
            </a:xfrm>
            <a:prstGeom prst="rect">
              <a:avLst/>
            </a:prstGeom>
            <a:noFill/>
          </p:spPr>
          <p:txBody>
            <a:bodyPr wrap="square" rtlCol="0">
              <a:spAutoFit/>
            </a:bodyPr>
            <a:lstStyle/>
            <a:p>
              <a:r>
                <a:rPr lang="fr-CA" sz="1600" kern="0" dirty="0" smtClean="0">
                  <a:latin typeface="Calibri" pitchFamily="34" charset="0"/>
                  <a:cs typeface="Calibri" pitchFamily="34" charset="0"/>
                </a:rPr>
                <a:t>Présentation du matériel :</a:t>
              </a:r>
              <a:endParaRPr lang="fr-CA" sz="1600" dirty="0">
                <a:latin typeface="Calibri" pitchFamily="34" charset="0"/>
                <a:cs typeface="Calibri" pitchFamily="34" charset="0"/>
              </a:endParaRPr>
            </a:p>
          </p:txBody>
        </p:sp>
      </p:grpSp>
    </p:spTree>
    <p:extLst>
      <p:ext uri="{BB962C8B-B14F-4D97-AF65-F5344CB8AC3E}">
        <p14:creationId xmlns:p14="http://schemas.microsoft.com/office/powerpoint/2010/main" xmlns="" val="28278756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2"/>
          <p:cNvSpPr>
            <a:spLocks noGrp="1"/>
          </p:cNvSpPr>
          <p:nvPr>
            <p:ph type="sldNum" sz="quarter" idx="12"/>
            <p:custDataLst>
              <p:tags r:id="rId1"/>
            </p:custDataLst>
          </p:nvPr>
        </p:nvSpPr>
        <p:spPr>
          <a:xfrm>
            <a:off x="5547974" y="8008203"/>
            <a:ext cx="1310026" cy="1135797"/>
          </a:xfrm>
        </p:spPr>
        <p:txBody>
          <a:bodyPr/>
          <a:lstStyle/>
          <a:p>
            <a:fld id="{027FB875-5C85-AB42-9DC5-178568A424B8}" type="slidenum">
              <a:rPr lang="en-US" smtClean="0"/>
              <a:pPr/>
              <a:t>20</a:t>
            </a:fld>
            <a:endParaRPr lang="en-US" dirty="0"/>
          </a:p>
        </p:txBody>
      </p:sp>
      <p:sp>
        <p:nvSpPr>
          <p:cNvPr id="7" name="Title 3"/>
          <p:cNvSpPr txBox="1">
            <a:spLocks/>
          </p:cNvSpPr>
          <p:nvPr>
            <p:custDataLst>
              <p:tags r:id="rId2"/>
            </p:custDataLst>
          </p:nvPr>
        </p:nvSpPr>
        <p:spPr>
          <a:xfrm>
            <a:off x="1308423" y="2879239"/>
            <a:ext cx="4274057" cy="871396"/>
          </a:xfrm>
          <a:prstGeom prst="rect">
            <a:avLst/>
          </a:prstGeom>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000" b="0" u="none" strike="noStrike" kern="1200" cap="none" spc="0" normalizeH="0" baseline="0" noProof="0" dirty="0">
              <a:ln>
                <a:noFill/>
              </a:ln>
              <a:solidFill>
                <a:schemeClr val="tx1"/>
              </a:solidFill>
              <a:effectLst/>
              <a:uLnTx/>
              <a:uFillTx/>
              <a:latin typeface="Calibri" pitchFamily="34" charset="0"/>
              <a:ea typeface="+mj-ea"/>
              <a:cs typeface="+mj-cs"/>
            </a:endParaRPr>
          </a:p>
        </p:txBody>
      </p:sp>
      <p:graphicFrame>
        <p:nvGraphicFramePr>
          <p:cNvPr id="8" name="Tableau 7"/>
          <p:cNvGraphicFramePr>
            <a:graphicFrameLocks noGrp="1"/>
          </p:cNvGraphicFramePr>
          <p:nvPr>
            <p:custDataLst>
              <p:tags r:id="rId3"/>
            </p:custDataLst>
            <p:extLst>
              <p:ext uri="{D42A27DB-BD31-4B8C-83A1-F6EECF244321}">
                <p14:modId xmlns:p14="http://schemas.microsoft.com/office/powerpoint/2010/main" xmlns="" val="1674400809"/>
              </p:ext>
            </p:extLst>
          </p:nvPr>
        </p:nvGraphicFramePr>
        <p:xfrm>
          <a:off x="790712" y="2750820"/>
          <a:ext cx="5374793" cy="1630680"/>
        </p:xfrm>
        <a:graphic>
          <a:graphicData uri="http://schemas.openxmlformats.org/drawingml/2006/table">
            <a:tbl>
              <a:tblPr firstRow="1" bandRow="1">
                <a:tableStyleId>{5C22544A-7EE6-4342-B048-85BDC9FD1C3A}</a:tableStyleId>
              </a:tblPr>
              <a:tblGrid>
                <a:gridCol w="1281445">
                  <a:extLst>
                    <a:ext uri="{9D8B030D-6E8A-4147-A177-3AD203B41FA5}">
                      <a16:colId xmlns="" xmlns:a16="http://schemas.microsoft.com/office/drawing/2014/main" val="20000"/>
                    </a:ext>
                  </a:extLst>
                </a:gridCol>
                <a:gridCol w="3436087">
                  <a:extLst>
                    <a:ext uri="{9D8B030D-6E8A-4147-A177-3AD203B41FA5}">
                      <a16:colId xmlns="" xmlns:a16="http://schemas.microsoft.com/office/drawing/2014/main" val="20001"/>
                    </a:ext>
                  </a:extLst>
                </a:gridCol>
                <a:gridCol w="657261">
                  <a:extLst>
                    <a:ext uri="{9D8B030D-6E8A-4147-A177-3AD203B41FA5}">
                      <a16:colId xmlns="" xmlns:a16="http://schemas.microsoft.com/office/drawing/2014/main" val="20002"/>
                    </a:ext>
                  </a:extLst>
                </a:gridCol>
              </a:tblGrid>
              <a:tr h="370840">
                <a:tc>
                  <a:txBody>
                    <a:bodyPr/>
                    <a:lstStyle/>
                    <a:p>
                      <a:pPr algn="ctr"/>
                      <a:r>
                        <a:rPr lang="fr-FR" sz="1400" baseline="0" dirty="0" smtClean="0">
                          <a:solidFill>
                            <a:schemeClr val="bg1"/>
                          </a:solidFill>
                          <a:latin typeface="Calibri" pitchFamily="34" charset="0"/>
                        </a:rPr>
                        <a:t>Numéro de</a:t>
                      </a:r>
                    </a:p>
                    <a:p>
                      <a:pPr algn="ctr"/>
                      <a:r>
                        <a:rPr lang="fr-FR" sz="1400" baseline="0" dirty="0" smtClean="0">
                          <a:solidFill>
                            <a:schemeClr val="bg1"/>
                          </a:solidFill>
                          <a:latin typeface="Calibri" pitchFamily="34" charset="0"/>
                        </a:rPr>
                        <a:t>l’évaluation</a:t>
                      </a:r>
                      <a:endParaRPr lang="fr-FR" sz="1400" dirty="0">
                        <a:solidFill>
                          <a:schemeClr val="bg1"/>
                        </a:solidFill>
                        <a:latin typeface="Calibri" pitchFamily="34" charset="0"/>
                      </a:endParaRPr>
                    </a:p>
                  </a:txBody>
                  <a:tcPr anchor="ctr"/>
                </a:tc>
                <a:tc>
                  <a:txBody>
                    <a:bodyPr/>
                    <a:lstStyle/>
                    <a:p>
                      <a:pPr algn="ctr"/>
                      <a:r>
                        <a:rPr lang="fr-FR" sz="1400" dirty="0" smtClean="0">
                          <a:solidFill>
                            <a:schemeClr val="bg1"/>
                          </a:solidFill>
                          <a:latin typeface="Calibri" pitchFamily="34" charset="0"/>
                        </a:rPr>
                        <a:t>Nom</a:t>
                      </a:r>
                      <a:endParaRPr lang="fr-FR" sz="1400" dirty="0">
                        <a:solidFill>
                          <a:schemeClr val="bg1"/>
                        </a:solidFill>
                        <a:latin typeface="Calibri" pitchFamily="34" charset="0"/>
                      </a:endParaRPr>
                    </a:p>
                  </a:txBody>
                  <a:tcPr anchor="ctr"/>
                </a:tc>
                <a:tc>
                  <a:txBody>
                    <a:bodyPr/>
                    <a:lstStyle/>
                    <a:p>
                      <a:pPr algn="ctr"/>
                      <a:r>
                        <a:rPr lang="fr-FR" sz="1400" dirty="0" smtClean="0">
                          <a:solidFill>
                            <a:schemeClr val="bg1"/>
                          </a:solidFill>
                          <a:latin typeface="Calibri" pitchFamily="34" charset="0"/>
                        </a:rPr>
                        <a:t>Page</a:t>
                      </a:r>
                      <a:endParaRPr lang="fr-FR" sz="1400" dirty="0">
                        <a:solidFill>
                          <a:schemeClr val="bg1"/>
                        </a:solidFill>
                        <a:latin typeface="Calibri" pitchFamily="34" charset="0"/>
                      </a:endParaRPr>
                    </a:p>
                  </a:txBody>
                  <a:tcPr anchor="ctr"/>
                </a:tc>
                <a:extLst>
                  <a:ext uri="{0D108BD9-81ED-4DB2-BD59-A6C34878D82A}">
                    <a16:rowId xmlns="" xmlns:a16="http://schemas.microsoft.com/office/drawing/2014/main" val="10000"/>
                  </a:ext>
                </a:extLst>
              </a:tr>
              <a:tr h="370840">
                <a:tc>
                  <a:txBody>
                    <a:bodyPr/>
                    <a:lstStyle/>
                    <a:p>
                      <a:pPr algn="ctr"/>
                      <a:r>
                        <a:rPr lang="fr-FR" sz="1200" dirty="0" smtClean="0">
                          <a:solidFill>
                            <a:schemeClr val="tx1"/>
                          </a:solidFill>
                          <a:latin typeface="Calibri" pitchFamily="34" charset="0"/>
                        </a:rPr>
                        <a:t>1</a:t>
                      </a:r>
                      <a:endParaRPr lang="fr-FR" sz="1200" dirty="0">
                        <a:solidFill>
                          <a:schemeClr val="tx1"/>
                        </a:solidFill>
                        <a:latin typeface="Calibri" pitchFamily="34" charset="0"/>
                      </a:endParaRPr>
                    </a:p>
                  </a:txBody>
                  <a:tcPr anchor="ctr" anchorCtr="1"/>
                </a:tc>
                <a:tc>
                  <a:txBody>
                    <a:bodyPr/>
                    <a:lstStyle/>
                    <a:p>
                      <a:pPr algn="r"/>
                      <a:r>
                        <a:rPr lang="fr-FR" sz="1200" dirty="0" smtClean="0">
                          <a:solidFill>
                            <a:schemeClr val="tx1"/>
                          </a:solidFill>
                          <a:latin typeface="Calibri" pitchFamily="34" charset="0"/>
                        </a:rPr>
                        <a:t>Manifestations observables</a:t>
                      </a:r>
                    </a:p>
                  </a:txBody>
                  <a:tcPr anchor="ctr" anchorCtr="1"/>
                </a:tc>
                <a:tc>
                  <a:txBody>
                    <a:bodyPr/>
                    <a:lstStyle/>
                    <a:p>
                      <a:r>
                        <a:rPr lang="fr-FR" sz="1200" dirty="0" smtClean="0">
                          <a:solidFill>
                            <a:schemeClr val="tx1"/>
                          </a:solidFill>
                          <a:latin typeface="Calibri" pitchFamily="34" charset="0"/>
                        </a:rPr>
                        <a:t>27</a:t>
                      </a:r>
                      <a:endParaRPr lang="fr-FR" sz="1200" dirty="0">
                        <a:solidFill>
                          <a:schemeClr val="tx1"/>
                        </a:solidFill>
                        <a:latin typeface="Calibri" pitchFamily="34" charset="0"/>
                      </a:endParaRPr>
                    </a:p>
                  </a:txBody>
                  <a:tcPr anchor="ctr" anchorCtr="1"/>
                </a:tc>
                <a:extLst>
                  <a:ext uri="{0D108BD9-81ED-4DB2-BD59-A6C34878D82A}">
                    <a16:rowId xmlns="" xmlns:a16="http://schemas.microsoft.com/office/drawing/2014/main" val="10002"/>
                  </a:ext>
                </a:extLst>
              </a:tr>
              <a:tr h="370840">
                <a:tc>
                  <a:txBody>
                    <a:bodyPr/>
                    <a:lstStyle/>
                    <a:p>
                      <a:pPr algn="ctr"/>
                      <a:r>
                        <a:rPr lang="fr-FR" sz="1200" dirty="0" smtClean="0">
                          <a:solidFill>
                            <a:schemeClr val="tx1"/>
                          </a:solidFill>
                          <a:latin typeface="Calibri" pitchFamily="34" charset="0"/>
                        </a:rPr>
                        <a:t>2</a:t>
                      </a:r>
                      <a:endParaRPr lang="fr-FR" sz="1200" dirty="0">
                        <a:solidFill>
                          <a:schemeClr val="tx1"/>
                        </a:solidFill>
                        <a:latin typeface="Calibri" pitchFamily="34" charset="0"/>
                      </a:endParaRPr>
                    </a:p>
                  </a:txBody>
                  <a:tcPr anchor="ctr" anchorCtr="1"/>
                </a:tc>
                <a:tc>
                  <a:txBody>
                    <a:bodyPr/>
                    <a:lstStyle/>
                    <a:p>
                      <a:pPr algn="r"/>
                      <a:r>
                        <a:rPr lang="fr-FR" sz="1200" smtClean="0">
                          <a:solidFill>
                            <a:schemeClr val="tx1"/>
                          </a:solidFill>
                          <a:latin typeface="Calibri" pitchFamily="34" charset="0"/>
                        </a:rPr>
                        <a:t>Synthèse d’évaluation</a:t>
                      </a:r>
                      <a:r>
                        <a:rPr lang="fr-FR" sz="1200" baseline="0" smtClean="0">
                          <a:solidFill>
                            <a:schemeClr val="tx1"/>
                          </a:solidFill>
                          <a:latin typeface="Calibri" pitchFamily="34" charset="0"/>
                        </a:rPr>
                        <a:t> de l’activité</a:t>
                      </a:r>
                      <a:endParaRPr lang="fr-FR" sz="1200" dirty="0" smtClean="0">
                        <a:solidFill>
                          <a:schemeClr val="tx1"/>
                        </a:solidFill>
                        <a:latin typeface="Calibri" pitchFamily="34" charset="0"/>
                      </a:endParaRPr>
                    </a:p>
                  </a:txBody>
                  <a:tcPr anchor="ctr" anchorCtr="1"/>
                </a:tc>
                <a:tc>
                  <a:txBody>
                    <a:bodyPr/>
                    <a:lstStyle/>
                    <a:p>
                      <a:r>
                        <a:rPr lang="fr-FR" sz="1200" dirty="0" smtClean="0">
                          <a:solidFill>
                            <a:schemeClr val="tx1"/>
                          </a:solidFill>
                          <a:latin typeface="Calibri" pitchFamily="34" charset="0"/>
                        </a:rPr>
                        <a:t>28</a:t>
                      </a:r>
                      <a:endParaRPr lang="fr-FR" sz="1200" dirty="0">
                        <a:solidFill>
                          <a:schemeClr val="tx1"/>
                        </a:solidFill>
                        <a:latin typeface="Calibri" pitchFamily="34" charset="0"/>
                      </a:endParaRPr>
                    </a:p>
                  </a:txBody>
                  <a:tcPr anchor="ctr" anchorCtr="1"/>
                </a:tc>
                <a:extLst>
                  <a:ext uri="{0D108BD9-81ED-4DB2-BD59-A6C34878D82A}">
                    <a16:rowId xmlns="" xmlns:a16="http://schemas.microsoft.com/office/drawing/2014/main" val="10003"/>
                  </a:ext>
                </a:extLst>
              </a:tr>
              <a:tr h="370840">
                <a:tc>
                  <a:txBody>
                    <a:bodyPr/>
                    <a:lstStyle/>
                    <a:p>
                      <a:pPr algn="ctr"/>
                      <a:r>
                        <a:rPr lang="fr-CA" sz="1200" dirty="0" smtClean="0">
                          <a:solidFill>
                            <a:schemeClr val="tx1"/>
                          </a:solidFill>
                          <a:latin typeface="Calibri" pitchFamily="34" charset="0"/>
                        </a:rPr>
                        <a:t>--</a:t>
                      </a:r>
                      <a:endParaRPr lang="fr-FR" sz="1200" dirty="0">
                        <a:solidFill>
                          <a:schemeClr val="tx1"/>
                        </a:solidFill>
                        <a:latin typeface="Calibri" pitchFamily="34" charset="0"/>
                      </a:endParaRPr>
                    </a:p>
                  </a:txBody>
                  <a:tcPr anchor="ctr" anchorCtr="1"/>
                </a:tc>
                <a:tc>
                  <a:txBody>
                    <a:bodyPr/>
                    <a:lstStyle/>
                    <a:p>
                      <a:pPr algn="r"/>
                      <a:r>
                        <a:rPr lang="fr-CA" sz="1200" dirty="0" smtClean="0">
                          <a:solidFill>
                            <a:schemeClr val="tx1"/>
                          </a:solidFill>
                          <a:latin typeface="Calibri" pitchFamily="34" charset="0"/>
                        </a:rPr>
                        <a:t>Corrigés</a:t>
                      </a:r>
                      <a:r>
                        <a:rPr lang="fr-CA" sz="1200" baseline="0" dirty="0" smtClean="0">
                          <a:solidFill>
                            <a:schemeClr val="tx1"/>
                          </a:solidFill>
                          <a:latin typeface="Calibri" pitchFamily="34" charset="0"/>
                        </a:rPr>
                        <a:t> </a:t>
                      </a:r>
                      <a:r>
                        <a:rPr lang="fr-CA" sz="1200" dirty="0" smtClean="0">
                          <a:solidFill>
                            <a:schemeClr val="tx1"/>
                          </a:solidFill>
                          <a:latin typeface="Calibri" pitchFamily="34" charset="0"/>
                        </a:rPr>
                        <a:t>des fiches d’activité A et B</a:t>
                      </a:r>
                      <a:endParaRPr lang="fr-FR" sz="1200" dirty="0" smtClean="0">
                        <a:solidFill>
                          <a:schemeClr val="tx1"/>
                        </a:solidFill>
                        <a:latin typeface="Calibri" pitchFamily="34" charset="0"/>
                      </a:endParaRPr>
                    </a:p>
                  </a:txBody>
                  <a:tcPr anchor="ctr" anchorCtr="1"/>
                </a:tc>
                <a:tc>
                  <a:txBody>
                    <a:bodyPr/>
                    <a:lstStyle/>
                    <a:p>
                      <a:endParaRPr lang="fr-FR" sz="1200" dirty="0">
                        <a:solidFill>
                          <a:schemeClr val="tx1"/>
                        </a:solidFill>
                        <a:latin typeface="Calibri" pitchFamily="34" charset="0"/>
                      </a:endParaRPr>
                    </a:p>
                  </a:txBody>
                  <a:tcPr anchor="ctr" anchorCtr="1"/>
                </a:tc>
              </a:tr>
            </a:tbl>
          </a:graphicData>
        </a:graphic>
      </p:graphicFrame>
      <p:sp>
        <p:nvSpPr>
          <p:cNvPr id="5" name="Title 3"/>
          <p:cNvSpPr>
            <a:spLocks noGrp="1"/>
          </p:cNvSpPr>
          <p:nvPr>
            <p:ph type="title"/>
            <p:custDataLst>
              <p:tags r:id="rId4"/>
            </p:custDataLst>
          </p:nvPr>
        </p:nvSpPr>
        <p:spPr>
          <a:xfrm>
            <a:off x="2485662" y="1573531"/>
            <a:ext cx="1886676" cy="617220"/>
          </a:xfrm>
          <a:solidFill>
            <a:schemeClr val="bg1"/>
          </a:solidFill>
        </p:spPr>
        <p:txBody>
          <a:bodyPr/>
          <a:lstStyle/>
          <a:p>
            <a:r>
              <a:rPr lang="en-US" sz="3000" dirty="0" err="1" smtClean="0"/>
              <a:t>Évaluation</a:t>
            </a:r>
            <a:endParaRPr lang="fr-CA" sz="3000" dirty="0"/>
          </a:p>
        </p:txBody>
      </p:sp>
    </p:spTree>
    <p:extLst>
      <p:ext uri="{BB962C8B-B14F-4D97-AF65-F5344CB8AC3E}">
        <p14:creationId xmlns:p14="http://schemas.microsoft.com/office/powerpoint/2010/main" xmlns="" val="6262033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p:cNvGraphicFramePr>
            <a:graphicFrameLocks noGrp="1"/>
          </p:cNvGraphicFramePr>
          <p:nvPr>
            <p:custDataLst>
              <p:tags r:id="rId1"/>
            </p:custDataLst>
            <p:extLst>
              <p:ext uri="{D42A27DB-BD31-4B8C-83A1-F6EECF244321}">
                <p14:modId xmlns:p14="http://schemas.microsoft.com/office/powerpoint/2010/main" xmlns="" val="3996899277"/>
              </p:ext>
            </p:extLst>
          </p:nvPr>
        </p:nvGraphicFramePr>
        <p:xfrm>
          <a:off x="12828" y="1223765"/>
          <a:ext cx="6835543" cy="7494915"/>
        </p:xfrm>
        <a:graphic>
          <a:graphicData uri="http://schemas.openxmlformats.org/drawingml/2006/table">
            <a:tbl>
              <a:tblPr firstRow="1" firstCol="1" bandRow="1">
                <a:tableStyleId>{D7AC3CCA-C797-4891-BE02-D94E43425B78}</a:tableStyleId>
              </a:tblPr>
              <a:tblGrid>
                <a:gridCol w="275516">
                  <a:extLst>
                    <a:ext uri="{9D8B030D-6E8A-4147-A177-3AD203B41FA5}">
                      <a16:colId xmlns="" xmlns:a16="http://schemas.microsoft.com/office/drawing/2014/main" val="20000"/>
                    </a:ext>
                  </a:extLst>
                </a:gridCol>
                <a:gridCol w="1079151">
                  <a:extLst>
                    <a:ext uri="{9D8B030D-6E8A-4147-A177-3AD203B41FA5}">
                      <a16:colId xmlns="" xmlns:a16="http://schemas.microsoft.com/office/drawing/2014/main" val="20001"/>
                    </a:ext>
                  </a:extLst>
                </a:gridCol>
                <a:gridCol w="254000">
                  <a:extLst>
                    <a:ext uri="{9D8B030D-6E8A-4147-A177-3AD203B41FA5}">
                      <a16:colId xmlns="" xmlns:a16="http://schemas.microsoft.com/office/drawing/2014/main" val="20002"/>
                    </a:ext>
                  </a:extLst>
                </a:gridCol>
                <a:gridCol w="1368777">
                  <a:extLst>
                    <a:ext uri="{9D8B030D-6E8A-4147-A177-3AD203B41FA5}">
                      <a16:colId xmlns="" xmlns:a16="http://schemas.microsoft.com/office/drawing/2014/main" val="20003"/>
                    </a:ext>
                  </a:extLst>
                </a:gridCol>
                <a:gridCol w="282223">
                  <a:extLst>
                    <a:ext uri="{9D8B030D-6E8A-4147-A177-3AD203B41FA5}">
                      <a16:colId xmlns="" xmlns:a16="http://schemas.microsoft.com/office/drawing/2014/main" val="20004"/>
                    </a:ext>
                  </a:extLst>
                </a:gridCol>
                <a:gridCol w="1566333">
                  <a:extLst>
                    <a:ext uri="{9D8B030D-6E8A-4147-A177-3AD203B41FA5}">
                      <a16:colId xmlns="" xmlns:a16="http://schemas.microsoft.com/office/drawing/2014/main" val="20005"/>
                    </a:ext>
                  </a:extLst>
                </a:gridCol>
                <a:gridCol w="254000">
                  <a:extLst>
                    <a:ext uri="{9D8B030D-6E8A-4147-A177-3AD203B41FA5}">
                      <a16:colId xmlns="" xmlns:a16="http://schemas.microsoft.com/office/drawing/2014/main" val="20006"/>
                    </a:ext>
                  </a:extLst>
                </a:gridCol>
                <a:gridCol w="1755543">
                  <a:extLst>
                    <a:ext uri="{9D8B030D-6E8A-4147-A177-3AD203B41FA5}">
                      <a16:colId xmlns="" xmlns:a16="http://schemas.microsoft.com/office/drawing/2014/main" val="20007"/>
                    </a:ext>
                  </a:extLst>
                </a:gridCol>
              </a:tblGrid>
              <a:tr h="388030">
                <a:tc rowSpan="3" gridSpan="2">
                  <a:txBody>
                    <a:bodyPr/>
                    <a:lstStyle/>
                    <a:p>
                      <a:pPr indent="89535" algn="ctr">
                        <a:lnSpc>
                          <a:spcPct val="115000"/>
                        </a:lnSpc>
                        <a:spcAft>
                          <a:spcPts val="0"/>
                        </a:spcAft>
                      </a:pPr>
                      <a:r>
                        <a:rPr lang="fr-CA" sz="1200" dirty="0">
                          <a:effectLst/>
                          <a:latin typeface="Calibri" pitchFamily="34" charset="0"/>
                          <a:cs typeface="Calibri" pitchFamily="34" charset="0"/>
                        </a:rPr>
                        <a:t> </a:t>
                      </a:r>
                    </a:p>
                    <a:p>
                      <a:pPr indent="89535" algn="ctr">
                        <a:lnSpc>
                          <a:spcPct val="115000"/>
                        </a:lnSpc>
                        <a:spcAft>
                          <a:spcPts val="0"/>
                        </a:spcAft>
                      </a:pPr>
                      <a:r>
                        <a:rPr lang="fr-CA" sz="1600" dirty="0" smtClean="0">
                          <a:effectLst/>
                          <a:latin typeface="Calibri" pitchFamily="34" charset="0"/>
                          <a:cs typeface="Calibri" pitchFamily="34" charset="0"/>
                        </a:rPr>
                        <a:t>Noms des élèves</a:t>
                      </a:r>
                      <a:endParaRPr lang="fr-CA" sz="1600" dirty="0">
                        <a:effectLst/>
                        <a:latin typeface="Calibri" pitchFamily="34" charset="0"/>
                        <a:ea typeface="Calibri" panose="020F0502020204030204" pitchFamily="34" charset="0"/>
                        <a:cs typeface="Calibri" pitchFamily="34" charset="0"/>
                      </a:endParaRPr>
                    </a:p>
                  </a:txBody>
                  <a:tcPr marL="39570" marR="39570" marT="0" marB="0" anchor="ctr" anchorCtr="1">
                    <a:solidFill>
                      <a:schemeClr val="bg1"/>
                    </a:solidFill>
                  </a:tcPr>
                </a:tc>
                <a:tc rowSpan="3" hMerge="1">
                  <a:txBody>
                    <a:bodyPr/>
                    <a:lstStyle/>
                    <a:p>
                      <a:endParaRPr lang="fr-CA"/>
                    </a:p>
                  </a:txBody>
                  <a:tcPr/>
                </a:tc>
                <a:tc gridSpan="2">
                  <a:txBody>
                    <a:bodyPr/>
                    <a:lstStyle/>
                    <a:p>
                      <a:pPr algn="ctr">
                        <a:lnSpc>
                          <a:spcPct val="115000"/>
                        </a:lnSpc>
                        <a:spcAft>
                          <a:spcPts val="0"/>
                        </a:spcAft>
                      </a:pPr>
                      <a:r>
                        <a:rPr lang="fr-CA" sz="1200" dirty="0">
                          <a:effectLst/>
                          <a:latin typeface="Calibri" pitchFamily="34" charset="0"/>
                          <a:cs typeface="Calibri" pitchFamily="34" charset="0"/>
                        </a:rPr>
                        <a:t>  Compétence 1</a:t>
                      </a:r>
                    </a:p>
                    <a:p>
                      <a:pPr algn="ctr">
                        <a:lnSpc>
                          <a:spcPct val="115000"/>
                        </a:lnSpc>
                        <a:spcAft>
                          <a:spcPts val="0"/>
                        </a:spcAft>
                      </a:pPr>
                      <a:r>
                        <a:rPr lang="fr-CA" sz="1200" dirty="0">
                          <a:effectLst/>
                          <a:latin typeface="Calibri" pitchFamily="34" charset="0"/>
                          <a:cs typeface="Calibri" pitchFamily="34" charset="0"/>
                        </a:rPr>
                        <a:t>(démarche)</a:t>
                      </a:r>
                      <a:endParaRPr lang="fr-CA" sz="12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hMerge="1">
                  <a:txBody>
                    <a:bodyPr/>
                    <a:lstStyle/>
                    <a:p>
                      <a:endParaRPr lang="fr-CA"/>
                    </a:p>
                  </a:txBody>
                  <a:tcPr/>
                </a:tc>
                <a:tc gridSpan="2">
                  <a:txBody>
                    <a:bodyPr/>
                    <a:lstStyle/>
                    <a:p>
                      <a:pPr algn="ctr">
                        <a:lnSpc>
                          <a:spcPct val="115000"/>
                        </a:lnSpc>
                        <a:spcAft>
                          <a:spcPts val="0"/>
                        </a:spcAft>
                      </a:pPr>
                      <a:r>
                        <a:rPr lang="fr-CA" sz="1200" dirty="0">
                          <a:effectLst/>
                          <a:latin typeface="Calibri" pitchFamily="34" charset="0"/>
                          <a:cs typeface="Calibri" pitchFamily="34" charset="0"/>
                        </a:rPr>
                        <a:t>Compétence 2 </a:t>
                      </a:r>
                    </a:p>
                    <a:p>
                      <a:pPr algn="ctr">
                        <a:lnSpc>
                          <a:spcPct val="115000"/>
                        </a:lnSpc>
                        <a:spcAft>
                          <a:spcPts val="0"/>
                        </a:spcAft>
                      </a:pPr>
                      <a:r>
                        <a:rPr lang="fr-CA" sz="1200" dirty="0">
                          <a:effectLst/>
                          <a:latin typeface="Calibri" pitchFamily="34" charset="0"/>
                          <a:cs typeface="Calibri" pitchFamily="34" charset="0"/>
                        </a:rPr>
                        <a:t>(matériel)</a:t>
                      </a:r>
                      <a:endParaRPr lang="fr-CA" sz="12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hMerge="1">
                  <a:txBody>
                    <a:bodyPr/>
                    <a:lstStyle/>
                    <a:p>
                      <a:endParaRPr lang="fr-CA"/>
                    </a:p>
                  </a:txBody>
                  <a:tcPr/>
                </a:tc>
                <a:tc gridSpan="2">
                  <a:txBody>
                    <a:bodyPr/>
                    <a:lstStyle/>
                    <a:p>
                      <a:pPr algn="ctr">
                        <a:lnSpc>
                          <a:spcPct val="115000"/>
                        </a:lnSpc>
                        <a:spcAft>
                          <a:spcPts val="0"/>
                        </a:spcAft>
                      </a:pPr>
                      <a:r>
                        <a:rPr lang="fr-CA" sz="1200" dirty="0">
                          <a:effectLst/>
                          <a:latin typeface="Calibri" pitchFamily="34" charset="0"/>
                          <a:cs typeface="Calibri" pitchFamily="34" charset="0"/>
                        </a:rPr>
                        <a:t>Compétence  1</a:t>
                      </a:r>
                    </a:p>
                    <a:p>
                      <a:pPr algn="ctr">
                        <a:lnSpc>
                          <a:spcPct val="115000"/>
                        </a:lnSpc>
                        <a:spcAft>
                          <a:spcPts val="0"/>
                        </a:spcAft>
                      </a:pPr>
                      <a:r>
                        <a:rPr lang="fr-CA" sz="1200" dirty="0">
                          <a:effectLst/>
                          <a:latin typeface="Calibri" pitchFamily="34" charset="0"/>
                          <a:cs typeface="Calibri" pitchFamily="34" charset="0"/>
                        </a:rPr>
                        <a:t>(démarche)</a:t>
                      </a:r>
                      <a:endParaRPr lang="fr-CA" sz="12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hMerge="1">
                  <a:txBody>
                    <a:bodyPr/>
                    <a:lstStyle/>
                    <a:p>
                      <a:endParaRPr lang="fr-CA"/>
                    </a:p>
                  </a:txBody>
                  <a:tcPr/>
                </a:tc>
                <a:extLst>
                  <a:ext uri="{0D108BD9-81ED-4DB2-BD59-A6C34878D82A}">
                    <a16:rowId xmlns="" xmlns:a16="http://schemas.microsoft.com/office/drawing/2014/main" val="10000"/>
                  </a:ext>
                </a:extLst>
              </a:tr>
              <a:tr h="194015">
                <a:tc gridSpan="2" vMerge="1">
                  <a:txBody>
                    <a:bodyPr/>
                    <a:lstStyle/>
                    <a:p>
                      <a:endParaRPr lang="fr-CA"/>
                    </a:p>
                  </a:txBody>
                  <a:tcPr/>
                </a:tc>
                <a:tc hMerge="1" vMerge="1">
                  <a:txBody>
                    <a:bodyPr/>
                    <a:lstStyle/>
                    <a:p>
                      <a:endParaRPr lang="fr-CA"/>
                    </a:p>
                  </a:txBody>
                  <a:tcPr/>
                </a:tc>
                <a:tc gridSpan="4">
                  <a:txBody>
                    <a:bodyPr/>
                    <a:lstStyle/>
                    <a:p>
                      <a:pPr algn="ctr">
                        <a:lnSpc>
                          <a:spcPct val="115000"/>
                        </a:lnSpc>
                        <a:spcAft>
                          <a:spcPts val="0"/>
                        </a:spcAft>
                      </a:pPr>
                      <a:r>
                        <a:rPr lang="fr-CA" sz="1200" dirty="0">
                          <a:effectLst/>
                          <a:latin typeface="Calibri" pitchFamily="34" charset="0"/>
                          <a:cs typeface="Calibri" pitchFamily="34" charset="0"/>
                        </a:rPr>
                        <a:t>Manipulations </a:t>
                      </a:r>
                      <a:r>
                        <a:rPr lang="fr-CA" sz="1200" dirty="0" smtClean="0">
                          <a:effectLst/>
                          <a:latin typeface="Calibri" pitchFamily="34" charset="0"/>
                          <a:cs typeface="Calibri" pitchFamily="34" charset="0"/>
                        </a:rPr>
                        <a:t> (notes A-E) </a:t>
                      </a:r>
                      <a:endParaRPr lang="fr-CA" sz="12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hMerge="1">
                  <a:txBody>
                    <a:bodyPr/>
                    <a:lstStyle/>
                    <a:p>
                      <a:endParaRPr lang="fr-CA"/>
                    </a:p>
                  </a:txBody>
                  <a:tcPr/>
                </a:tc>
                <a:tc hMerge="1">
                  <a:txBody>
                    <a:bodyPr/>
                    <a:lstStyle/>
                    <a:p>
                      <a:endParaRPr lang="fr-FR"/>
                    </a:p>
                  </a:txBody>
                  <a:tcPr/>
                </a:tc>
                <a:tc hMerge="1">
                  <a:txBody>
                    <a:bodyPr/>
                    <a:lstStyle/>
                    <a:p>
                      <a:endParaRPr lang="fr-CA"/>
                    </a:p>
                  </a:txBody>
                  <a:tcPr/>
                </a:tc>
                <a:tc rowSpan="2" gridSpan="2">
                  <a:txBody>
                    <a:bodyPr/>
                    <a:lstStyle/>
                    <a:p>
                      <a:pPr algn="ctr">
                        <a:lnSpc>
                          <a:spcPct val="115000"/>
                        </a:lnSpc>
                        <a:spcAft>
                          <a:spcPts val="0"/>
                        </a:spcAft>
                      </a:pPr>
                      <a:r>
                        <a:rPr lang="fr-CA" sz="1200" dirty="0">
                          <a:effectLst/>
                          <a:latin typeface="Calibri" pitchFamily="34" charset="0"/>
                          <a:cs typeface="Calibri" pitchFamily="34" charset="0"/>
                        </a:rPr>
                        <a:t>Engagé  </a:t>
                      </a:r>
                    </a:p>
                    <a:p>
                      <a:pPr algn="ctr">
                        <a:lnSpc>
                          <a:spcPct val="115000"/>
                        </a:lnSpc>
                        <a:spcAft>
                          <a:spcPts val="0"/>
                        </a:spcAft>
                      </a:pPr>
                      <a:r>
                        <a:rPr lang="fr-CA" sz="1200" dirty="0">
                          <a:effectLst/>
                          <a:latin typeface="Calibri" pitchFamily="34" charset="0"/>
                          <a:cs typeface="Calibri" pitchFamily="34" charset="0"/>
                        </a:rPr>
                        <a:t>(</a:t>
                      </a:r>
                      <a:r>
                        <a:rPr lang="fr-CA" sz="1200" b="1" dirty="0">
                          <a:effectLst/>
                          <a:latin typeface="Calibri" pitchFamily="34" charset="0"/>
                          <a:cs typeface="Calibri" pitchFamily="34" charset="0"/>
                        </a:rPr>
                        <a:t>Au</a:t>
                      </a:r>
                      <a:r>
                        <a:rPr lang="fr-CA" sz="1200" dirty="0">
                          <a:effectLst/>
                          <a:latin typeface="Calibri" pitchFamily="34" charset="0"/>
                          <a:cs typeface="Calibri" pitchFamily="34" charset="0"/>
                        </a:rPr>
                        <a:t>torégulé, </a:t>
                      </a:r>
                      <a:r>
                        <a:rPr lang="fr-CA" sz="1200" b="1" dirty="0">
                          <a:effectLst/>
                          <a:latin typeface="Calibri" pitchFamily="34" charset="0"/>
                          <a:cs typeface="Calibri" pitchFamily="34" charset="0"/>
                        </a:rPr>
                        <a:t>Ac</a:t>
                      </a:r>
                      <a:r>
                        <a:rPr lang="fr-CA" sz="1200" dirty="0">
                          <a:effectLst/>
                          <a:latin typeface="Calibri" pitchFamily="34" charset="0"/>
                          <a:cs typeface="Calibri" pitchFamily="34" charset="0"/>
                        </a:rPr>
                        <a:t>tif, </a:t>
                      </a:r>
                      <a:r>
                        <a:rPr lang="fr-CA" sz="1200" b="1" dirty="0">
                          <a:effectLst/>
                          <a:latin typeface="Calibri" pitchFamily="34" charset="0"/>
                          <a:cs typeface="Calibri" pitchFamily="34" charset="0"/>
                        </a:rPr>
                        <a:t>P</a:t>
                      </a:r>
                      <a:r>
                        <a:rPr lang="fr-CA" sz="1200" dirty="0">
                          <a:effectLst/>
                          <a:latin typeface="Calibri" pitchFamily="34" charset="0"/>
                          <a:cs typeface="Calibri" pitchFamily="34" charset="0"/>
                        </a:rPr>
                        <a:t>assif, </a:t>
                      </a:r>
                      <a:r>
                        <a:rPr lang="fr-CA" sz="1200" b="1" dirty="0">
                          <a:effectLst/>
                          <a:latin typeface="Calibri" pitchFamily="34" charset="0"/>
                          <a:cs typeface="Calibri" pitchFamily="34" charset="0"/>
                        </a:rPr>
                        <a:t>D</a:t>
                      </a:r>
                      <a:r>
                        <a:rPr lang="fr-CA" sz="1200" dirty="0">
                          <a:effectLst/>
                          <a:latin typeface="Calibri" pitchFamily="34" charset="0"/>
                          <a:cs typeface="Calibri" pitchFamily="34" charset="0"/>
                        </a:rPr>
                        <a:t>ésengagé)</a:t>
                      </a:r>
                      <a:endParaRPr lang="fr-CA" sz="12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rowSpan="2" hMerge="1">
                  <a:txBody>
                    <a:bodyPr/>
                    <a:lstStyle/>
                    <a:p>
                      <a:endParaRPr lang="fr-CA"/>
                    </a:p>
                  </a:txBody>
                  <a:tcPr/>
                </a:tc>
                <a:extLst>
                  <a:ext uri="{0D108BD9-81ED-4DB2-BD59-A6C34878D82A}">
                    <a16:rowId xmlns="" xmlns:a16="http://schemas.microsoft.com/office/drawing/2014/main" val="10001"/>
                  </a:ext>
                </a:extLst>
              </a:tr>
              <a:tr h="582044">
                <a:tc gridSpan="2" vMerge="1">
                  <a:txBody>
                    <a:bodyPr/>
                    <a:lstStyle/>
                    <a:p>
                      <a:endParaRPr lang="fr-CA"/>
                    </a:p>
                  </a:txBody>
                  <a:tcPr/>
                </a:tc>
                <a:tc hMerge="1" vMerge="1">
                  <a:txBody>
                    <a:bodyPr/>
                    <a:lstStyle/>
                    <a:p>
                      <a:endParaRPr lang="fr-CA"/>
                    </a:p>
                  </a:txBody>
                  <a:tcPr/>
                </a:tc>
                <a:tc gridSpan="2">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CA" sz="1200" dirty="0" smtClean="0">
                          <a:effectLst/>
                          <a:latin typeface="Calibri" pitchFamily="34" charset="0"/>
                          <a:cs typeface="Calibri" pitchFamily="34" charset="0"/>
                        </a:rPr>
                        <a:t>Ordonné, structuré </a:t>
                      </a:r>
                    </a:p>
                    <a:p>
                      <a:pPr marL="0" marR="0" indent="0" algn="ctr" defTabSz="914400" rtl="0" eaLnBrk="1" fontAlgn="auto" latinLnBrk="0" hangingPunct="1">
                        <a:lnSpc>
                          <a:spcPct val="115000"/>
                        </a:lnSpc>
                        <a:spcBef>
                          <a:spcPts val="0"/>
                        </a:spcBef>
                        <a:spcAft>
                          <a:spcPts val="0"/>
                        </a:spcAft>
                        <a:buClrTx/>
                        <a:buSzTx/>
                        <a:buFontTx/>
                        <a:buNone/>
                        <a:tabLst/>
                        <a:defRPr/>
                      </a:pPr>
                      <a:r>
                        <a:rPr lang="fr-CA" sz="1200" i="1" dirty="0" smtClean="0">
                          <a:effectLst/>
                          <a:latin typeface="Calibri" pitchFamily="34" charset="0"/>
                          <a:cs typeface="Calibri" pitchFamily="34" charset="0"/>
                        </a:rPr>
                        <a:t>L’élève</a:t>
                      </a:r>
                      <a:r>
                        <a:rPr lang="fr-CA" sz="1200" i="1" baseline="0" dirty="0" smtClean="0">
                          <a:effectLst/>
                          <a:latin typeface="Calibri" pitchFamily="34" charset="0"/>
                          <a:cs typeface="Calibri" pitchFamily="34" charset="0"/>
                        </a:rPr>
                        <a:t> rempli-t-il bien la feuille d’exercice ?</a:t>
                      </a:r>
                      <a:endParaRPr lang="fr-CA" sz="1200" dirty="0" smtClean="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hMerge="1">
                  <a:txBody>
                    <a:bodyPr/>
                    <a:lstStyle/>
                    <a:p>
                      <a:endParaRPr lang="fr-CA"/>
                    </a:p>
                  </a:txBody>
                  <a:tcPr/>
                </a:tc>
                <a:tc gridSpan="2">
                  <a:txBody>
                    <a:bodyPr/>
                    <a:lstStyle/>
                    <a:p>
                      <a:pPr algn="ctr">
                        <a:lnSpc>
                          <a:spcPct val="115000"/>
                        </a:lnSpc>
                        <a:spcAft>
                          <a:spcPts val="0"/>
                        </a:spcAft>
                      </a:pPr>
                      <a:r>
                        <a:rPr lang="fr-CA" sz="1200" dirty="0">
                          <a:effectLst/>
                          <a:latin typeface="Calibri" pitchFamily="34" charset="0"/>
                          <a:cs typeface="Calibri" pitchFamily="34" charset="0"/>
                        </a:rPr>
                        <a:t>Sécuritaire, minutieux </a:t>
                      </a:r>
                      <a:r>
                        <a:rPr lang="fr-CA" sz="1200" i="1" dirty="0" smtClean="0">
                          <a:effectLst/>
                          <a:latin typeface="Calibri" pitchFamily="34" charset="0"/>
                          <a:cs typeface="Calibri" pitchFamily="34" charset="0"/>
                        </a:rPr>
                        <a:t>L’élève fait-il attention au matériel utilisé ?</a:t>
                      </a:r>
                      <a:endParaRPr lang="fr-CA" sz="1200" dirty="0">
                        <a:effectLst/>
                        <a:latin typeface="Calibri" pitchFamily="34" charset="0"/>
                        <a:ea typeface="Calibri" panose="020F0502020204030204" pitchFamily="34" charset="0"/>
                        <a:cs typeface="Calibri" pitchFamily="34" charset="0"/>
                      </a:endParaRPr>
                    </a:p>
                  </a:txBody>
                  <a:tcPr marL="39570" marR="39570" marT="0" marB="0">
                    <a:solidFill>
                      <a:schemeClr val="bg1"/>
                    </a:solidFill>
                  </a:tcPr>
                </a:tc>
                <a:tc hMerge="1">
                  <a:txBody>
                    <a:bodyPr/>
                    <a:lstStyle/>
                    <a:p>
                      <a:endParaRPr lang="fr-CA"/>
                    </a:p>
                  </a:txBody>
                  <a:tcPr/>
                </a:tc>
                <a:tc gridSpan="2" vMerge="1">
                  <a:txBody>
                    <a:bodyPr/>
                    <a:lstStyle/>
                    <a:p>
                      <a:endParaRPr lang="fr-CA"/>
                    </a:p>
                  </a:txBody>
                  <a:tcPr/>
                </a:tc>
                <a:tc hMerge="1" vMerge="1">
                  <a:txBody>
                    <a:bodyPr/>
                    <a:lstStyle/>
                    <a:p>
                      <a:endParaRPr lang="fr-CA"/>
                    </a:p>
                  </a:txBody>
                  <a:tcPr/>
                </a:tc>
                <a:extLst>
                  <a:ext uri="{0D108BD9-81ED-4DB2-BD59-A6C34878D82A}">
                    <a16:rowId xmlns="" xmlns:a16="http://schemas.microsoft.com/office/drawing/2014/main" val="10002"/>
                  </a:ext>
                </a:extLst>
              </a:tr>
              <a:tr h="194015">
                <a:tc>
                  <a:txBody>
                    <a:bodyPr/>
                    <a:lstStyle/>
                    <a:p>
                      <a:pPr algn="ctr">
                        <a:lnSpc>
                          <a:spcPct val="115000"/>
                        </a:lnSpc>
                        <a:spcAft>
                          <a:spcPts val="0"/>
                        </a:spcAft>
                      </a:pPr>
                      <a:r>
                        <a:rPr lang="fr-CA" sz="1200" dirty="0">
                          <a:effectLst/>
                          <a:latin typeface="Calibri" pitchFamily="34" charset="0"/>
                          <a:cs typeface="Calibri" pitchFamily="34" charset="0"/>
                        </a:rPr>
                        <a:t>1</a:t>
                      </a:r>
                      <a:endParaRPr lang="fr-CA" sz="12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extLst>
                  <a:ext uri="{0D108BD9-81ED-4DB2-BD59-A6C34878D82A}">
                    <a16:rowId xmlns="" xmlns:a16="http://schemas.microsoft.com/office/drawing/2014/main" val="10003"/>
                  </a:ext>
                </a:extLst>
              </a:tr>
              <a:tr h="194015">
                <a:tc>
                  <a:txBody>
                    <a:bodyPr/>
                    <a:lstStyle/>
                    <a:p>
                      <a:pPr algn="ctr">
                        <a:lnSpc>
                          <a:spcPct val="115000"/>
                        </a:lnSpc>
                        <a:spcAft>
                          <a:spcPts val="0"/>
                        </a:spcAft>
                      </a:pPr>
                      <a:r>
                        <a:rPr lang="fr-CA" sz="1200" dirty="0">
                          <a:effectLst/>
                          <a:latin typeface="Calibri" pitchFamily="34" charset="0"/>
                          <a:cs typeface="Calibri" pitchFamily="34" charset="0"/>
                        </a:rPr>
                        <a:t>2</a:t>
                      </a:r>
                      <a:endParaRPr lang="fr-CA" sz="12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extLst>
                  <a:ext uri="{0D108BD9-81ED-4DB2-BD59-A6C34878D82A}">
                    <a16:rowId xmlns="" xmlns:a16="http://schemas.microsoft.com/office/drawing/2014/main" val="10004"/>
                  </a:ext>
                </a:extLst>
              </a:tr>
              <a:tr h="194015">
                <a:tc>
                  <a:txBody>
                    <a:bodyPr/>
                    <a:lstStyle/>
                    <a:p>
                      <a:pPr algn="ctr">
                        <a:lnSpc>
                          <a:spcPct val="115000"/>
                        </a:lnSpc>
                        <a:spcAft>
                          <a:spcPts val="0"/>
                        </a:spcAft>
                      </a:pPr>
                      <a:r>
                        <a:rPr lang="fr-CA" sz="1200" dirty="0">
                          <a:effectLst/>
                          <a:latin typeface="Calibri" pitchFamily="34" charset="0"/>
                          <a:cs typeface="Calibri" pitchFamily="34" charset="0"/>
                        </a:rPr>
                        <a:t>3</a:t>
                      </a:r>
                      <a:endParaRPr lang="fr-CA" sz="12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extLst>
                  <a:ext uri="{0D108BD9-81ED-4DB2-BD59-A6C34878D82A}">
                    <a16:rowId xmlns="" xmlns:a16="http://schemas.microsoft.com/office/drawing/2014/main" val="10005"/>
                  </a:ext>
                </a:extLst>
              </a:tr>
              <a:tr h="194015">
                <a:tc>
                  <a:txBody>
                    <a:bodyPr/>
                    <a:lstStyle/>
                    <a:p>
                      <a:pPr algn="ctr">
                        <a:lnSpc>
                          <a:spcPct val="115000"/>
                        </a:lnSpc>
                        <a:spcAft>
                          <a:spcPts val="0"/>
                        </a:spcAft>
                      </a:pPr>
                      <a:r>
                        <a:rPr lang="fr-CA" sz="1200" dirty="0">
                          <a:effectLst/>
                          <a:latin typeface="Calibri" pitchFamily="34" charset="0"/>
                          <a:cs typeface="Calibri" pitchFamily="34" charset="0"/>
                        </a:rPr>
                        <a:t>4</a:t>
                      </a:r>
                      <a:endParaRPr lang="fr-CA" sz="12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extLst>
                  <a:ext uri="{0D108BD9-81ED-4DB2-BD59-A6C34878D82A}">
                    <a16:rowId xmlns="" xmlns:a16="http://schemas.microsoft.com/office/drawing/2014/main" val="10006"/>
                  </a:ext>
                </a:extLst>
              </a:tr>
              <a:tr h="194015">
                <a:tc>
                  <a:txBody>
                    <a:bodyPr/>
                    <a:lstStyle/>
                    <a:p>
                      <a:pPr algn="ctr">
                        <a:lnSpc>
                          <a:spcPct val="115000"/>
                        </a:lnSpc>
                        <a:spcAft>
                          <a:spcPts val="0"/>
                        </a:spcAft>
                      </a:pPr>
                      <a:r>
                        <a:rPr lang="fr-CA" sz="1200" dirty="0">
                          <a:effectLst/>
                          <a:latin typeface="Calibri" pitchFamily="34" charset="0"/>
                          <a:cs typeface="Calibri" pitchFamily="34" charset="0"/>
                        </a:rPr>
                        <a:t>5</a:t>
                      </a:r>
                      <a:endParaRPr lang="fr-CA" sz="12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extLst>
                  <a:ext uri="{0D108BD9-81ED-4DB2-BD59-A6C34878D82A}">
                    <a16:rowId xmlns="" xmlns:a16="http://schemas.microsoft.com/office/drawing/2014/main" val="10007"/>
                  </a:ext>
                </a:extLst>
              </a:tr>
              <a:tr h="194015">
                <a:tc>
                  <a:txBody>
                    <a:bodyPr/>
                    <a:lstStyle/>
                    <a:p>
                      <a:pPr algn="ctr">
                        <a:lnSpc>
                          <a:spcPct val="115000"/>
                        </a:lnSpc>
                        <a:spcAft>
                          <a:spcPts val="0"/>
                        </a:spcAft>
                      </a:pPr>
                      <a:r>
                        <a:rPr lang="fr-CA" sz="1200" dirty="0">
                          <a:effectLst/>
                          <a:latin typeface="Calibri" pitchFamily="34" charset="0"/>
                          <a:cs typeface="Calibri" pitchFamily="34" charset="0"/>
                        </a:rPr>
                        <a:t>6</a:t>
                      </a:r>
                      <a:endParaRPr lang="fr-CA" sz="12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extLst>
                  <a:ext uri="{0D108BD9-81ED-4DB2-BD59-A6C34878D82A}">
                    <a16:rowId xmlns="" xmlns:a16="http://schemas.microsoft.com/office/drawing/2014/main" val="10008"/>
                  </a:ext>
                </a:extLst>
              </a:tr>
              <a:tr h="194015">
                <a:tc>
                  <a:txBody>
                    <a:bodyPr/>
                    <a:lstStyle/>
                    <a:p>
                      <a:pPr algn="ctr">
                        <a:lnSpc>
                          <a:spcPct val="115000"/>
                        </a:lnSpc>
                        <a:spcAft>
                          <a:spcPts val="0"/>
                        </a:spcAft>
                      </a:pPr>
                      <a:r>
                        <a:rPr lang="fr-CA" sz="1200" dirty="0">
                          <a:effectLst/>
                          <a:latin typeface="Calibri" pitchFamily="34" charset="0"/>
                          <a:cs typeface="Calibri" pitchFamily="34" charset="0"/>
                        </a:rPr>
                        <a:t>7</a:t>
                      </a:r>
                      <a:endParaRPr lang="fr-CA" sz="12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extLst>
                  <a:ext uri="{0D108BD9-81ED-4DB2-BD59-A6C34878D82A}">
                    <a16:rowId xmlns="" xmlns:a16="http://schemas.microsoft.com/office/drawing/2014/main" val="10009"/>
                  </a:ext>
                </a:extLst>
              </a:tr>
              <a:tr h="194015">
                <a:tc>
                  <a:txBody>
                    <a:bodyPr/>
                    <a:lstStyle/>
                    <a:p>
                      <a:pPr algn="ctr">
                        <a:lnSpc>
                          <a:spcPct val="115000"/>
                        </a:lnSpc>
                        <a:spcAft>
                          <a:spcPts val="0"/>
                        </a:spcAft>
                      </a:pPr>
                      <a:r>
                        <a:rPr lang="fr-CA" sz="1200" dirty="0">
                          <a:effectLst/>
                          <a:latin typeface="Calibri" pitchFamily="34" charset="0"/>
                          <a:cs typeface="Calibri" pitchFamily="34" charset="0"/>
                        </a:rPr>
                        <a:t>8</a:t>
                      </a:r>
                      <a:endParaRPr lang="fr-CA" sz="12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extLst>
                  <a:ext uri="{0D108BD9-81ED-4DB2-BD59-A6C34878D82A}">
                    <a16:rowId xmlns="" xmlns:a16="http://schemas.microsoft.com/office/drawing/2014/main" val="10010"/>
                  </a:ext>
                </a:extLst>
              </a:tr>
              <a:tr h="194015">
                <a:tc>
                  <a:txBody>
                    <a:bodyPr/>
                    <a:lstStyle/>
                    <a:p>
                      <a:pPr algn="ctr">
                        <a:lnSpc>
                          <a:spcPct val="115000"/>
                        </a:lnSpc>
                        <a:spcAft>
                          <a:spcPts val="0"/>
                        </a:spcAft>
                      </a:pPr>
                      <a:r>
                        <a:rPr lang="fr-CA" sz="1200" dirty="0">
                          <a:effectLst/>
                          <a:latin typeface="Calibri" pitchFamily="34" charset="0"/>
                          <a:cs typeface="Calibri" pitchFamily="34" charset="0"/>
                        </a:rPr>
                        <a:t>9</a:t>
                      </a:r>
                      <a:endParaRPr lang="fr-CA" sz="12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extLst>
                  <a:ext uri="{0D108BD9-81ED-4DB2-BD59-A6C34878D82A}">
                    <a16:rowId xmlns="" xmlns:a16="http://schemas.microsoft.com/office/drawing/2014/main" val="10011"/>
                  </a:ext>
                </a:extLst>
              </a:tr>
              <a:tr h="221057">
                <a:tc>
                  <a:txBody>
                    <a:bodyPr/>
                    <a:lstStyle/>
                    <a:p>
                      <a:pPr algn="ctr">
                        <a:lnSpc>
                          <a:spcPct val="115000"/>
                        </a:lnSpc>
                        <a:spcAft>
                          <a:spcPts val="0"/>
                        </a:spcAft>
                      </a:pPr>
                      <a:r>
                        <a:rPr lang="fr-CA" sz="1200" dirty="0">
                          <a:effectLst/>
                          <a:latin typeface="Calibri" pitchFamily="34" charset="0"/>
                          <a:cs typeface="Calibri" pitchFamily="34" charset="0"/>
                        </a:rPr>
                        <a:t>10</a:t>
                      </a:r>
                      <a:endParaRPr lang="fr-CA" sz="12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extLst>
                  <a:ext uri="{0D108BD9-81ED-4DB2-BD59-A6C34878D82A}">
                    <a16:rowId xmlns="" xmlns:a16="http://schemas.microsoft.com/office/drawing/2014/main" val="10012"/>
                  </a:ext>
                </a:extLst>
              </a:tr>
              <a:tr h="221057">
                <a:tc>
                  <a:txBody>
                    <a:bodyPr/>
                    <a:lstStyle/>
                    <a:p>
                      <a:pPr algn="ctr">
                        <a:lnSpc>
                          <a:spcPct val="115000"/>
                        </a:lnSpc>
                        <a:spcAft>
                          <a:spcPts val="0"/>
                        </a:spcAft>
                      </a:pPr>
                      <a:r>
                        <a:rPr lang="fr-CA" sz="1200" dirty="0">
                          <a:effectLst/>
                          <a:latin typeface="Calibri" pitchFamily="34" charset="0"/>
                          <a:cs typeface="Calibri" pitchFamily="34" charset="0"/>
                        </a:rPr>
                        <a:t>11</a:t>
                      </a:r>
                      <a:endParaRPr lang="fr-CA" sz="12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extLst>
                  <a:ext uri="{0D108BD9-81ED-4DB2-BD59-A6C34878D82A}">
                    <a16:rowId xmlns="" xmlns:a16="http://schemas.microsoft.com/office/drawing/2014/main" val="10013"/>
                  </a:ext>
                </a:extLst>
              </a:tr>
              <a:tr h="221057">
                <a:tc>
                  <a:txBody>
                    <a:bodyPr/>
                    <a:lstStyle/>
                    <a:p>
                      <a:pPr algn="ctr">
                        <a:lnSpc>
                          <a:spcPct val="115000"/>
                        </a:lnSpc>
                        <a:spcAft>
                          <a:spcPts val="0"/>
                        </a:spcAft>
                      </a:pPr>
                      <a:r>
                        <a:rPr lang="fr-CA" sz="1200" dirty="0">
                          <a:effectLst/>
                          <a:latin typeface="Calibri" pitchFamily="34" charset="0"/>
                          <a:cs typeface="Calibri" pitchFamily="34" charset="0"/>
                        </a:rPr>
                        <a:t>12</a:t>
                      </a:r>
                      <a:endParaRPr lang="fr-CA" sz="12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extLst>
                  <a:ext uri="{0D108BD9-81ED-4DB2-BD59-A6C34878D82A}">
                    <a16:rowId xmlns="" xmlns:a16="http://schemas.microsoft.com/office/drawing/2014/main" val="10014"/>
                  </a:ext>
                </a:extLst>
              </a:tr>
              <a:tr h="221057">
                <a:tc>
                  <a:txBody>
                    <a:bodyPr/>
                    <a:lstStyle/>
                    <a:p>
                      <a:pPr algn="ctr">
                        <a:lnSpc>
                          <a:spcPct val="115000"/>
                        </a:lnSpc>
                        <a:spcAft>
                          <a:spcPts val="0"/>
                        </a:spcAft>
                      </a:pPr>
                      <a:r>
                        <a:rPr lang="fr-CA" sz="1200" dirty="0">
                          <a:effectLst/>
                          <a:latin typeface="Calibri" pitchFamily="34" charset="0"/>
                          <a:cs typeface="Calibri" pitchFamily="34" charset="0"/>
                        </a:rPr>
                        <a:t>13</a:t>
                      </a:r>
                      <a:endParaRPr lang="fr-CA" sz="12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extLst>
                  <a:ext uri="{0D108BD9-81ED-4DB2-BD59-A6C34878D82A}">
                    <a16:rowId xmlns="" xmlns:a16="http://schemas.microsoft.com/office/drawing/2014/main" val="10015"/>
                  </a:ext>
                </a:extLst>
              </a:tr>
              <a:tr h="221057">
                <a:tc>
                  <a:txBody>
                    <a:bodyPr/>
                    <a:lstStyle/>
                    <a:p>
                      <a:pPr algn="ctr">
                        <a:lnSpc>
                          <a:spcPct val="115000"/>
                        </a:lnSpc>
                        <a:spcAft>
                          <a:spcPts val="0"/>
                        </a:spcAft>
                      </a:pPr>
                      <a:r>
                        <a:rPr lang="fr-CA" sz="1200" dirty="0">
                          <a:effectLst/>
                          <a:latin typeface="Calibri" pitchFamily="34" charset="0"/>
                          <a:cs typeface="Calibri" pitchFamily="34" charset="0"/>
                        </a:rPr>
                        <a:t>14</a:t>
                      </a:r>
                      <a:endParaRPr lang="fr-CA" sz="12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extLst>
                  <a:ext uri="{0D108BD9-81ED-4DB2-BD59-A6C34878D82A}">
                    <a16:rowId xmlns="" xmlns:a16="http://schemas.microsoft.com/office/drawing/2014/main" val="10016"/>
                  </a:ext>
                </a:extLst>
              </a:tr>
              <a:tr h="194015">
                <a:tc>
                  <a:txBody>
                    <a:bodyPr/>
                    <a:lstStyle/>
                    <a:p>
                      <a:pPr algn="ctr">
                        <a:lnSpc>
                          <a:spcPct val="115000"/>
                        </a:lnSpc>
                        <a:spcAft>
                          <a:spcPts val="0"/>
                        </a:spcAft>
                      </a:pPr>
                      <a:r>
                        <a:rPr lang="fr-CA" sz="1200" dirty="0">
                          <a:effectLst/>
                          <a:latin typeface="Calibri" pitchFamily="34" charset="0"/>
                          <a:cs typeface="Calibri" pitchFamily="34" charset="0"/>
                        </a:rPr>
                        <a:t>15</a:t>
                      </a:r>
                      <a:endParaRPr lang="fr-CA" sz="12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extLst>
                  <a:ext uri="{0D108BD9-81ED-4DB2-BD59-A6C34878D82A}">
                    <a16:rowId xmlns="" xmlns:a16="http://schemas.microsoft.com/office/drawing/2014/main" val="10017"/>
                  </a:ext>
                </a:extLst>
              </a:tr>
              <a:tr h="221057">
                <a:tc>
                  <a:txBody>
                    <a:bodyPr/>
                    <a:lstStyle/>
                    <a:p>
                      <a:pPr algn="ctr">
                        <a:lnSpc>
                          <a:spcPct val="115000"/>
                        </a:lnSpc>
                        <a:spcAft>
                          <a:spcPts val="0"/>
                        </a:spcAft>
                      </a:pPr>
                      <a:r>
                        <a:rPr lang="fr-CA" sz="1200" dirty="0">
                          <a:effectLst/>
                          <a:latin typeface="Calibri" pitchFamily="34" charset="0"/>
                          <a:cs typeface="Calibri" pitchFamily="34" charset="0"/>
                        </a:rPr>
                        <a:t>16</a:t>
                      </a:r>
                      <a:endParaRPr lang="fr-CA" sz="12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extLst>
                  <a:ext uri="{0D108BD9-81ED-4DB2-BD59-A6C34878D82A}">
                    <a16:rowId xmlns="" xmlns:a16="http://schemas.microsoft.com/office/drawing/2014/main" val="10018"/>
                  </a:ext>
                </a:extLst>
              </a:tr>
              <a:tr h="221057">
                <a:tc>
                  <a:txBody>
                    <a:bodyPr/>
                    <a:lstStyle/>
                    <a:p>
                      <a:pPr algn="ctr">
                        <a:lnSpc>
                          <a:spcPct val="115000"/>
                        </a:lnSpc>
                        <a:spcAft>
                          <a:spcPts val="0"/>
                        </a:spcAft>
                      </a:pPr>
                      <a:r>
                        <a:rPr lang="fr-CA" sz="1200" dirty="0">
                          <a:effectLst/>
                          <a:latin typeface="Calibri" pitchFamily="34" charset="0"/>
                          <a:cs typeface="Calibri" pitchFamily="34" charset="0"/>
                        </a:rPr>
                        <a:t>17</a:t>
                      </a:r>
                      <a:endParaRPr lang="fr-CA" sz="12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extLst>
                  <a:ext uri="{0D108BD9-81ED-4DB2-BD59-A6C34878D82A}">
                    <a16:rowId xmlns="" xmlns:a16="http://schemas.microsoft.com/office/drawing/2014/main" val="10019"/>
                  </a:ext>
                </a:extLst>
              </a:tr>
              <a:tr h="221057">
                <a:tc>
                  <a:txBody>
                    <a:bodyPr/>
                    <a:lstStyle/>
                    <a:p>
                      <a:pPr algn="ctr">
                        <a:lnSpc>
                          <a:spcPct val="115000"/>
                        </a:lnSpc>
                        <a:spcAft>
                          <a:spcPts val="0"/>
                        </a:spcAft>
                      </a:pPr>
                      <a:r>
                        <a:rPr lang="fr-CA" sz="1200" dirty="0">
                          <a:effectLst/>
                          <a:latin typeface="Calibri" pitchFamily="34" charset="0"/>
                          <a:cs typeface="Calibri" pitchFamily="34" charset="0"/>
                        </a:rPr>
                        <a:t>18</a:t>
                      </a:r>
                      <a:endParaRPr lang="fr-CA" sz="12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extLst>
                  <a:ext uri="{0D108BD9-81ED-4DB2-BD59-A6C34878D82A}">
                    <a16:rowId xmlns="" xmlns:a16="http://schemas.microsoft.com/office/drawing/2014/main" val="10020"/>
                  </a:ext>
                </a:extLst>
              </a:tr>
              <a:tr h="0">
                <a:tc>
                  <a:txBody>
                    <a:bodyPr/>
                    <a:lstStyle/>
                    <a:p>
                      <a:pPr algn="ctr">
                        <a:lnSpc>
                          <a:spcPct val="115000"/>
                        </a:lnSpc>
                        <a:spcAft>
                          <a:spcPts val="0"/>
                        </a:spcAft>
                      </a:pPr>
                      <a:r>
                        <a:rPr lang="fr-CA" sz="1200" dirty="0">
                          <a:effectLst/>
                          <a:latin typeface="Calibri" pitchFamily="34" charset="0"/>
                          <a:cs typeface="Calibri" pitchFamily="34" charset="0"/>
                        </a:rPr>
                        <a:t>19</a:t>
                      </a:r>
                      <a:endParaRPr lang="fr-CA" sz="12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extLst>
                  <a:ext uri="{0D108BD9-81ED-4DB2-BD59-A6C34878D82A}">
                    <a16:rowId xmlns="" xmlns:a16="http://schemas.microsoft.com/office/drawing/2014/main" val="10021"/>
                  </a:ext>
                </a:extLst>
              </a:tr>
              <a:tr h="221057">
                <a:tc>
                  <a:txBody>
                    <a:bodyPr/>
                    <a:lstStyle/>
                    <a:p>
                      <a:pPr algn="ctr">
                        <a:lnSpc>
                          <a:spcPct val="115000"/>
                        </a:lnSpc>
                        <a:spcAft>
                          <a:spcPts val="0"/>
                        </a:spcAft>
                      </a:pPr>
                      <a:r>
                        <a:rPr lang="fr-CA" sz="1200" dirty="0">
                          <a:effectLst/>
                          <a:latin typeface="Calibri" pitchFamily="34" charset="0"/>
                          <a:cs typeface="Calibri" pitchFamily="34" charset="0"/>
                        </a:rPr>
                        <a:t>20</a:t>
                      </a:r>
                      <a:endParaRPr lang="fr-CA" sz="12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extLst>
                  <a:ext uri="{0D108BD9-81ED-4DB2-BD59-A6C34878D82A}">
                    <a16:rowId xmlns="" xmlns:a16="http://schemas.microsoft.com/office/drawing/2014/main" val="10022"/>
                  </a:ext>
                </a:extLst>
              </a:tr>
            </a:tbl>
          </a:graphicData>
        </a:graphic>
      </p:graphicFrame>
      <p:sp>
        <p:nvSpPr>
          <p:cNvPr id="4" name="Title 3"/>
          <p:cNvSpPr>
            <a:spLocks noGrp="1"/>
          </p:cNvSpPr>
          <p:nvPr>
            <p:ph type="title"/>
            <p:custDataLst>
              <p:tags r:id="rId2"/>
            </p:custDataLst>
          </p:nvPr>
        </p:nvSpPr>
        <p:spPr>
          <a:xfrm>
            <a:off x="69256" y="1"/>
            <a:ext cx="4274057" cy="1133970"/>
          </a:xfrm>
        </p:spPr>
        <p:txBody>
          <a:bodyPr/>
          <a:lstStyle/>
          <a:p>
            <a:pPr algn="l"/>
            <a:r>
              <a:rPr lang="en-US" sz="3000" dirty="0" smtClean="0"/>
              <a:t>Grille </a:t>
            </a:r>
            <a:r>
              <a:rPr lang="en-US" sz="3000" dirty="0" err="1" smtClean="0"/>
              <a:t>d’évaluation</a:t>
            </a:r>
            <a:r>
              <a:rPr lang="en-US" sz="3000" dirty="0" smtClean="0"/>
              <a:t> 1</a:t>
            </a:r>
            <a:br>
              <a:rPr lang="en-US" sz="3000" dirty="0" smtClean="0"/>
            </a:br>
            <a:r>
              <a:rPr lang="fr-FR" sz="2400" dirty="0" smtClean="0"/>
              <a:t>Manifestations observables</a:t>
            </a:r>
            <a:endParaRPr lang="en-US" sz="2400" i="1" dirty="0"/>
          </a:p>
        </p:txBody>
      </p:sp>
      <p:sp>
        <p:nvSpPr>
          <p:cNvPr id="5" name="ZoneTexte 4"/>
          <p:cNvSpPr txBox="1"/>
          <p:nvPr>
            <p:custDataLst>
              <p:tags r:id="rId3"/>
            </p:custDataLst>
          </p:nvPr>
        </p:nvSpPr>
        <p:spPr>
          <a:xfrm>
            <a:off x="4625393" y="114300"/>
            <a:ext cx="2232607" cy="369332"/>
          </a:xfrm>
          <a:prstGeom prst="rect">
            <a:avLst/>
          </a:prstGeom>
          <a:noFill/>
        </p:spPr>
        <p:txBody>
          <a:bodyPr wrap="square" rtlCol="0">
            <a:spAutoFit/>
          </a:bodyPr>
          <a:lstStyle/>
          <a:p>
            <a:r>
              <a:rPr lang="fr-CA" dirty="0">
                <a:latin typeface="Calibri" pitchFamily="34" charset="0"/>
                <a:cs typeface="Calibri" pitchFamily="34" charset="0"/>
              </a:rPr>
              <a:t>Date</a:t>
            </a:r>
            <a:r>
              <a:rPr lang="fr-CA" dirty="0" smtClean="0">
                <a:latin typeface="Calibri" pitchFamily="34" charset="0"/>
                <a:cs typeface="Calibri" pitchFamily="34" charset="0"/>
              </a:rPr>
              <a:t>:</a:t>
            </a:r>
            <a:r>
              <a:rPr lang="fr-CA" dirty="0">
                <a:latin typeface="Calibri" pitchFamily="34" charset="0"/>
                <a:cs typeface="Calibri" pitchFamily="34" charset="0"/>
              </a:rPr>
              <a:t> </a:t>
            </a:r>
            <a:r>
              <a:rPr lang="fr-CA" dirty="0" smtClean="0">
                <a:latin typeface="Calibri" pitchFamily="34" charset="0"/>
                <a:cs typeface="Calibri" pitchFamily="34" charset="0"/>
              </a:rPr>
              <a:t>_____________</a:t>
            </a:r>
          </a:p>
        </p:txBody>
      </p:sp>
    </p:spTree>
    <p:extLst>
      <p:ext uri="{BB962C8B-B14F-4D97-AF65-F5344CB8AC3E}">
        <p14:creationId xmlns:p14="http://schemas.microsoft.com/office/powerpoint/2010/main" xmlns="" val="33391264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lstStyle/>
          <a:p>
            <a:r>
              <a:rPr lang="fr-CA" dirty="0" smtClean="0"/>
              <a:t>Grille globale</a:t>
            </a:r>
            <a:endParaRPr lang="fr-CA" dirty="0"/>
          </a:p>
        </p:txBody>
      </p:sp>
      <p:sp>
        <p:nvSpPr>
          <p:cNvPr id="3" name="Espace réservé du contenu 2"/>
          <p:cNvSpPr>
            <a:spLocks noGrp="1"/>
          </p:cNvSpPr>
          <p:nvPr>
            <p:ph sz="half" idx="1"/>
            <p:custDataLst>
              <p:tags r:id="rId2"/>
            </p:custDataLst>
          </p:nvPr>
        </p:nvSpPr>
        <p:spPr/>
        <p:txBody>
          <a:bodyPr/>
          <a:lstStyle/>
          <a:p>
            <a:endParaRPr lang="fr-CA"/>
          </a:p>
        </p:txBody>
      </p:sp>
      <p:sp>
        <p:nvSpPr>
          <p:cNvPr id="4" name="Espace réservé du contenu 3"/>
          <p:cNvSpPr>
            <a:spLocks noGrp="1"/>
          </p:cNvSpPr>
          <p:nvPr>
            <p:ph sz="half" idx="2"/>
            <p:custDataLst>
              <p:tags r:id="rId3"/>
            </p:custDataLst>
          </p:nvPr>
        </p:nvSpPr>
        <p:spPr/>
        <p:txBody>
          <a:bodyPr/>
          <a:lstStyle/>
          <a:p>
            <a:endParaRPr lang="fr-CA"/>
          </a:p>
        </p:txBody>
      </p:sp>
      <p:sp>
        <p:nvSpPr>
          <p:cNvPr id="5" name="Espace réservé du numéro de diapositive 4"/>
          <p:cNvSpPr>
            <a:spLocks noGrp="1"/>
          </p:cNvSpPr>
          <p:nvPr>
            <p:ph type="sldNum" sz="quarter" idx="12"/>
            <p:custDataLst>
              <p:tags r:id="rId4"/>
            </p:custDataLst>
          </p:nvPr>
        </p:nvSpPr>
        <p:spPr/>
        <p:txBody>
          <a:bodyPr/>
          <a:lstStyle/>
          <a:p>
            <a:fld id="{027FB875-5C85-AB42-9DC5-178568A424B8}" type="slidenum">
              <a:rPr lang="en-US" smtClean="0"/>
              <a:pPr/>
              <a:t>22</a:t>
            </a:fld>
            <a:endParaRPr lang="en-US"/>
          </a:p>
        </p:txBody>
      </p:sp>
      <p:graphicFrame>
        <p:nvGraphicFramePr>
          <p:cNvPr id="6" name="Tableau 5"/>
          <p:cNvGraphicFramePr>
            <a:graphicFrameLocks noGrp="1"/>
          </p:cNvGraphicFramePr>
          <p:nvPr>
            <p:custDataLst>
              <p:tags r:id="rId5"/>
            </p:custDataLst>
            <p:extLst/>
          </p:nvPr>
        </p:nvGraphicFramePr>
        <p:xfrm>
          <a:off x="-4" y="-7"/>
          <a:ext cx="6858004" cy="9139519"/>
        </p:xfrm>
        <a:graphic>
          <a:graphicData uri="http://schemas.openxmlformats.org/drawingml/2006/table">
            <a:tbl>
              <a:tblPr firstRow="1" firstCol="1" bandRow="1">
                <a:tableStyleId>{D7AC3CCA-C797-4891-BE02-D94E43425B78}</a:tableStyleId>
              </a:tblPr>
              <a:tblGrid>
                <a:gridCol w="298255">
                  <a:extLst>
                    <a:ext uri="{9D8B030D-6E8A-4147-A177-3AD203B41FA5}">
                      <a16:colId xmlns="" xmlns:a16="http://schemas.microsoft.com/office/drawing/2014/main" val="20000"/>
                    </a:ext>
                  </a:extLst>
                </a:gridCol>
                <a:gridCol w="1073349">
                  <a:extLst>
                    <a:ext uri="{9D8B030D-6E8A-4147-A177-3AD203B41FA5}">
                      <a16:colId xmlns="" xmlns:a16="http://schemas.microsoft.com/office/drawing/2014/main" val="20001"/>
                    </a:ext>
                  </a:extLst>
                </a:gridCol>
                <a:gridCol w="664029">
                  <a:extLst>
                    <a:ext uri="{9D8B030D-6E8A-4147-A177-3AD203B41FA5}">
                      <a16:colId xmlns="" xmlns:a16="http://schemas.microsoft.com/office/drawing/2014/main" val="20002"/>
                    </a:ext>
                  </a:extLst>
                </a:gridCol>
                <a:gridCol w="391885">
                  <a:extLst>
                    <a:ext uri="{9D8B030D-6E8A-4147-A177-3AD203B41FA5}">
                      <a16:colId xmlns="" xmlns:a16="http://schemas.microsoft.com/office/drawing/2014/main" val="20003"/>
                    </a:ext>
                  </a:extLst>
                </a:gridCol>
                <a:gridCol w="348343">
                  <a:extLst>
                    <a:ext uri="{9D8B030D-6E8A-4147-A177-3AD203B41FA5}">
                      <a16:colId xmlns="" xmlns:a16="http://schemas.microsoft.com/office/drawing/2014/main" val="20004"/>
                    </a:ext>
                  </a:extLst>
                </a:gridCol>
                <a:gridCol w="696686">
                  <a:extLst>
                    <a:ext uri="{9D8B030D-6E8A-4147-A177-3AD203B41FA5}">
                      <a16:colId xmlns="" xmlns:a16="http://schemas.microsoft.com/office/drawing/2014/main" val="20007"/>
                    </a:ext>
                  </a:extLst>
                </a:gridCol>
                <a:gridCol w="304800">
                  <a:extLst>
                    <a:ext uri="{9D8B030D-6E8A-4147-A177-3AD203B41FA5}">
                      <a16:colId xmlns="" xmlns:a16="http://schemas.microsoft.com/office/drawing/2014/main" val="20005"/>
                    </a:ext>
                  </a:extLst>
                </a:gridCol>
                <a:gridCol w="337457">
                  <a:extLst>
                    <a:ext uri="{9D8B030D-6E8A-4147-A177-3AD203B41FA5}">
                      <a16:colId xmlns="" xmlns:a16="http://schemas.microsoft.com/office/drawing/2014/main" val="20008"/>
                    </a:ext>
                  </a:extLst>
                </a:gridCol>
                <a:gridCol w="685800">
                  <a:extLst>
                    <a:ext uri="{9D8B030D-6E8A-4147-A177-3AD203B41FA5}">
                      <a16:colId xmlns="" xmlns:a16="http://schemas.microsoft.com/office/drawing/2014/main" val="20006"/>
                    </a:ext>
                  </a:extLst>
                </a:gridCol>
                <a:gridCol w="293914">
                  <a:extLst>
                    <a:ext uri="{9D8B030D-6E8A-4147-A177-3AD203B41FA5}">
                      <a16:colId xmlns="" xmlns:a16="http://schemas.microsoft.com/office/drawing/2014/main" val="20009"/>
                    </a:ext>
                  </a:extLst>
                </a:gridCol>
                <a:gridCol w="315686">
                  <a:extLst>
                    <a:ext uri="{9D8B030D-6E8A-4147-A177-3AD203B41FA5}">
                      <a16:colId xmlns="" xmlns:a16="http://schemas.microsoft.com/office/drawing/2014/main" val="20010"/>
                    </a:ext>
                  </a:extLst>
                </a:gridCol>
                <a:gridCol w="674914">
                  <a:extLst>
                    <a:ext uri="{9D8B030D-6E8A-4147-A177-3AD203B41FA5}">
                      <a16:colId xmlns="" xmlns:a16="http://schemas.microsoft.com/office/drawing/2014/main" val="20011"/>
                    </a:ext>
                  </a:extLst>
                </a:gridCol>
                <a:gridCol w="370116">
                  <a:extLst>
                    <a:ext uri="{9D8B030D-6E8A-4147-A177-3AD203B41FA5}">
                      <a16:colId xmlns="" xmlns:a16="http://schemas.microsoft.com/office/drawing/2014/main" val="20012"/>
                    </a:ext>
                  </a:extLst>
                </a:gridCol>
                <a:gridCol w="402770">
                  <a:extLst>
                    <a:ext uri="{9D8B030D-6E8A-4147-A177-3AD203B41FA5}">
                      <a16:colId xmlns="" xmlns:a16="http://schemas.microsoft.com/office/drawing/2014/main" val="20013"/>
                    </a:ext>
                  </a:extLst>
                </a:gridCol>
              </a:tblGrid>
              <a:tr h="312490">
                <a:tc gridSpan="14">
                  <a:txBody>
                    <a:bodyPr/>
                    <a:lstStyle/>
                    <a:p>
                      <a:pPr indent="89535" algn="ctr">
                        <a:lnSpc>
                          <a:spcPct val="115000"/>
                        </a:lnSpc>
                        <a:spcAft>
                          <a:spcPts val="0"/>
                        </a:spcAft>
                      </a:pPr>
                      <a:r>
                        <a:rPr lang="fr-CA" sz="1800" b="0" dirty="0" smtClean="0">
                          <a:effectLst/>
                          <a:latin typeface="Calibri" pitchFamily="34" charset="0"/>
                          <a:ea typeface="Calibri" panose="020F0502020204030204" pitchFamily="34" charset="0"/>
                          <a:cs typeface="Calibri" pitchFamily="34" charset="0"/>
                        </a:rPr>
                        <a:t>Grille</a:t>
                      </a:r>
                      <a:r>
                        <a:rPr lang="fr-CA" sz="1800" b="0" baseline="0" dirty="0" smtClean="0">
                          <a:effectLst/>
                          <a:latin typeface="Calibri" pitchFamily="34" charset="0"/>
                          <a:ea typeface="Calibri" panose="020F0502020204030204" pitchFamily="34" charset="0"/>
                          <a:cs typeface="Calibri" pitchFamily="34" charset="0"/>
                        </a:rPr>
                        <a:t> d’évaluation 2                            Synthèse d’évaluation de l’activité</a:t>
                      </a:r>
                      <a:endParaRPr lang="fr-CA" sz="1800" b="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hMerge="1">
                  <a:txBody>
                    <a:bodyPr/>
                    <a:lstStyle/>
                    <a:p>
                      <a:endParaRPr lang="fr-CA"/>
                    </a:p>
                  </a:txBody>
                  <a:tcPr/>
                </a:tc>
                <a:tc hMerge="1">
                  <a:txBody>
                    <a:bodyPr/>
                    <a:lstStyle/>
                    <a:p>
                      <a:pPr algn="ctr">
                        <a:lnSpc>
                          <a:spcPct val="115000"/>
                        </a:lnSpc>
                        <a:spcAft>
                          <a:spcPts val="0"/>
                        </a:spcAft>
                      </a:pPr>
                      <a:endParaRPr lang="fr-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570" marR="39570" marT="0" marB="0">
                    <a:solidFill>
                      <a:schemeClr val="bg1"/>
                    </a:solidFill>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endParaRPr lang="fr-CA"/>
                    </a:p>
                  </a:txBody>
                  <a:tcPr/>
                </a:tc>
                <a:tc hMerge="1">
                  <a:txBody>
                    <a:bodyPr/>
                    <a:lstStyle/>
                    <a:p>
                      <a:pPr algn="ctr">
                        <a:lnSpc>
                          <a:spcPct val="115000"/>
                        </a:lnSpc>
                        <a:spcAft>
                          <a:spcPts val="0"/>
                        </a:spcAft>
                      </a:pPr>
                      <a:endParaRPr lang="fr-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570" marR="39570" marT="0" marB="0">
                    <a:solidFill>
                      <a:schemeClr val="bg1"/>
                    </a:solidFill>
                  </a:tcPr>
                </a:tc>
                <a:tc hMerge="1">
                  <a:txBody>
                    <a:bodyPr/>
                    <a:lstStyle/>
                    <a:p>
                      <a:endParaRPr lang="fr-CA"/>
                    </a:p>
                  </a:txBody>
                  <a:tcPr/>
                </a:tc>
                <a:tc hMerge="1">
                  <a:txBody>
                    <a:bodyPr/>
                    <a:lstStyle/>
                    <a:p>
                      <a:endParaRPr lang="fr-CA"/>
                    </a:p>
                  </a:txBody>
                  <a:tcPr/>
                </a:tc>
                <a:tc hMerge="1">
                  <a:txBody>
                    <a:bodyPr/>
                    <a:lstStyle/>
                    <a:p>
                      <a:pPr algn="ctr">
                        <a:lnSpc>
                          <a:spcPct val="115000"/>
                        </a:lnSpc>
                        <a:spcAft>
                          <a:spcPts val="0"/>
                        </a:spcAft>
                      </a:pPr>
                      <a:endParaRPr lang="fr-CA"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39570" marR="39570" marT="0" marB="0">
                    <a:solidFill>
                      <a:schemeClr val="bg1"/>
                    </a:solidFill>
                  </a:tcPr>
                </a:tc>
                <a:tc hMerge="1">
                  <a:txBody>
                    <a:bodyPr/>
                    <a:lstStyle/>
                    <a:p>
                      <a:endParaRPr lang="fr-CA"/>
                    </a:p>
                  </a:txBody>
                  <a:tcPr/>
                </a:tc>
                <a:tc hMerge="1">
                  <a:txBody>
                    <a:bodyPr/>
                    <a:lstStyle/>
                    <a:p>
                      <a:endParaRPr lang="fr-CA"/>
                    </a:p>
                  </a:txBody>
                  <a:tcPr/>
                </a:tc>
                <a:extLst>
                  <a:ext uri="{0D108BD9-81ED-4DB2-BD59-A6C34878D82A}">
                    <a16:rowId xmlns="" xmlns:a16="http://schemas.microsoft.com/office/drawing/2014/main" val="10000"/>
                  </a:ext>
                </a:extLst>
              </a:tr>
              <a:tr h="308003">
                <a:tc gridSpan="2">
                  <a:txBody>
                    <a:bodyPr/>
                    <a:lstStyle/>
                    <a:p>
                      <a:pPr indent="89535" algn="ctr">
                        <a:lnSpc>
                          <a:spcPct val="115000"/>
                        </a:lnSpc>
                        <a:spcAft>
                          <a:spcPts val="0"/>
                        </a:spcAft>
                      </a:pPr>
                      <a:r>
                        <a:rPr lang="fr-CA" sz="1400" b="1" dirty="0">
                          <a:effectLst/>
                          <a:latin typeface="Calibri" pitchFamily="34" charset="0"/>
                          <a:cs typeface="Calibri" pitchFamily="34" charset="0"/>
                        </a:rPr>
                        <a:t> </a:t>
                      </a:r>
                      <a:r>
                        <a:rPr lang="fr-CA" sz="1400" b="1" dirty="0" smtClean="0">
                          <a:effectLst/>
                          <a:latin typeface="Calibri" pitchFamily="34" charset="0"/>
                          <a:cs typeface="Calibri" pitchFamily="34" charset="0"/>
                        </a:rPr>
                        <a:t>Nom </a:t>
                      </a:r>
                      <a:r>
                        <a:rPr lang="fr-CA" sz="1400" b="1" dirty="0">
                          <a:effectLst/>
                          <a:latin typeface="Calibri" pitchFamily="34" charset="0"/>
                          <a:cs typeface="Calibri" pitchFamily="34" charset="0"/>
                        </a:rPr>
                        <a:t>de l’élève</a:t>
                      </a:r>
                      <a:endParaRPr lang="fr-CA" sz="1400" b="1"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hMerge="1">
                  <a:txBody>
                    <a:bodyPr/>
                    <a:lstStyle/>
                    <a:p>
                      <a:endParaRPr lang="fr-CA"/>
                    </a:p>
                  </a:txBody>
                  <a:tcPr/>
                </a:tc>
                <a:tc gridSpan="3">
                  <a:txBody>
                    <a:bodyPr/>
                    <a:lstStyle/>
                    <a:p>
                      <a:pPr algn="ctr">
                        <a:lnSpc>
                          <a:spcPct val="115000"/>
                        </a:lnSpc>
                        <a:spcAft>
                          <a:spcPts val="0"/>
                        </a:spcAft>
                      </a:pPr>
                      <a:r>
                        <a:rPr lang="fr-CA" sz="1400" b="1" dirty="0" smtClean="0">
                          <a:effectLst/>
                          <a:latin typeface="Calibri" pitchFamily="34" charset="0"/>
                          <a:ea typeface="Calibri" panose="020F0502020204030204" pitchFamily="34" charset="0"/>
                          <a:cs typeface="Calibri" pitchFamily="34" charset="0"/>
                        </a:rPr>
                        <a:t>Critère</a:t>
                      </a:r>
                      <a:r>
                        <a:rPr lang="fr-CA" sz="1400" b="1" baseline="0" dirty="0" smtClean="0">
                          <a:effectLst/>
                          <a:latin typeface="Calibri" pitchFamily="34" charset="0"/>
                          <a:ea typeface="Calibri" panose="020F0502020204030204" pitchFamily="34" charset="0"/>
                          <a:cs typeface="Calibri" pitchFamily="34" charset="0"/>
                        </a:rPr>
                        <a:t> 1</a:t>
                      </a:r>
                      <a:endParaRPr lang="fr-CA" sz="1400" b="1"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hMerge="1">
                  <a:txBody>
                    <a:bodyPr/>
                    <a:lstStyle/>
                    <a:p>
                      <a:endParaRPr lang="fr-CA"/>
                    </a:p>
                  </a:txBody>
                  <a:tcPr/>
                </a:tc>
                <a:tc hMerge="1">
                  <a:txBody>
                    <a:bodyPr/>
                    <a:lstStyle/>
                    <a:p>
                      <a:endParaRPr lang="fr-CA"/>
                    </a:p>
                  </a:txBody>
                  <a:tcPr/>
                </a:tc>
                <a:tc gridSpan="3">
                  <a:txBody>
                    <a:bodyPr/>
                    <a:lstStyle/>
                    <a:p>
                      <a:pPr algn="ctr">
                        <a:lnSpc>
                          <a:spcPct val="115000"/>
                        </a:lnSpc>
                        <a:spcAft>
                          <a:spcPts val="0"/>
                        </a:spcAft>
                      </a:pPr>
                      <a:r>
                        <a:rPr lang="fr-CA" sz="1400" b="1" dirty="0" smtClean="0">
                          <a:effectLst/>
                          <a:latin typeface="Calibri" pitchFamily="34" charset="0"/>
                          <a:ea typeface="Calibri" panose="020F0502020204030204" pitchFamily="34" charset="0"/>
                          <a:cs typeface="Calibri" pitchFamily="34" charset="0"/>
                        </a:rPr>
                        <a:t>Critère 2</a:t>
                      </a:r>
                      <a:endParaRPr lang="fr-CA" sz="1400" b="1"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hMerge="1">
                  <a:txBody>
                    <a:bodyPr/>
                    <a:lstStyle/>
                    <a:p>
                      <a:endParaRPr lang="fr-CA"/>
                    </a:p>
                  </a:txBody>
                  <a:tcPr/>
                </a:tc>
                <a:tc hMerge="1">
                  <a:txBody>
                    <a:bodyPr/>
                    <a:lstStyle/>
                    <a:p>
                      <a:endParaRPr lang="fr-CA"/>
                    </a:p>
                  </a:txBody>
                  <a:tcPr/>
                </a:tc>
                <a:tc gridSpan="3">
                  <a:txBody>
                    <a:bodyPr/>
                    <a:lstStyle/>
                    <a:p>
                      <a:pPr algn="ctr">
                        <a:lnSpc>
                          <a:spcPct val="115000"/>
                        </a:lnSpc>
                        <a:spcAft>
                          <a:spcPts val="0"/>
                        </a:spcAft>
                      </a:pPr>
                      <a:r>
                        <a:rPr lang="fr-CA" sz="1400" b="1" dirty="0" smtClean="0">
                          <a:effectLst/>
                          <a:latin typeface="Calibri" pitchFamily="34" charset="0"/>
                          <a:ea typeface="Calibri" panose="020F0502020204030204" pitchFamily="34" charset="0"/>
                          <a:cs typeface="Calibri" pitchFamily="34" charset="0"/>
                        </a:rPr>
                        <a:t>Critère 3</a:t>
                      </a:r>
                      <a:endParaRPr lang="fr-CA" sz="1400" b="1"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hMerge="1">
                  <a:txBody>
                    <a:bodyPr/>
                    <a:lstStyle/>
                    <a:p>
                      <a:endParaRPr lang="fr-CA"/>
                    </a:p>
                  </a:txBody>
                  <a:tcPr/>
                </a:tc>
                <a:tc hMerge="1">
                  <a:txBody>
                    <a:bodyPr/>
                    <a:lstStyle/>
                    <a:p>
                      <a:endParaRPr lang="fr-CA"/>
                    </a:p>
                  </a:txBody>
                  <a:tcPr/>
                </a:tc>
                <a:tc gridSpan="3">
                  <a:txBody>
                    <a:bodyPr/>
                    <a:lstStyle/>
                    <a:p>
                      <a:pPr algn="ctr">
                        <a:lnSpc>
                          <a:spcPct val="115000"/>
                        </a:lnSpc>
                        <a:spcAft>
                          <a:spcPts val="0"/>
                        </a:spcAft>
                      </a:pPr>
                      <a:r>
                        <a:rPr lang="fr-CA" sz="1400" b="1" dirty="0" smtClean="0">
                          <a:effectLst/>
                          <a:latin typeface="Calibri" pitchFamily="34" charset="0"/>
                          <a:ea typeface="Calibri" panose="020F0502020204030204" pitchFamily="34" charset="0"/>
                          <a:cs typeface="Calibri" pitchFamily="34" charset="0"/>
                        </a:rPr>
                        <a:t>Critère 4</a:t>
                      </a:r>
                      <a:endParaRPr lang="fr-CA" sz="1400" b="1"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hMerge="1">
                  <a:txBody>
                    <a:bodyPr/>
                    <a:lstStyle/>
                    <a:p>
                      <a:endParaRPr lang="fr-CA"/>
                    </a:p>
                  </a:txBody>
                  <a:tcPr/>
                </a:tc>
                <a:tc hMerge="1">
                  <a:txBody>
                    <a:bodyPr/>
                    <a:lstStyle/>
                    <a:p>
                      <a:endParaRPr lang="fr-CA"/>
                    </a:p>
                  </a:txBody>
                  <a:tcPr/>
                </a:tc>
                <a:extLst>
                  <a:ext uri="{0D108BD9-81ED-4DB2-BD59-A6C34878D82A}">
                    <a16:rowId xmlns="" xmlns:a16="http://schemas.microsoft.com/office/drawing/2014/main" val="10001"/>
                  </a:ext>
                </a:extLst>
              </a:tr>
              <a:tr h="1083266">
                <a:tc gridSpan="2">
                  <a:txBody>
                    <a:bodyPr/>
                    <a:lstStyle/>
                    <a:p>
                      <a:pPr algn="ctr">
                        <a:lnSpc>
                          <a:spcPct val="115000"/>
                        </a:lnSpc>
                        <a:spcAft>
                          <a:spcPts val="0"/>
                        </a:spcAft>
                      </a:pPr>
                      <a:r>
                        <a:rPr lang="fr-CA" sz="1400" b="1" dirty="0" smtClean="0">
                          <a:effectLst/>
                          <a:latin typeface="Calibri" pitchFamily="34" charset="0"/>
                          <a:cs typeface="Calibri" pitchFamily="34" charset="0"/>
                        </a:rPr>
                        <a:t>Provenance des observations</a:t>
                      </a:r>
                      <a:r>
                        <a:rPr lang="fr-CA" sz="1400" b="1" dirty="0">
                          <a:effectLst/>
                          <a:latin typeface="Calibri" pitchFamily="34" charset="0"/>
                          <a:cs typeface="Calibri" pitchFamily="34" charset="0"/>
                        </a:rPr>
                        <a:t> </a:t>
                      </a:r>
                      <a:r>
                        <a:rPr lang="fr-CA" sz="1400" b="1" dirty="0" smtClean="0">
                          <a:effectLst/>
                          <a:latin typeface="Calibri" pitchFamily="34" charset="0"/>
                          <a:cs typeface="Calibri" pitchFamily="34" charset="0"/>
                        </a:rPr>
                        <a:t> </a:t>
                      </a:r>
                      <a:endParaRPr lang="fr-CA" sz="1400" b="1"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hMerge="1">
                  <a:txBody>
                    <a:bodyPr/>
                    <a:lstStyle/>
                    <a:p>
                      <a:pPr algn="r">
                        <a:lnSpc>
                          <a:spcPct val="115000"/>
                        </a:lnSpc>
                        <a:spcAft>
                          <a:spcPts val="0"/>
                        </a:spcAft>
                      </a:pPr>
                      <a:endParaRPr lang="fr-CA" sz="1900" dirty="0">
                        <a:effectLst/>
                        <a:latin typeface="Times New Roman"/>
                        <a:ea typeface="Calibri" panose="020F0502020204030204" pitchFamily="34" charset="0"/>
                        <a:cs typeface="Times New Roman"/>
                      </a:endParaRPr>
                    </a:p>
                  </a:txBody>
                  <a:tcPr marL="39570" marR="39570" marT="0" marB="0">
                    <a:solidFill>
                      <a:schemeClr val="bg1"/>
                    </a:solidFill>
                  </a:tcPr>
                </a:tc>
                <a:tc>
                  <a:txBody>
                    <a:bodyPr/>
                    <a:lstStyle/>
                    <a:p>
                      <a:pPr algn="ctr">
                        <a:lnSpc>
                          <a:spcPct val="115000"/>
                        </a:lnSpc>
                        <a:spcAft>
                          <a:spcPts val="0"/>
                        </a:spcAft>
                      </a:pPr>
                      <a:r>
                        <a:rPr lang="fr-CA" sz="1600" dirty="0" smtClean="0">
                          <a:effectLst/>
                          <a:latin typeface="Calibri" pitchFamily="34" charset="0"/>
                          <a:ea typeface="Calibri" panose="020F0502020204030204" pitchFamily="34" charset="0"/>
                          <a:cs typeface="Calibri" pitchFamily="34" charset="0"/>
                        </a:rPr>
                        <a:t> Écrits</a:t>
                      </a:r>
                    </a:p>
                    <a:p>
                      <a:pPr algn="ctr">
                        <a:lnSpc>
                          <a:spcPct val="115000"/>
                        </a:lnSpc>
                        <a:spcAft>
                          <a:spcPts val="0"/>
                        </a:spcAft>
                      </a:pPr>
                      <a:r>
                        <a:rPr lang="fr-CA" sz="1600" dirty="0" smtClean="0">
                          <a:effectLst/>
                          <a:latin typeface="Calibri" pitchFamily="34" charset="0"/>
                          <a:ea typeface="Calibri" panose="020F0502020204030204" pitchFamily="34" charset="0"/>
                          <a:cs typeface="Calibri" pitchFamily="34" charset="0"/>
                        </a:rPr>
                        <a:t> </a:t>
                      </a:r>
                      <a:r>
                        <a:rPr lang="fr-CA" sz="1200" dirty="0" smtClean="0">
                          <a:effectLst/>
                          <a:latin typeface="Calibri" pitchFamily="34" charset="0"/>
                          <a:ea typeface="Calibri" panose="020F0502020204030204" pitchFamily="34" charset="0"/>
                          <a:cs typeface="Calibri" pitchFamily="34" charset="0"/>
                        </a:rPr>
                        <a:t>page(s)</a:t>
                      </a:r>
                      <a:r>
                        <a:rPr lang="fr-CA" sz="1200" baseline="0" dirty="0" smtClean="0">
                          <a:effectLst/>
                          <a:latin typeface="Calibri" pitchFamily="34" charset="0"/>
                          <a:ea typeface="Calibri" panose="020F0502020204030204" pitchFamily="34" charset="0"/>
                          <a:cs typeface="Calibri" pitchFamily="34" charset="0"/>
                        </a:rPr>
                        <a:t> :</a:t>
                      </a:r>
                      <a:r>
                        <a:rPr lang="fr-CA" sz="1600" baseline="0" dirty="0" smtClean="0">
                          <a:effectLst/>
                          <a:latin typeface="Calibri" pitchFamily="34" charset="0"/>
                          <a:ea typeface="Calibri" panose="020F0502020204030204" pitchFamily="34" charset="0"/>
                          <a:cs typeface="Calibri" pitchFamily="34" charset="0"/>
                        </a:rPr>
                        <a:t> </a:t>
                      </a:r>
                      <a:r>
                        <a:rPr lang="fr-CA" sz="1600" dirty="0" smtClean="0">
                          <a:effectLst/>
                          <a:latin typeface="Calibri" pitchFamily="34" charset="0"/>
                          <a:ea typeface="Calibri" panose="020F0502020204030204" pitchFamily="34" charset="0"/>
                          <a:cs typeface="Calibri" pitchFamily="34" charset="0"/>
                        </a:rPr>
                        <a:t> </a:t>
                      </a:r>
                    </a:p>
                  </a:txBody>
                  <a:tcPr marL="39570" marR="39570" marT="0" marB="0" vert="vert" anchor="ctr">
                    <a:solidFill>
                      <a:schemeClr val="bg1"/>
                    </a:solidFill>
                  </a:tcPr>
                </a:tc>
                <a:tc>
                  <a:txBody>
                    <a:bodyPr/>
                    <a:lstStyle/>
                    <a:p>
                      <a:pPr algn="ctr">
                        <a:lnSpc>
                          <a:spcPct val="115000"/>
                        </a:lnSpc>
                        <a:spcAft>
                          <a:spcPts val="0"/>
                        </a:spcAft>
                      </a:pPr>
                      <a:r>
                        <a:rPr lang="fr-CA" sz="1600" dirty="0" smtClean="0">
                          <a:effectLst/>
                          <a:latin typeface="Calibri" pitchFamily="34" charset="0"/>
                          <a:cs typeface="Calibri" pitchFamily="34" charset="0"/>
                        </a:rPr>
                        <a:t> Manif. obs.</a:t>
                      </a:r>
                      <a:r>
                        <a:rPr lang="fr-CA" sz="1600" dirty="0">
                          <a:effectLst/>
                          <a:latin typeface="Calibri" pitchFamily="34" charset="0"/>
                          <a:cs typeface="Calibri" pitchFamily="34" charset="0"/>
                        </a:rPr>
                        <a:t> </a:t>
                      </a:r>
                      <a:endParaRPr lang="fr-CA" sz="1600" dirty="0">
                        <a:effectLst/>
                        <a:latin typeface="Calibri" pitchFamily="34" charset="0"/>
                        <a:ea typeface="Calibri" panose="020F0502020204030204" pitchFamily="34" charset="0"/>
                        <a:cs typeface="Calibri" pitchFamily="34" charset="0"/>
                      </a:endParaRPr>
                    </a:p>
                  </a:txBody>
                  <a:tcPr marL="39570" marR="39570" marT="0" marB="0" vert="vert" anchor="ctr">
                    <a:solidFill>
                      <a:schemeClr val="bg1"/>
                    </a:solidFill>
                  </a:tcPr>
                </a:tc>
                <a:tc>
                  <a:txBody>
                    <a:bodyPr/>
                    <a:lstStyle/>
                    <a:p>
                      <a:pPr algn="ctr">
                        <a:lnSpc>
                          <a:spcPct val="115000"/>
                        </a:lnSpc>
                        <a:spcAft>
                          <a:spcPts val="0"/>
                        </a:spcAft>
                      </a:pPr>
                      <a:r>
                        <a:rPr lang="fr-CA" sz="1600" dirty="0" smtClean="0">
                          <a:effectLst/>
                          <a:latin typeface="Calibri" pitchFamily="34" charset="0"/>
                          <a:ea typeface="Calibri" panose="020F0502020204030204" pitchFamily="34" charset="0"/>
                          <a:cs typeface="Calibri" pitchFamily="34" charset="0"/>
                        </a:rPr>
                        <a:t> </a:t>
                      </a:r>
                      <a:r>
                        <a:rPr lang="fr-CA" sz="1400" dirty="0" smtClean="0">
                          <a:effectLst/>
                          <a:latin typeface="Calibri" pitchFamily="34" charset="0"/>
                          <a:ea typeface="Calibri" panose="020F0502020204030204" pitchFamily="34" charset="0"/>
                          <a:cs typeface="Calibri" pitchFamily="34" charset="0"/>
                        </a:rPr>
                        <a:t>Note ou Cote</a:t>
                      </a:r>
                      <a:endParaRPr lang="fr-CA" sz="1400" dirty="0">
                        <a:effectLst/>
                        <a:latin typeface="Calibri" pitchFamily="34" charset="0"/>
                        <a:ea typeface="Calibri" panose="020F0502020204030204" pitchFamily="34" charset="0"/>
                        <a:cs typeface="Calibri" pitchFamily="34" charset="0"/>
                      </a:endParaRPr>
                    </a:p>
                  </a:txBody>
                  <a:tcPr marL="39570" marR="39570" marT="0" marB="0" vert="vert" anchor="ctr">
                    <a:solidFill>
                      <a:schemeClr val="bg1">
                        <a:lumMod val="8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CA" sz="1600" dirty="0" smtClean="0">
                          <a:effectLst/>
                          <a:latin typeface="Calibri" pitchFamily="34" charset="0"/>
                          <a:ea typeface="Calibri" panose="020F0502020204030204" pitchFamily="34" charset="0"/>
                          <a:cs typeface="Calibri" pitchFamily="34" charset="0"/>
                        </a:rPr>
                        <a:t> Écrits</a:t>
                      </a:r>
                    </a:p>
                    <a:p>
                      <a:pPr marL="0" marR="0" indent="0" algn="ctr" defTabSz="914400" rtl="0" eaLnBrk="1" fontAlgn="auto" latinLnBrk="0" hangingPunct="1">
                        <a:lnSpc>
                          <a:spcPct val="115000"/>
                        </a:lnSpc>
                        <a:spcBef>
                          <a:spcPts val="0"/>
                        </a:spcBef>
                        <a:spcAft>
                          <a:spcPts val="0"/>
                        </a:spcAft>
                        <a:buClrTx/>
                        <a:buSzTx/>
                        <a:buFontTx/>
                        <a:buNone/>
                        <a:tabLst/>
                        <a:defRPr/>
                      </a:pPr>
                      <a:r>
                        <a:rPr lang="fr-CA" sz="1200" dirty="0" smtClean="0">
                          <a:effectLst/>
                          <a:latin typeface="Calibri" pitchFamily="34" charset="0"/>
                          <a:ea typeface="Calibri" panose="020F0502020204030204" pitchFamily="34" charset="0"/>
                          <a:cs typeface="Calibri" pitchFamily="34" charset="0"/>
                        </a:rPr>
                        <a:t> page(s)</a:t>
                      </a:r>
                      <a:r>
                        <a:rPr lang="fr-CA" sz="1200" baseline="0" dirty="0" smtClean="0">
                          <a:effectLst/>
                          <a:latin typeface="Calibri" pitchFamily="34" charset="0"/>
                          <a:ea typeface="Calibri" panose="020F0502020204030204" pitchFamily="34" charset="0"/>
                          <a:cs typeface="Calibri" pitchFamily="34" charset="0"/>
                        </a:rPr>
                        <a:t> : </a:t>
                      </a:r>
                      <a:endParaRPr lang="fr-CA" sz="1200" dirty="0">
                        <a:effectLst/>
                        <a:latin typeface="Calibri" pitchFamily="34" charset="0"/>
                        <a:ea typeface="Calibri" panose="020F0502020204030204" pitchFamily="34" charset="0"/>
                        <a:cs typeface="Calibri" pitchFamily="34" charset="0"/>
                      </a:endParaRPr>
                    </a:p>
                  </a:txBody>
                  <a:tcPr marL="39570" marR="39570" marT="0" marB="0" vert="vert" anchor="ctr">
                    <a:solidFill>
                      <a:schemeClr val="bg1"/>
                    </a:solidFill>
                  </a:tcPr>
                </a:tc>
                <a:tc>
                  <a:txBody>
                    <a:bodyPr/>
                    <a:lstStyle/>
                    <a:p>
                      <a:pPr algn="ctr">
                        <a:lnSpc>
                          <a:spcPct val="115000"/>
                        </a:lnSpc>
                        <a:spcAft>
                          <a:spcPts val="0"/>
                        </a:spcAft>
                      </a:pPr>
                      <a:r>
                        <a:rPr lang="fr-CA" sz="1400" dirty="0" smtClean="0">
                          <a:effectLst/>
                          <a:latin typeface="Calibri" pitchFamily="34" charset="0"/>
                          <a:cs typeface="Calibri" pitchFamily="34" charset="0"/>
                        </a:rPr>
                        <a:t> Manif. obs.</a:t>
                      </a:r>
                      <a:r>
                        <a:rPr lang="fr-CA" sz="1400" dirty="0">
                          <a:effectLst/>
                          <a:latin typeface="Calibri" pitchFamily="34" charset="0"/>
                          <a:cs typeface="Calibri" pitchFamily="34" charset="0"/>
                        </a:rPr>
                        <a:t> </a:t>
                      </a:r>
                      <a:endParaRPr lang="fr-CA" sz="1400" dirty="0">
                        <a:effectLst/>
                        <a:latin typeface="Calibri" pitchFamily="34" charset="0"/>
                        <a:ea typeface="Calibri" panose="020F0502020204030204" pitchFamily="34" charset="0"/>
                        <a:cs typeface="Calibri" pitchFamily="34" charset="0"/>
                      </a:endParaRPr>
                    </a:p>
                  </a:txBody>
                  <a:tcPr marL="39570" marR="39570" marT="0" marB="0" vert="vert" anchor="ctr">
                    <a:solidFill>
                      <a:schemeClr val="bg1"/>
                    </a:solidFill>
                  </a:tcPr>
                </a:tc>
                <a:tc>
                  <a:txBody>
                    <a:bodyPr/>
                    <a:lstStyle/>
                    <a:p>
                      <a:pPr algn="ctr">
                        <a:lnSpc>
                          <a:spcPct val="115000"/>
                        </a:lnSpc>
                        <a:spcAft>
                          <a:spcPts val="0"/>
                        </a:spcAft>
                      </a:pPr>
                      <a:r>
                        <a:rPr lang="fr-CA" sz="1400" dirty="0" smtClean="0">
                          <a:effectLst/>
                          <a:latin typeface="Calibri" pitchFamily="34" charset="0"/>
                          <a:ea typeface="Calibri" panose="020F0502020204030204" pitchFamily="34" charset="0"/>
                          <a:cs typeface="Calibri" pitchFamily="34" charset="0"/>
                        </a:rPr>
                        <a:t> Note ou Cote</a:t>
                      </a:r>
                      <a:endParaRPr lang="fr-CA" sz="1400" dirty="0">
                        <a:effectLst/>
                        <a:latin typeface="Calibri" pitchFamily="34" charset="0"/>
                        <a:ea typeface="Calibri" panose="020F0502020204030204" pitchFamily="34" charset="0"/>
                        <a:cs typeface="Calibri" pitchFamily="34" charset="0"/>
                      </a:endParaRPr>
                    </a:p>
                  </a:txBody>
                  <a:tcPr marL="39570" marR="39570" marT="0" marB="0" vert="vert" anchor="ctr">
                    <a:solidFill>
                      <a:schemeClr val="bg1">
                        <a:lumMod val="8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CA" sz="1600" dirty="0" smtClean="0">
                          <a:effectLst/>
                          <a:latin typeface="Calibri" pitchFamily="34" charset="0"/>
                          <a:ea typeface="Calibri" panose="020F0502020204030204" pitchFamily="34" charset="0"/>
                          <a:cs typeface="Calibri" pitchFamily="34" charset="0"/>
                        </a:rPr>
                        <a:t> Écrits</a:t>
                      </a:r>
                    </a:p>
                    <a:p>
                      <a:pPr marL="0" marR="0" indent="0" algn="ctr" defTabSz="914400" rtl="0" eaLnBrk="1" fontAlgn="auto" latinLnBrk="0" hangingPunct="1">
                        <a:lnSpc>
                          <a:spcPct val="115000"/>
                        </a:lnSpc>
                        <a:spcBef>
                          <a:spcPts val="0"/>
                        </a:spcBef>
                        <a:spcAft>
                          <a:spcPts val="0"/>
                        </a:spcAft>
                        <a:buClrTx/>
                        <a:buSzTx/>
                        <a:buFontTx/>
                        <a:buNone/>
                        <a:tabLst/>
                        <a:defRPr/>
                      </a:pPr>
                      <a:r>
                        <a:rPr lang="fr-CA" sz="1200" dirty="0" smtClean="0">
                          <a:effectLst/>
                          <a:latin typeface="Calibri" pitchFamily="34" charset="0"/>
                          <a:ea typeface="Calibri" panose="020F0502020204030204" pitchFamily="34" charset="0"/>
                          <a:cs typeface="Calibri" pitchFamily="34" charset="0"/>
                        </a:rPr>
                        <a:t> page(s)</a:t>
                      </a:r>
                      <a:r>
                        <a:rPr lang="fr-CA" sz="1200" baseline="0" dirty="0" smtClean="0">
                          <a:effectLst/>
                          <a:latin typeface="Calibri" pitchFamily="34" charset="0"/>
                          <a:ea typeface="Calibri" panose="020F0502020204030204" pitchFamily="34" charset="0"/>
                          <a:cs typeface="Calibri" pitchFamily="34" charset="0"/>
                        </a:rPr>
                        <a:t> :  </a:t>
                      </a:r>
                      <a:endParaRPr lang="fr-CA" sz="1200" dirty="0">
                        <a:effectLst/>
                        <a:latin typeface="Calibri" pitchFamily="34" charset="0"/>
                        <a:ea typeface="Calibri" panose="020F0502020204030204" pitchFamily="34" charset="0"/>
                        <a:cs typeface="Calibri" pitchFamily="34" charset="0"/>
                      </a:endParaRPr>
                    </a:p>
                  </a:txBody>
                  <a:tcPr marL="39570" marR="39570" marT="0" marB="0" vert="vert" anchor="ctr">
                    <a:solidFill>
                      <a:schemeClr val="bg1"/>
                    </a:solidFill>
                  </a:tcPr>
                </a:tc>
                <a:tc>
                  <a:txBody>
                    <a:bodyPr/>
                    <a:lstStyle/>
                    <a:p>
                      <a:pPr algn="ctr">
                        <a:lnSpc>
                          <a:spcPct val="115000"/>
                        </a:lnSpc>
                        <a:spcAft>
                          <a:spcPts val="0"/>
                        </a:spcAft>
                      </a:pPr>
                      <a:r>
                        <a:rPr lang="fr-CA" sz="1400" dirty="0" smtClean="0">
                          <a:effectLst/>
                          <a:latin typeface="Calibri" pitchFamily="34" charset="0"/>
                          <a:cs typeface="Calibri" pitchFamily="34" charset="0"/>
                        </a:rPr>
                        <a:t> Manif. obs.</a:t>
                      </a:r>
                      <a:endParaRPr lang="fr-CA" sz="1400" dirty="0">
                        <a:effectLst/>
                        <a:latin typeface="Calibri" pitchFamily="34" charset="0"/>
                        <a:ea typeface="Calibri" panose="020F0502020204030204" pitchFamily="34" charset="0"/>
                        <a:cs typeface="Calibri" pitchFamily="34" charset="0"/>
                      </a:endParaRPr>
                    </a:p>
                  </a:txBody>
                  <a:tcPr marL="39570" marR="39570" marT="0" marB="0" vert="vert" anchor="ctr">
                    <a:solidFill>
                      <a:schemeClr val="bg1"/>
                    </a:solidFill>
                  </a:tcPr>
                </a:tc>
                <a:tc>
                  <a:txBody>
                    <a:bodyPr/>
                    <a:lstStyle/>
                    <a:p>
                      <a:pPr algn="ctr">
                        <a:lnSpc>
                          <a:spcPct val="115000"/>
                        </a:lnSpc>
                        <a:spcAft>
                          <a:spcPts val="0"/>
                        </a:spcAft>
                      </a:pPr>
                      <a:r>
                        <a:rPr lang="fr-CA" sz="1400" dirty="0" smtClean="0">
                          <a:effectLst/>
                          <a:latin typeface="Calibri" pitchFamily="34" charset="0"/>
                          <a:ea typeface="Calibri" panose="020F0502020204030204" pitchFamily="34" charset="0"/>
                          <a:cs typeface="Calibri" pitchFamily="34" charset="0"/>
                        </a:rPr>
                        <a:t> Note ou Cote</a:t>
                      </a:r>
                      <a:endParaRPr lang="fr-CA" sz="1400" dirty="0">
                        <a:effectLst/>
                        <a:latin typeface="Calibri" pitchFamily="34" charset="0"/>
                        <a:ea typeface="Calibri" panose="020F0502020204030204" pitchFamily="34" charset="0"/>
                        <a:cs typeface="Calibri" pitchFamily="34" charset="0"/>
                      </a:endParaRPr>
                    </a:p>
                  </a:txBody>
                  <a:tcPr marL="39570" marR="39570" marT="0" marB="0" vert="vert" anchor="ctr">
                    <a:solidFill>
                      <a:schemeClr val="bg1">
                        <a:lumMod val="85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CA" sz="1600" dirty="0" smtClean="0">
                          <a:effectLst/>
                          <a:latin typeface="Calibri" pitchFamily="34" charset="0"/>
                          <a:ea typeface="Calibri" panose="020F0502020204030204" pitchFamily="34" charset="0"/>
                          <a:cs typeface="Calibri" pitchFamily="34" charset="0"/>
                        </a:rPr>
                        <a:t> Écrits</a:t>
                      </a:r>
                    </a:p>
                    <a:p>
                      <a:pPr marL="0" marR="0" indent="0" algn="ctr" defTabSz="914400" rtl="0" eaLnBrk="1" fontAlgn="auto" latinLnBrk="0" hangingPunct="1">
                        <a:lnSpc>
                          <a:spcPct val="115000"/>
                        </a:lnSpc>
                        <a:spcBef>
                          <a:spcPts val="0"/>
                        </a:spcBef>
                        <a:spcAft>
                          <a:spcPts val="0"/>
                        </a:spcAft>
                        <a:buClrTx/>
                        <a:buSzTx/>
                        <a:buFontTx/>
                        <a:buNone/>
                        <a:tabLst/>
                        <a:defRPr/>
                      </a:pPr>
                      <a:r>
                        <a:rPr lang="fr-CA" sz="1200" dirty="0" smtClean="0">
                          <a:effectLst/>
                          <a:latin typeface="Calibri" pitchFamily="34" charset="0"/>
                          <a:ea typeface="Calibri" panose="020F0502020204030204" pitchFamily="34" charset="0"/>
                          <a:cs typeface="Calibri" pitchFamily="34" charset="0"/>
                        </a:rPr>
                        <a:t> page(s)</a:t>
                      </a:r>
                      <a:r>
                        <a:rPr lang="fr-CA" sz="1200" baseline="0" dirty="0" smtClean="0">
                          <a:effectLst/>
                          <a:latin typeface="Calibri" pitchFamily="34" charset="0"/>
                          <a:ea typeface="Calibri" panose="020F0502020204030204" pitchFamily="34" charset="0"/>
                          <a:cs typeface="Calibri" pitchFamily="34" charset="0"/>
                        </a:rPr>
                        <a:t> : </a:t>
                      </a:r>
                      <a:endParaRPr lang="fr-CA" sz="1200" dirty="0" smtClean="0">
                        <a:effectLst/>
                        <a:latin typeface="Calibri" pitchFamily="34" charset="0"/>
                        <a:ea typeface="Calibri" panose="020F0502020204030204" pitchFamily="34" charset="0"/>
                        <a:cs typeface="Calibri" pitchFamily="34" charset="0"/>
                      </a:endParaRPr>
                    </a:p>
                    <a:p>
                      <a:pPr algn="ctr">
                        <a:lnSpc>
                          <a:spcPct val="115000"/>
                        </a:lnSpc>
                        <a:spcAft>
                          <a:spcPts val="0"/>
                        </a:spcAft>
                      </a:pPr>
                      <a:r>
                        <a:rPr lang="fr-CA" sz="1600" dirty="0">
                          <a:effectLst/>
                          <a:latin typeface="Calibri" pitchFamily="34" charset="0"/>
                          <a:cs typeface="Calibri" pitchFamily="34" charset="0"/>
                        </a:rPr>
                        <a:t> </a:t>
                      </a:r>
                      <a:endParaRPr lang="fr-CA" sz="1600" dirty="0">
                        <a:effectLst/>
                        <a:latin typeface="Calibri" pitchFamily="34" charset="0"/>
                        <a:ea typeface="Calibri" panose="020F0502020204030204" pitchFamily="34" charset="0"/>
                        <a:cs typeface="Calibri" pitchFamily="34" charset="0"/>
                      </a:endParaRPr>
                    </a:p>
                  </a:txBody>
                  <a:tcPr marL="39570" marR="39570" marT="0" marB="0" vert="vert" anchor="ctr">
                    <a:solidFill>
                      <a:schemeClr val="bg1"/>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CA" sz="1600" dirty="0" smtClean="0">
                          <a:effectLst/>
                          <a:latin typeface="Calibri" pitchFamily="34" charset="0"/>
                          <a:cs typeface="Calibri" pitchFamily="34" charset="0"/>
                        </a:rPr>
                        <a:t> Manif. obs. </a:t>
                      </a:r>
                      <a:endParaRPr lang="fr-CA" sz="1600" dirty="0">
                        <a:effectLst/>
                        <a:latin typeface="Calibri" pitchFamily="34" charset="0"/>
                        <a:ea typeface="Calibri" panose="020F0502020204030204" pitchFamily="34" charset="0"/>
                        <a:cs typeface="Calibri" pitchFamily="34" charset="0"/>
                      </a:endParaRPr>
                    </a:p>
                  </a:txBody>
                  <a:tcPr marL="39570" marR="39570" marT="0" marB="0" vert="vert" anchor="ctr">
                    <a:solidFill>
                      <a:schemeClr val="bg1"/>
                    </a:solidFill>
                  </a:tcPr>
                </a:tc>
                <a:tc>
                  <a:txBody>
                    <a:bodyPr/>
                    <a:lstStyle/>
                    <a:p>
                      <a:pPr algn="ctr">
                        <a:lnSpc>
                          <a:spcPct val="115000"/>
                        </a:lnSpc>
                        <a:spcAft>
                          <a:spcPts val="0"/>
                        </a:spcAft>
                      </a:pPr>
                      <a:r>
                        <a:rPr lang="fr-CA" sz="1600" dirty="0" smtClean="0">
                          <a:effectLst/>
                          <a:latin typeface="Calibri" pitchFamily="34" charset="0"/>
                          <a:ea typeface="Calibri" panose="020F0502020204030204" pitchFamily="34" charset="0"/>
                          <a:cs typeface="Calibri" pitchFamily="34" charset="0"/>
                        </a:rPr>
                        <a:t> </a:t>
                      </a:r>
                      <a:r>
                        <a:rPr lang="fr-CA" sz="1400" dirty="0" smtClean="0">
                          <a:effectLst/>
                          <a:latin typeface="Calibri" pitchFamily="34" charset="0"/>
                          <a:ea typeface="Calibri" panose="020F0502020204030204" pitchFamily="34" charset="0"/>
                          <a:cs typeface="Calibri" pitchFamily="34" charset="0"/>
                        </a:rPr>
                        <a:t>Note ou Cote</a:t>
                      </a:r>
                      <a:endParaRPr lang="fr-CA" sz="1400" dirty="0">
                        <a:effectLst/>
                        <a:latin typeface="Calibri" pitchFamily="34" charset="0"/>
                        <a:ea typeface="Calibri" panose="020F0502020204030204" pitchFamily="34" charset="0"/>
                        <a:cs typeface="Calibri" pitchFamily="34" charset="0"/>
                      </a:endParaRPr>
                    </a:p>
                  </a:txBody>
                  <a:tcPr marL="39570" marR="39570" marT="0" marB="0" vert="vert" anchor="ctr">
                    <a:solidFill>
                      <a:schemeClr val="bg1">
                        <a:lumMod val="85000"/>
                      </a:schemeClr>
                    </a:solidFill>
                  </a:tcPr>
                </a:tc>
                <a:extLst>
                  <a:ext uri="{0D108BD9-81ED-4DB2-BD59-A6C34878D82A}">
                    <a16:rowId xmlns="" xmlns:a16="http://schemas.microsoft.com/office/drawing/2014/main" val="10003"/>
                  </a:ext>
                </a:extLst>
              </a:tr>
              <a:tr h="371788">
                <a:tc>
                  <a:txBody>
                    <a:bodyPr/>
                    <a:lstStyle/>
                    <a:p>
                      <a:pPr algn="ctr">
                        <a:lnSpc>
                          <a:spcPct val="115000"/>
                        </a:lnSpc>
                        <a:spcAft>
                          <a:spcPts val="0"/>
                        </a:spcAft>
                      </a:pPr>
                      <a:r>
                        <a:rPr lang="fr-CA" sz="1200" dirty="0" smtClean="0">
                          <a:effectLst/>
                          <a:latin typeface="Calibri" pitchFamily="34" charset="0"/>
                          <a:ea typeface="Calibri" panose="020F0502020204030204" pitchFamily="34" charset="0"/>
                          <a:cs typeface="Calibri" pitchFamily="34" charset="0"/>
                        </a:rPr>
                        <a:t>1</a:t>
                      </a:r>
                      <a:endParaRPr lang="fr-CA" sz="12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smtClean="0">
                          <a:effectLst/>
                          <a:latin typeface="Calibri" pitchFamily="34" charset="0"/>
                          <a:ea typeface="Calibri" panose="020F0502020204030204"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extLst>
                  <a:ext uri="{0D108BD9-81ED-4DB2-BD59-A6C34878D82A}">
                    <a16:rowId xmlns="" xmlns:a16="http://schemas.microsoft.com/office/drawing/2014/main" val="10023"/>
                  </a:ext>
                </a:extLst>
              </a:tr>
              <a:tr h="371788">
                <a:tc>
                  <a:txBody>
                    <a:bodyPr/>
                    <a:lstStyle/>
                    <a:p>
                      <a:pPr algn="ctr">
                        <a:lnSpc>
                          <a:spcPct val="115000"/>
                        </a:lnSpc>
                        <a:spcAft>
                          <a:spcPts val="0"/>
                        </a:spcAft>
                      </a:pPr>
                      <a:r>
                        <a:rPr lang="fr-CA" sz="1200" dirty="0">
                          <a:effectLst/>
                          <a:latin typeface="Calibri" pitchFamily="34" charset="0"/>
                          <a:cs typeface="Calibri" pitchFamily="34" charset="0"/>
                        </a:rPr>
                        <a:t>2</a:t>
                      </a:r>
                      <a:endParaRPr lang="fr-CA" sz="12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extLst>
                  <a:ext uri="{0D108BD9-81ED-4DB2-BD59-A6C34878D82A}">
                    <a16:rowId xmlns="" xmlns:a16="http://schemas.microsoft.com/office/drawing/2014/main" val="10004"/>
                  </a:ext>
                </a:extLst>
              </a:tr>
              <a:tr h="371788">
                <a:tc>
                  <a:txBody>
                    <a:bodyPr/>
                    <a:lstStyle/>
                    <a:p>
                      <a:pPr algn="ctr">
                        <a:lnSpc>
                          <a:spcPct val="115000"/>
                        </a:lnSpc>
                        <a:spcAft>
                          <a:spcPts val="0"/>
                        </a:spcAft>
                      </a:pPr>
                      <a:r>
                        <a:rPr lang="fr-CA" sz="1200" dirty="0">
                          <a:effectLst/>
                          <a:latin typeface="Calibri" pitchFamily="34" charset="0"/>
                          <a:cs typeface="Calibri" pitchFamily="34" charset="0"/>
                        </a:rPr>
                        <a:t>3</a:t>
                      </a:r>
                      <a:endParaRPr lang="fr-CA" sz="12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extLst>
                  <a:ext uri="{0D108BD9-81ED-4DB2-BD59-A6C34878D82A}">
                    <a16:rowId xmlns="" xmlns:a16="http://schemas.microsoft.com/office/drawing/2014/main" val="10005"/>
                  </a:ext>
                </a:extLst>
              </a:tr>
              <a:tr h="371788">
                <a:tc>
                  <a:txBody>
                    <a:bodyPr/>
                    <a:lstStyle/>
                    <a:p>
                      <a:pPr algn="ctr">
                        <a:lnSpc>
                          <a:spcPct val="115000"/>
                        </a:lnSpc>
                        <a:spcAft>
                          <a:spcPts val="0"/>
                        </a:spcAft>
                      </a:pPr>
                      <a:r>
                        <a:rPr lang="fr-CA" sz="1200" dirty="0">
                          <a:effectLst/>
                          <a:latin typeface="Calibri" pitchFamily="34" charset="0"/>
                          <a:cs typeface="Calibri" pitchFamily="34" charset="0"/>
                        </a:rPr>
                        <a:t>4</a:t>
                      </a:r>
                      <a:endParaRPr lang="fr-CA" sz="12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extLst>
                  <a:ext uri="{0D108BD9-81ED-4DB2-BD59-A6C34878D82A}">
                    <a16:rowId xmlns="" xmlns:a16="http://schemas.microsoft.com/office/drawing/2014/main" val="10006"/>
                  </a:ext>
                </a:extLst>
              </a:tr>
              <a:tr h="371788">
                <a:tc>
                  <a:txBody>
                    <a:bodyPr/>
                    <a:lstStyle/>
                    <a:p>
                      <a:pPr algn="ctr">
                        <a:lnSpc>
                          <a:spcPct val="115000"/>
                        </a:lnSpc>
                        <a:spcAft>
                          <a:spcPts val="0"/>
                        </a:spcAft>
                      </a:pPr>
                      <a:r>
                        <a:rPr lang="fr-CA" sz="1200" dirty="0">
                          <a:effectLst/>
                          <a:latin typeface="Calibri" pitchFamily="34" charset="0"/>
                          <a:cs typeface="Calibri" pitchFamily="34" charset="0"/>
                        </a:rPr>
                        <a:t>5</a:t>
                      </a:r>
                      <a:endParaRPr lang="fr-CA" sz="12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extLst>
                  <a:ext uri="{0D108BD9-81ED-4DB2-BD59-A6C34878D82A}">
                    <a16:rowId xmlns="" xmlns:a16="http://schemas.microsoft.com/office/drawing/2014/main" val="10007"/>
                  </a:ext>
                </a:extLst>
              </a:tr>
              <a:tr h="371788">
                <a:tc>
                  <a:txBody>
                    <a:bodyPr/>
                    <a:lstStyle/>
                    <a:p>
                      <a:pPr algn="ctr">
                        <a:lnSpc>
                          <a:spcPct val="115000"/>
                        </a:lnSpc>
                        <a:spcAft>
                          <a:spcPts val="0"/>
                        </a:spcAft>
                      </a:pPr>
                      <a:r>
                        <a:rPr lang="fr-CA" sz="1200" dirty="0">
                          <a:effectLst/>
                          <a:latin typeface="Calibri" pitchFamily="34" charset="0"/>
                          <a:cs typeface="Calibri" pitchFamily="34" charset="0"/>
                        </a:rPr>
                        <a:t>6</a:t>
                      </a:r>
                      <a:endParaRPr lang="fr-CA" sz="12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extLst>
                  <a:ext uri="{0D108BD9-81ED-4DB2-BD59-A6C34878D82A}">
                    <a16:rowId xmlns="" xmlns:a16="http://schemas.microsoft.com/office/drawing/2014/main" val="10008"/>
                  </a:ext>
                </a:extLst>
              </a:tr>
              <a:tr h="371788">
                <a:tc>
                  <a:txBody>
                    <a:bodyPr/>
                    <a:lstStyle/>
                    <a:p>
                      <a:pPr algn="ctr">
                        <a:lnSpc>
                          <a:spcPct val="115000"/>
                        </a:lnSpc>
                        <a:spcAft>
                          <a:spcPts val="0"/>
                        </a:spcAft>
                      </a:pPr>
                      <a:r>
                        <a:rPr lang="fr-CA" sz="1200" dirty="0">
                          <a:effectLst/>
                          <a:latin typeface="Calibri" pitchFamily="34" charset="0"/>
                          <a:cs typeface="Calibri" pitchFamily="34" charset="0"/>
                        </a:rPr>
                        <a:t>7</a:t>
                      </a:r>
                      <a:endParaRPr lang="fr-CA" sz="12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extLst>
                  <a:ext uri="{0D108BD9-81ED-4DB2-BD59-A6C34878D82A}">
                    <a16:rowId xmlns="" xmlns:a16="http://schemas.microsoft.com/office/drawing/2014/main" val="10009"/>
                  </a:ext>
                </a:extLst>
              </a:tr>
              <a:tr h="371788">
                <a:tc>
                  <a:txBody>
                    <a:bodyPr/>
                    <a:lstStyle/>
                    <a:p>
                      <a:pPr algn="ctr">
                        <a:lnSpc>
                          <a:spcPct val="115000"/>
                        </a:lnSpc>
                        <a:spcAft>
                          <a:spcPts val="0"/>
                        </a:spcAft>
                      </a:pPr>
                      <a:r>
                        <a:rPr lang="fr-CA" sz="1200" dirty="0">
                          <a:effectLst/>
                          <a:latin typeface="Calibri" pitchFamily="34" charset="0"/>
                          <a:cs typeface="Calibri" pitchFamily="34" charset="0"/>
                        </a:rPr>
                        <a:t>8</a:t>
                      </a:r>
                      <a:endParaRPr lang="fr-CA" sz="12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extLst>
                  <a:ext uri="{0D108BD9-81ED-4DB2-BD59-A6C34878D82A}">
                    <a16:rowId xmlns="" xmlns:a16="http://schemas.microsoft.com/office/drawing/2014/main" val="10010"/>
                  </a:ext>
                </a:extLst>
              </a:tr>
              <a:tr h="371788">
                <a:tc>
                  <a:txBody>
                    <a:bodyPr/>
                    <a:lstStyle/>
                    <a:p>
                      <a:pPr algn="ctr">
                        <a:lnSpc>
                          <a:spcPct val="115000"/>
                        </a:lnSpc>
                        <a:spcAft>
                          <a:spcPts val="0"/>
                        </a:spcAft>
                      </a:pPr>
                      <a:r>
                        <a:rPr lang="fr-CA" sz="1200" dirty="0">
                          <a:effectLst/>
                          <a:latin typeface="Calibri" pitchFamily="34" charset="0"/>
                          <a:cs typeface="Calibri" pitchFamily="34" charset="0"/>
                        </a:rPr>
                        <a:t>9</a:t>
                      </a:r>
                      <a:endParaRPr lang="fr-CA" sz="12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extLst>
                  <a:ext uri="{0D108BD9-81ED-4DB2-BD59-A6C34878D82A}">
                    <a16:rowId xmlns="" xmlns:a16="http://schemas.microsoft.com/office/drawing/2014/main" val="10011"/>
                  </a:ext>
                </a:extLst>
              </a:tr>
              <a:tr h="371788">
                <a:tc>
                  <a:txBody>
                    <a:bodyPr/>
                    <a:lstStyle/>
                    <a:p>
                      <a:pPr algn="ctr">
                        <a:lnSpc>
                          <a:spcPct val="115000"/>
                        </a:lnSpc>
                        <a:spcAft>
                          <a:spcPts val="0"/>
                        </a:spcAft>
                      </a:pPr>
                      <a:r>
                        <a:rPr lang="fr-CA" sz="1200" dirty="0">
                          <a:effectLst/>
                          <a:latin typeface="Calibri" pitchFamily="34" charset="0"/>
                          <a:cs typeface="Calibri" pitchFamily="34" charset="0"/>
                        </a:rPr>
                        <a:t>10</a:t>
                      </a:r>
                      <a:endParaRPr lang="fr-CA" sz="12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extLst>
                  <a:ext uri="{0D108BD9-81ED-4DB2-BD59-A6C34878D82A}">
                    <a16:rowId xmlns="" xmlns:a16="http://schemas.microsoft.com/office/drawing/2014/main" val="10012"/>
                  </a:ext>
                </a:extLst>
              </a:tr>
              <a:tr h="371788">
                <a:tc>
                  <a:txBody>
                    <a:bodyPr/>
                    <a:lstStyle/>
                    <a:p>
                      <a:pPr algn="ctr">
                        <a:lnSpc>
                          <a:spcPct val="115000"/>
                        </a:lnSpc>
                        <a:spcAft>
                          <a:spcPts val="0"/>
                        </a:spcAft>
                      </a:pPr>
                      <a:r>
                        <a:rPr lang="fr-CA" sz="1200" dirty="0">
                          <a:effectLst/>
                          <a:latin typeface="Calibri" pitchFamily="34" charset="0"/>
                          <a:cs typeface="Calibri" pitchFamily="34" charset="0"/>
                        </a:rPr>
                        <a:t>11</a:t>
                      </a:r>
                      <a:endParaRPr lang="fr-CA" sz="12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extLst>
                  <a:ext uri="{0D108BD9-81ED-4DB2-BD59-A6C34878D82A}">
                    <a16:rowId xmlns="" xmlns:a16="http://schemas.microsoft.com/office/drawing/2014/main" val="10013"/>
                  </a:ext>
                </a:extLst>
              </a:tr>
              <a:tr h="371788">
                <a:tc>
                  <a:txBody>
                    <a:bodyPr/>
                    <a:lstStyle/>
                    <a:p>
                      <a:pPr algn="ctr">
                        <a:lnSpc>
                          <a:spcPct val="115000"/>
                        </a:lnSpc>
                        <a:spcAft>
                          <a:spcPts val="0"/>
                        </a:spcAft>
                      </a:pPr>
                      <a:r>
                        <a:rPr lang="fr-CA" sz="1200" dirty="0">
                          <a:effectLst/>
                          <a:latin typeface="Calibri" pitchFamily="34" charset="0"/>
                          <a:cs typeface="Calibri" pitchFamily="34" charset="0"/>
                        </a:rPr>
                        <a:t>12</a:t>
                      </a:r>
                      <a:endParaRPr lang="fr-CA" sz="12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extLst>
                  <a:ext uri="{0D108BD9-81ED-4DB2-BD59-A6C34878D82A}">
                    <a16:rowId xmlns="" xmlns:a16="http://schemas.microsoft.com/office/drawing/2014/main" val="10014"/>
                  </a:ext>
                </a:extLst>
              </a:tr>
              <a:tr h="371788">
                <a:tc>
                  <a:txBody>
                    <a:bodyPr/>
                    <a:lstStyle/>
                    <a:p>
                      <a:pPr algn="ctr">
                        <a:lnSpc>
                          <a:spcPct val="115000"/>
                        </a:lnSpc>
                        <a:spcAft>
                          <a:spcPts val="0"/>
                        </a:spcAft>
                      </a:pPr>
                      <a:r>
                        <a:rPr lang="fr-CA" sz="1200" dirty="0">
                          <a:effectLst/>
                          <a:latin typeface="Calibri" pitchFamily="34" charset="0"/>
                          <a:cs typeface="Calibri" pitchFamily="34" charset="0"/>
                        </a:rPr>
                        <a:t>13</a:t>
                      </a:r>
                      <a:endParaRPr lang="fr-CA" sz="12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extLst>
                  <a:ext uri="{0D108BD9-81ED-4DB2-BD59-A6C34878D82A}">
                    <a16:rowId xmlns="" xmlns:a16="http://schemas.microsoft.com/office/drawing/2014/main" val="10015"/>
                  </a:ext>
                </a:extLst>
              </a:tr>
              <a:tr h="371788">
                <a:tc>
                  <a:txBody>
                    <a:bodyPr/>
                    <a:lstStyle/>
                    <a:p>
                      <a:pPr algn="ctr">
                        <a:lnSpc>
                          <a:spcPct val="115000"/>
                        </a:lnSpc>
                        <a:spcAft>
                          <a:spcPts val="0"/>
                        </a:spcAft>
                      </a:pPr>
                      <a:r>
                        <a:rPr lang="fr-CA" sz="1200" dirty="0">
                          <a:effectLst/>
                          <a:latin typeface="Calibri" pitchFamily="34" charset="0"/>
                          <a:cs typeface="Calibri" pitchFamily="34" charset="0"/>
                        </a:rPr>
                        <a:t>14</a:t>
                      </a:r>
                      <a:endParaRPr lang="fr-CA" sz="12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extLst>
                  <a:ext uri="{0D108BD9-81ED-4DB2-BD59-A6C34878D82A}">
                    <a16:rowId xmlns="" xmlns:a16="http://schemas.microsoft.com/office/drawing/2014/main" val="10016"/>
                  </a:ext>
                </a:extLst>
              </a:tr>
              <a:tr h="371788">
                <a:tc>
                  <a:txBody>
                    <a:bodyPr/>
                    <a:lstStyle/>
                    <a:p>
                      <a:pPr algn="ctr">
                        <a:lnSpc>
                          <a:spcPct val="115000"/>
                        </a:lnSpc>
                        <a:spcAft>
                          <a:spcPts val="0"/>
                        </a:spcAft>
                      </a:pPr>
                      <a:r>
                        <a:rPr lang="fr-CA" sz="1200" dirty="0">
                          <a:effectLst/>
                          <a:latin typeface="Calibri" pitchFamily="34" charset="0"/>
                          <a:cs typeface="Calibri" pitchFamily="34" charset="0"/>
                        </a:rPr>
                        <a:t>15</a:t>
                      </a:r>
                      <a:endParaRPr lang="fr-CA" sz="12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extLst>
                  <a:ext uri="{0D108BD9-81ED-4DB2-BD59-A6C34878D82A}">
                    <a16:rowId xmlns="" xmlns:a16="http://schemas.microsoft.com/office/drawing/2014/main" val="10017"/>
                  </a:ext>
                </a:extLst>
              </a:tr>
              <a:tr h="371788">
                <a:tc>
                  <a:txBody>
                    <a:bodyPr/>
                    <a:lstStyle/>
                    <a:p>
                      <a:pPr algn="ctr">
                        <a:lnSpc>
                          <a:spcPct val="115000"/>
                        </a:lnSpc>
                        <a:spcAft>
                          <a:spcPts val="0"/>
                        </a:spcAft>
                      </a:pPr>
                      <a:r>
                        <a:rPr lang="fr-CA" sz="1200" dirty="0">
                          <a:effectLst/>
                          <a:latin typeface="Calibri" pitchFamily="34" charset="0"/>
                          <a:cs typeface="Calibri" pitchFamily="34" charset="0"/>
                        </a:rPr>
                        <a:t>16</a:t>
                      </a:r>
                      <a:endParaRPr lang="fr-CA" sz="12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extLst>
                  <a:ext uri="{0D108BD9-81ED-4DB2-BD59-A6C34878D82A}">
                    <a16:rowId xmlns="" xmlns:a16="http://schemas.microsoft.com/office/drawing/2014/main" val="10018"/>
                  </a:ext>
                </a:extLst>
              </a:tr>
              <a:tr h="371788">
                <a:tc>
                  <a:txBody>
                    <a:bodyPr/>
                    <a:lstStyle/>
                    <a:p>
                      <a:pPr algn="ctr">
                        <a:lnSpc>
                          <a:spcPct val="115000"/>
                        </a:lnSpc>
                        <a:spcAft>
                          <a:spcPts val="0"/>
                        </a:spcAft>
                      </a:pPr>
                      <a:r>
                        <a:rPr lang="fr-CA" sz="1200" dirty="0">
                          <a:effectLst/>
                          <a:latin typeface="Calibri" pitchFamily="34" charset="0"/>
                          <a:cs typeface="Calibri" pitchFamily="34" charset="0"/>
                        </a:rPr>
                        <a:t>17</a:t>
                      </a:r>
                      <a:endParaRPr lang="fr-CA" sz="12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extLst>
                  <a:ext uri="{0D108BD9-81ED-4DB2-BD59-A6C34878D82A}">
                    <a16:rowId xmlns="" xmlns:a16="http://schemas.microsoft.com/office/drawing/2014/main" val="10019"/>
                  </a:ext>
                </a:extLst>
              </a:tr>
              <a:tr h="371788">
                <a:tc>
                  <a:txBody>
                    <a:bodyPr/>
                    <a:lstStyle/>
                    <a:p>
                      <a:pPr algn="ctr">
                        <a:lnSpc>
                          <a:spcPct val="115000"/>
                        </a:lnSpc>
                        <a:spcAft>
                          <a:spcPts val="0"/>
                        </a:spcAft>
                      </a:pPr>
                      <a:r>
                        <a:rPr lang="fr-CA" sz="1200" dirty="0">
                          <a:effectLst/>
                          <a:latin typeface="Calibri" pitchFamily="34" charset="0"/>
                          <a:cs typeface="Calibri" pitchFamily="34" charset="0"/>
                        </a:rPr>
                        <a:t>18</a:t>
                      </a:r>
                      <a:endParaRPr lang="fr-CA" sz="12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extLst>
                  <a:ext uri="{0D108BD9-81ED-4DB2-BD59-A6C34878D82A}">
                    <a16:rowId xmlns="" xmlns:a16="http://schemas.microsoft.com/office/drawing/2014/main" val="10020"/>
                  </a:ext>
                </a:extLst>
              </a:tr>
              <a:tr h="371788">
                <a:tc>
                  <a:txBody>
                    <a:bodyPr/>
                    <a:lstStyle/>
                    <a:p>
                      <a:pPr algn="ctr">
                        <a:lnSpc>
                          <a:spcPct val="115000"/>
                        </a:lnSpc>
                        <a:spcAft>
                          <a:spcPts val="0"/>
                        </a:spcAft>
                      </a:pPr>
                      <a:r>
                        <a:rPr lang="fr-CA" sz="1200" dirty="0">
                          <a:effectLst/>
                          <a:latin typeface="Calibri" pitchFamily="34" charset="0"/>
                          <a:cs typeface="Calibri" pitchFamily="34" charset="0"/>
                        </a:rPr>
                        <a:t>19</a:t>
                      </a:r>
                      <a:endParaRPr lang="fr-CA" sz="12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extLst>
                  <a:ext uri="{0D108BD9-81ED-4DB2-BD59-A6C34878D82A}">
                    <a16:rowId xmlns="" xmlns:a16="http://schemas.microsoft.com/office/drawing/2014/main" val="10021"/>
                  </a:ext>
                </a:extLst>
              </a:tr>
              <a:tr h="371788">
                <a:tc>
                  <a:txBody>
                    <a:bodyPr/>
                    <a:lstStyle/>
                    <a:p>
                      <a:pPr algn="ctr">
                        <a:lnSpc>
                          <a:spcPct val="115000"/>
                        </a:lnSpc>
                        <a:spcAft>
                          <a:spcPts val="0"/>
                        </a:spcAft>
                      </a:pPr>
                      <a:r>
                        <a:rPr lang="fr-CA" sz="1200" dirty="0">
                          <a:effectLst/>
                          <a:latin typeface="Calibri" pitchFamily="34" charset="0"/>
                          <a:cs typeface="Calibri" pitchFamily="34" charset="0"/>
                        </a:rPr>
                        <a:t>20</a:t>
                      </a:r>
                      <a:endParaRPr lang="fr-CA" sz="12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tc>
                  <a:txBody>
                    <a:bodyPr/>
                    <a:lstStyle/>
                    <a:p>
                      <a:pPr algn="ctr">
                        <a:lnSpc>
                          <a:spcPct val="115000"/>
                        </a:lnSpc>
                        <a:spcAft>
                          <a:spcPts val="0"/>
                        </a:spcAft>
                      </a:pPr>
                      <a:r>
                        <a:rPr lang="fr-CA" sz="1900" dirty="0">
                          <a:effectLst/>
                          <a:latin typeface="Calibri" pitchFamily="34" charset="0"/>
                          <a:cs typeface="Calibri" pitchFamily="34" charset="0"/>
                        </a:rPr>
                        <a:t> </a:t>
                      </a: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solidFill>
                  </a:tcPr>
                </a:tc>
                <a:tc>
                  <a:txBody>
                    <a:bodyPr/>
                    <a:lstStyle/>
                    <a:p>
                      <a:pPr algn="ctr">
                        <a:lnSpc>
                          <a:spcPct val="115000"/>
                        </a:lnSpc>
                        <a:spcAft>
                          <a:spcPts val="0"/>
                        </a:spcAft>
                      </a:pPr>
                      <a:endParaRPr lang="fr-CA" sz="1900" dirty="0">
                        <a:effectLst/>
                        <a:latin typeface="Calibri" pitchFamily="34" charset="0"/>
                        <a:ea typeface="Calibri" panose="020F0502020204030204" pitchFamily="34" charset="0"/>
                        <a:cs typeface="Calibri" pitchFamily="34" charset="0"/>
                      </a:endParaRPr>
                    </a:p>
                  </a:txBody>
                  <a:tcPr marL="39570" marR="39570" marT="0" marB="0" anchor="ctr">
                    <a:solidFill>
                      <a:schemeClr val="bg1">
                        <a:lumMod val="85000"/>
                      </a:schemeClr>
                    </a:solidFill>
                  </a:tcPr>
                </a:tc>
                <a:extLst>
                  <a:ext uri="{0D108BD9-81ED-4DB2-BD59-A6C34878D82A}">
                    <a16:rowId xmlns="" xmlns:a16="http://schemas.microsoft.com/office/drawing/2014/main" val="10022"/>
                  </a:ext>
                </a:extLst>
              </a:tr>
            </a:tbl>
          </a:graphicData>
        </a:graphic>
      </p:graphicFrame>
    </p:spTree>
    <p:extLst>
      <p:ext uri="{BB962C8B-B14F-4D97-AF65-F5344CB8AC3E}">
        <p14:creationId xmlns:p14="http://schemas.microsoft.com/office/powerpoint/2010/main" xmlns="" val="6824216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2" descr="Fiches d'activité - Adaptation au milieu.jpg"/>
          <p:cNvPicPr>
            <a:picLocks noGrp="1" noChangeAspect="1"/>
          </p:cNvPicPr>
          <p:nvPr>
            <p:ph sz="half" idx="1"/>
          </p:nvPr>
        </p:nvPicPr>
        <p:blipFill>
          <a:blip r:embed="rId11"/>
          <a:stretch>
            <a:fillRect/>
          </a:stretch>
        </p:blipFill>
        <p:spPr>
          <a:xfrm>
            <a:off x="0" y="134471"/>
            <a:ext cx="6858000" cy="8875058"/>
          </a:xfrm>
        </p:spPr>
      </p:pic>
      <p:sp>
        <p:nvSpPr>
          <p:cNvPr id="4" name="Content Placeholder 4"/>
          <p:cNvSpPr>
            <a:spLocks noGrp="1"/>
          </p:cNvSpPr>
          <p:nvPr>
            <p:ph sz="half" idx="1"/>
            <p:custDataLst>
              <p:tags r:id="rId1"/>
            </p:custDataLst>
          </p:nvPr>
        </p:nvSpPr>
        <p:spPr>
          <a:xfrm>
            <a:off x="3012920" y="124992"/>
            <a:ext cx="2944298" cy="892287"/>
          </a:xfrm>
        </p:spPr>
        <p:txBody>
          <a:bodyPr anchor="ctr">
            <a:normAutofit/>
          </a:bodyPr>
          <a:lstStyle/>
          <a:p>
            <a:pPr marL="0" indent="0" algn="ctr">
              <a:buNone/>
            </a:pPr>
            <a:r>
              <a:rPr lang="fr-CA" sz="3600" i="1" dirty="0" smtClean="0">
                <a:solidFill>
                  <a:srgbClr val="FF0000"/>
                </a:solidFill>
                <a:cs typeface="Calibri" pitchFamily="34" charset="0"/>
              </a:rPr>
              <a:t>Corrigé </a:t>
            </a:r>
            <a:endParaRPr lang="fr-CA" sz="3600" dirty="0">
              <a:solidFill>
                <a:srgbClr val="FF0000"/>
              </a:solidFill>
              <a:cs typeface="Calibri" pitchFamily="34" charset="0"/>
            </a:endParaRPr>
          </a:p>
        </p:txBody>
      </p:sp>
      <p:sp>
        <p:nvSpPr>
          <p:cNvPr id="5" name="Forme libre 4"/>
          <p:cNvSpPr/>
          <p:nvPr>
            <p:custDataLst>
              <p:tags r:id="rId2"/>
            </p:custDataLst>
          </p:nvPr>
        </p:nvSpPr>
        <p:spPr>
          <a:xfrm>
            <a:off x="1179830" y="4130040"/>
            <a:ext cx="1605330" cy="381000"/>
          </a:xfrm>
          <a:custGeom>
            <a:avLst/>
            <a:gdLst>
              <a:gd name="connsiteX0" fmla="*/ 62230 w 1631950"/>
              <a:gd name="connsiteY0" fmla="*/ 0 h 548640"/>
              <a:gd name="connsiteX1" fmla="*/ 176530 w 1631950"/>
              <a:gd name="connsiteY1" fmla="*/ 213360 h 548640"/>
              <a:gd name="connsiteX2" fmla="*/ 1121410 w 1631950"/>
              <a:gd name="connsiteY2" fmla="*/ 350520 h 548640"/>
              <a:gd name="connsiteX3" fmla="*/ 1631950 w 1631950"/>
              <a:gd name="connsiteY3" fmla="*/ 548640 h 548640"/>
            </a:gdLst>
            <a:ahLst/>
            <a:cxnLst>
              <a:cxn ang="0">
                <a:pos x="connsiteX0" y="connsiteY0"/>
              </a:cxn>
              <a:cxn ang="0">
                <a:pos x="connsiteX1" y="connsiteY1"/>
              </a:cxn>
              <a:cxn ang="0">
                <a:pos x="connsiteX2" y="connsiteY2"/>
              </a:cxn>
              <a:cxn ang="0">
                <a:pos x="connsiteX3" y="connsiteY3"/>
              </a:cxn>
            </a:cxnLst>
            <a:rect l="l" t="t" r="r" b="b"/>
            <a:pathLst>
              <a:path w="1631950" h="548640">
                <a:moveTo>
                  <a:pt x="62230" y="0"/>
                </a:moveTo>
                <a:cubicBezTo>
                  <a:pt x="31115" y="77470"/>
                  <a:pt x="0" y="154940"/>
                  <a:pt x="176530" y="213360"/>
                </a:cubicBezTo>
                <a:cubicBezTo>
                  <a:pt x="353060" y="271780"/>
                  <a:pt x="878840" y="294640"/>
                  <a:pt x="1121410" y="350520"/>
                </a:cubicBezTo>
                <a:cubicBezTo>
                  <a:pt x="1363980" y="406400"/>
                  <a:pt x="1497965" y="477520"/>
                  <a:pt x="1631950" y="54864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6" name="Forme libre 5"/>
          <p:cNvSpPr/>
          <p:nvPr>
            <p:custDataLst>
              <p:tags r:id="rId3"/>
            </p:custDataLst>
          </p:nvPr>
        </p:nvSpPr>
        <p:spPr>
          <a:xfrm>
            <a:off x="2682240" y="4130040"/>
            <a:ext cx="1734870" cy="381000"/>
          </a:xfrm>
          <a:custGeom>
            <a:avLst/>
            <a:gdLst>
              <a:gd name="connsiteX0" fmla="*/ 62230 w 1631950"/>
              <a:gd name="connsiteY0" fmla="*/ 0 h 548640"/>
              <a:gd name="connsiteX1" fmla="*/ 176530 w 1631950"/>
              <a:gd name="connsiteY1" fmla="*/ 213360 h 548640"/>
              <a:gd name="connsiteX2" fmla="*/ 1121410 w 1631950"/>
              <a:gd name="connsiteY2" fmla="*/ 350520 h 548640"/>
              <a:gd name="connsiteX3" fmla="*/ 1631950 w 1631950"/>
              <a:gd name="connsiteY3" fmla="*/ 548640 h 548640"/>
            </a:gdLst>
            <a:ahLst/>
            <a:cxnLst>
              <a:cxn ang="0">
                <a:pos x="connsiteX0" y="connsiteY0"/>
              </a:cxn>
              <a:cxn ang="0">
                <a:pos x="connsiteX1" y="connsiteY1"/>
              </a:cxn>
              <a:cxn ang="0">
                <a:pos x="connsiteX2" y="connsiteY2"/>
              </a:cxn>
              <a:cxn ang="0">
                <a:pos x="connsiteX3" y="connsiteY3"/>
              </a:cxn>
            </a:cxnLst>
            <a:rect l="l" t="t" r="r" b="b"/>
            <a:pathLst>
              <a:path w="1631950" h="548640">
                <a:moveTo>
                  <a:pt x="62230" y="0"/>
                </a:moveTo>
                <a:cubicBezTo>
                  <a:pt x="31115" y="77470"/>
                  <a:pt x="0" y="154940"/>
                  <a:pt x="176530" y="213360"/>
                </a:cubicBezTo>
                <a:cubicBezTo>
                  <a:pt x="353060" y="271780"/>
                  <a:pt x="878840" y="294640"/>
                  <a:pt x="1121410" y="350520"/>
                </a:cubicBezTo>
                <a:cubicBezTo>
                  <a:pt x="1363980" y="406400"/>
                  <a:pt x="1497965" y="477520"/>
                  <a:pt x="1631950" y="54864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7" name="Forme libre 6"/>
          <p:cNvSpPr/>
          <p:nvPr>
            <p:custDataLst>
              <p:tags r:id="rId4"/>
            </p:custDataLst>
          </p:nvPr>
        </p:nvSpPr>
        <p:spPr>
          <a:xfrm>
            <a:off x="1179830" y="4130040"/>
            <a:ext cx="4428490" cy="405394"/>
          </a:xfrm>
          <a:custGeom>
            <a:avLst/>
            <a:gdLst>
              <a:gd name="connsiteX0" fmla="*/ 4655820 w 4655820"/>
              <a:gd name="connsiteY0" fmla="*/ 0 h 480060"/>
              <a:gd name="connsiteX1" fmla="*/ 4366260 w 4655820"/>
              <a:gd name="connsiteY1" fmla="*/ 68580 h 480060"/>
              <a:gd name="connsiteX2" fmla="*/ 3390900 w 4655820"/>
              <a:gd name="connsiteY2" fmla="*/ 251460 h 480060"/>
              <a:gd name="connsiteX3" fmla="*/ 1897380 w 4655820"/>
              <a:gd name="connsiteY3" fmla="*/ 297180 h 480060"/>
              <a:gd name="connsiteX4" fmla="*/ 944880 w 4655820"/>
              <a:gd name="connsiteY4" fmla="*/ 182880 h 480060"/>
              <a:gd name="connsiteX5" fmla="*/ 304800 w 4655820"/>
              <a:gd name="connsiteY5" fmla="*/ 342900 h 480060"/>
              <a:gd name="connsiteX6" fmla="*/ 0 w 4655820"/>
              <a:gd name="connsiteY6" fmla="*/ 480060 h 480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55820" h="480060">
                <a:moveTo>
                  <a:pt x="4655820" y="0"/>
                </a:moveTo>
                <a:cubicBezTo>
                  <a:pt x="4616450" y="13335"/>
                  <a:pt x="4577080" y="26670"/>
                  <a:pt x="4366260" y="68580"/>
                </a:cubicBezTo>
                <a:cubicBezTo>
                  <a:pt x="4155440" y="110490"/>
                  <a:pt x="3802380" y="213360"/>
                  <a:pt x="3390900" y="251460"/>
                </a:cubicBezTo>
                <a:cubicBezTo>
                  <a:pt x="2979420" y="289560"/>
                  <a:pt x="2305050" y="308610"/>
                  <a:pt x="1897380" y="297180"/>
                </a:cubicBezTo>
                <a:cubicBezTo>
                  <a:pt x="1489710" y="285750"/>
                  <a:pt x="1210310" y="175260"/>
                  <a:pt x="944880" y="182880"/>
                </a:cubicBezTo>
                <a:cubicBezTo>
                  <a:pt x="679450" y="190500"/>
                  <a:pt x="462280" y="293370"/>
                  <a:pt x="304800" y="342900"/>
                </a:cubicBezTo>
                <a:cubicBezTo>
                  <a:pt x="147320" y="392430"/>
                  <a:pt x="73660" y="436245"/>
                  <a:pt x="0" y="48006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8" name="Forme libre 7"/>
          <p:cNvSpPr/>
          <p:nvPr>
            <p:custDataLst>
              <p:tags r:id="rId5"/>
            </p:custDataLst>
          </p:nvPr>
        </p:nvSpPr>
        <p:spPr>
          <a:xfrm>
            <a:off x="4355662" y="4130040"/>
            <a:ext cx="1252658" cy="405394"/>
          </a:xfrm>
          <a:custGeom>
            <a:avLst/>
            <a:gdLst>
              <a:gd name="connsiteX0" fmla="*/ 62230 w 1631950"/>
              <a:gd name="connsiteY0" fmla="*/ 0 h 548640"/>
              <a:gd name="connsiteX1" fmla="*/ 176530 w 1631950"/>
              <a:gd name="connsiteY1" fmla="*/ 213360 h 548640"/>
              <a:gd name="connsiteX2" fmla="*/ 1121410 w 1631950"/>
              <a:gd name="connsiteY2" fmla="*/ 350520 h 548640"/>
              <a:gd name="connsiteX3" fmla="*/ 1631950 w 1631950"/>
              <a:gd name="connsiteY3" fmla="*/ 548640 h 548640"/>
            </a:gdLst>
            <a:ahLst/>
            <a:cxnLst>
              <a:cxn ang="0">
                <a:pos x="connsiteX0" y="connsiteY0"/>
              </a:cxn>
              <a:cxn ang="0">
                <a:pos x="connsiteX1" y="connsiteY1"/>
              </a:cxn>
              <a:cxn ang="0">
                <a:pos x="connsiteX2" y="connsiteY2"/>
              </a:cxn>
              <a:cxn ang="0">
                <a:pos x="connsiteX3" y="connsiteY3"/>
              </a:cxn>
            </a:cxnLst>
            <a:rect l="l" t="t" r="r" b="b"/>
            <a:pathLst>
              <a:path w="1631950" h="548640">
                <a:moveTo>
                  <a:pt x="62230" y="0"/>
                </a:moveTo>
                <a:cubicBezTo>
                  <a:pt x="31115" y="77470"/>
                  <a:pt x="0" y="154940"/>
                  <a:pt x="176530" y="213360"/>
                </a:cubicBezTo>
                <a:cubicBezTo>
                  <a:pt x="353060" y="271780"/>
                  <a:pt x="878840" y="294640"/>
                  <a:pt x="1121410" y="350520"/>
                </a:cubicBezTo>
                <a:cubicBezTo>
                  <a:pt x="1363980" y="406400"/>
                  <a:pt x="1497965" y="477520"/>
                  <a:pt x="1631950" y="54864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9" name="Forme libre 8"/>
          <p:cNvSpPr/>
          <p:nvPr>
            <p:custDataLst>
              <p:tags r:id="rId6"/>
            </p:custDataLst>
          </p:nvPr>
        </p:nvSpPr>
        <p:spPr>
          <a:xfrm>
            <a:off x="1247190" y="7261860"/>
            <a:ext cx="3169920" cy="457200"/>
          </a:xfrm>
          <a:custGeom>
            <a:avLst/>
            <a:gdLst>
              <a:gd name="connsiteX0" fmla="*/ 0 w 3169920"/>
              <a:gd name="connsiteY0" fmla="*/ 0 h 617220"/>
              <a:gd name="connsiteX1" fmla="*/ 83820 w 3169920"/>
              <a:gd name="connsiteY1" fmla="*/ 251460 h 617220"/>
              <a:gd name="connsiteX2" fmla="*/ 487680 w 3169920"/>
              <a:gd name="connsiteY2" fmla="*/ 304800 h 617220"/>
              <a:gd name="connsiteX3" fmla="*/ 2141220 w 3169920"/>
              <a:gd name="connsiteY3" fmla="*/ 327660 h 617220"/>
              <a:gd name="connsiteX4" fmla="*/ 2819400 w 3169920"/>
              <a:gd name="connsiteY4" fmla="*/ 419100 h 617220"/>
              <a:gd name="connsiteX5" fmla="*/ 3169920 w 3169920"/>
              <a:gd name="connsiteY5" fmla="*/ 617220 h 617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69920" h="617220">
                <a:moveTo>
                  <a:pt x="0" y="0"/>
                </a:moveTo>
                <a:cubicBezTo>
                  <a:pt x="1270" y="100330"/>
                  <a:pt x="2540" y="200660"/>
                  <a:pt x="83820" y="251460"/>
                </a:cubicBezTo>
                <a:cubicBezTo>
                  <a:pt x="165100" y="302260"/>
                  <a:pt x="144780" y="292100"/>
                  <a:pt x="487680" y="304800"/>
                </a:cubicBezTo>
                <a:cubicBezTo>
                  <a:pt x="830580" y="317500"/>
                  <a:pt x="1752600" y="308610"/>
                  <a:pt x="2141220" y="327660"/>
                </a:cubicBezTo>
                <a:cubicBezTo>
                  <a:pt x="2529840" y="346710"/>
                  <a:pt x="2647950" y="370840"/>
                  <a:pt x="2819400" y="419100"/>
                </a:cubicBezTo>
                <a:cubicBezTo>
                  <a:pt x="2990850" y="467360"/>
                  <a:pt x="3080385" y="542290"/>
                  <a:pt x="3169920" y="61722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0" name="Forme libre 9"/>
          <p:cNvSpPr/>
          <p:nvPr>
            <p:custDataLst>
              <p:tags r:id="rId7"/>
            </p:custDataLst>
          </p:nvPr>
        </p:nvSpPr>
        <p:spPr>
          <a:xfrm>
            <a:off x="1247190" y="7269480"/>
            <a:ext cx="4428490" cy="449580"/>
          </a:xfrm>
          <a:custGeom>
            <a:avLst/>
            <a:gdLst>
              <a:gd name="connsiteX0" fmla="*/ 0 w 4655820"/>
              <a:gd name="connsiteY0" fmla="*/ 541020 h 542290"/>
              <a:gd name="connsiteX1" fmla="*/ 830580 w 4655820"/>
              <a:gd name="connsiteY1" fmla="*/ 480060 h 542290"/>
              <a:gd name="connsiteX2" fmla="*/ 1927860 w 4655820"/>
              <a:gd name="connsiteY2" fmla="*/ 167640 h 542290"/>
              <a:gd name="connsiteX3" fmla="*/ 2903220 w 4655820"/>
              <a:gd name="connsiteY3" fmla="*/ 205740 h 542290"/>
              <a:gd name="connsiteX4" fmla="*/ 3855720 w 4655820"/>
              <a:gd name="connsiteY4" fmla="*/ 342900 h 542290"/>
              <a:gd name="connsiteX5" fmla="*/ 4655820 w 4655820"/>
              <a:gd name="connsiteY5" fmla="*/ 0 h 54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55820" h="542290">
                <a:moveTo>
                  <a:pt x="0" y="541020"/>
                </a:moveTo>
                <a:cubicBezTo>
                  <a:pt x="254635" y="541655"/>
                  <a:pt x="509270" y="542290"/>
                  <a:pt x="830580" y="480060"/>
                </a:cubicBezTo>
                <a:cubicBezTo>
                  <a:pt x="1151890" y="417830"/>
                  <a:pt x="1582420" y="213360"/>
                  <a:pt x="1927860" y="167640"/>
                </a:cubicBezTo>
                <a:cubicBezTo>
                  <a:pt x="2273300" y="121920"/>
                  <a:pt x="2581910" y="176530"/>
                  <a:pt x="2903220" y="205740"/>
                </a:cubicBezTo>
                <a:cubicBezTo>
                  <a:pt x="3224530" y="234950"/>
                  <a:pt x="3563620" y="377190"/>
                  <a:pt x="3855720" y="342900"/>
                </a:cubicBezTo>
                <a:cubicBezTo>
                  <a:pt x="4147820" y="308610"/>
                  <a:pt x="4401820" y="154305"/>
                  <a:pt x="4655820" y="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1" name="Forme libre 10"/>
          <p:cNvSpPr/>
          <p:nvPr>
            <p:custDataLst>
              <p:tags r:id="rId8"/>
            </p:custDataLst>
          </p:nvPr>
        </p:nvSpPr>
        <p:spPr>
          <a:xfrm>
            <a:off x="2468880" y="7261860"/>
            <a:ext cx="243840" cy="457200"/>
          </a:xfrm>
          <a:custGeom>
            <a:avLst/>
            <a:gdLst>
              <a:gd name="connsiteX0" fmla="*/ 243840 w 243840"/>
              <a:gd name="connsiteY0" fmla="*/ 594360 h 594360"/>
              <a:gd name="connsiteX1" fmla="*/ 7620 w 243840"/>
              <a:gd name="connsiteY1" fmla="*/ 205740 h 594360"/>
              <a:gd name="connsiteX2" fmla="*/ 198120 w 243840"/>
              <a:gd name="connsiteY2" fmla="*/ 0 h 594360"/>
            </a:gdLst>
            <a:ahLst/>
            <a:cxnLst>
              <a:cxn ang="0">
                <a:pos x="connsiteX0" y="connsiteY0"/>
              </a:cxn>
              <a:cxn ang="0">
                <a:pos x="connsiteX1" y="connsiteY1"/>
              </a:cxn>
              <a:cxn ang="0">
                <a:pos x="connsiteX2" y="connsiteY2"/>
              </a:cxn>
            </a:cxnLst>
            <a:rect l="l" t="t" r="r" b="b"/>
            <a:pathLst>
              <a:path w="243840" h="594360">
                <a:moveTo>
                  <a:pt x="243840" y="594360"/>
                </a:moveTo>
                <a:cubicBezTo>
                  <a:pt x="129540" y="449580"/>
                  <a:pt x="15240" y="304800"/>
                  <a:pt x="7620" y="205740"/>
                </a:cubicBezTo>
                <a:cubicBezTo>
                  <a:pt x="0" y="106680"/>
                  <a:pt x="99060" y="53340"/>
                  <a:pt x="198120" y="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
        <p:nvSpPr>
          <p:cNvPr id="12" name="Forme libre 11"/>
          <p:cNvSpPr/>
          <p:nvPr>
            <p:custDataLst>
              <p:tags r:id="rId9"/>
            </p:custDataLst>
          </p:nvPr>
        </p:nvSpPr>
        <p:spPr>
          <a:xfrm>
            <a:off x="4355662" y="7261860"/>
            <a:ext cx="1252658" cy="457200"/>
          </a:xfrm>
          <a:custGeom>
            <a:avLst/>
            <a:gdLst>
              <a:gd name="connsiteX0" fmla="*/ 1562100 w 1562100"/>
              <a:gd name="connsiteY0" fmla="*/ 600710 h 678180"/>
              <a:gd name="connsiteX1" fmla="*/ 1150620 w 1562100"/>
              <a:gd name="connsiteY1" fmla="*/ 615950 h 678180"/>
              <a:gd name="connsiteX2" fmla="*/ 769620 w 1562100"/>
              <a:gd name="connsiteY2" fmla="*/ 227330 h 678180"/>
              <a:gd name="connsiteX3" fmla="*/ 487680 w 1562100"/>
              <a:gd name="connsiteY3" fmla="*/ 36830 h 678180"/>
              <a:gd name="connsiteX4" fmla="*/ 0 w 1562100"/>
              <a:gd name="connsiteY4" fmla="*/ 6350 h 678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2100" h="678180">
                <a:moveTo>
                  <a:pt x="1562100" y="600710"/>
                </a:moveTo>
                <a:cubicBezTo>
                  <a:pt x="1422400" y="639445"/>
                  <a:pt x="1282700" y="678180"/>
                  <a:pt x="1150620" y="615950"/>
                </a:cubicBezTo>
                <a:cubicBezTo>
                  <a:pt x="1018540" y="553720"/>
                  <a:pt x="880110" y="323850"/>
                  <a:pt x="769620" y="227330"/>
                </a:cubicBezTo>
                <a:cubicBezTo>
                  <a:pt x="659130" y="130810"/>
                  <a:pt x="615950" y="73660"/>
                  <a:pt x="487680" y="36830"/>
                </a:cubicBezTo>
                <a:cubicBezTo>
                  <a:pt x="359410" y="0"/>
                  <a:pt x="179705" y="3175"/>
                  <a:pt x="0" y="6350"/>
                </a:cubicBezTo>
              </a:path>
            </a:pathLst>
          </a:cu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fr-FR"/>
          </a:p>
        </p:txBody>
      </p:sp>
    </p:spTree>
    <p:extLst>
      <p:ext uri="{BB962C8B-B14F-4D97-AF65-F5344CB8AC3E}">
        <p14:creationId xmlns:p14="http://schemas.microsoft.com/office/powerpoint/2010/main" xmlns="" val="21153679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2" descr="Fiches d'activité - Adaptation au milieu2.jpg"/>
          <p:cNvPicPr>
            <a:picLocks noGrp="1" noChangeAspect="1"/>
          </p:cNvPicPr>
          <p:nvPr>
            <p:ph sz="half" idx="1"/>
          </p:nvPr>
        </p:nvPicPr>
        <p:blipFill>
          <a:blip r:embed="rId15"/>
          <a:stretch>
            <a:fillRect/>
          </a:stretch>
        </p:blipFill>
        <p:spPr>
          <a:xfrm>
            <a:off x="0" y="134471"/>
            <a:ext cx="6858000" cy="8875058"/>
          </a:xfrm>
        </p:spPr>
      </p:pic>
      <p:sp>
        <p:nvSpPr>
          <p:cNvPr id="4" name="Content Placeholder 4"/>
          <p:cNvSpPr>
            <a:spLocks noGrp="1"/>
          </p:cNvSpPr>
          <p:nvPr>
            <p:ph sz="half" idx="1"/>
            <p:custDataLst>
              <p:tags r:id="rId1"/>
            </p:custDataLst>
          </p:nvPr>
        </p:nvSpPr>
        <p:spPr>
          <a:xfrm>
            <a:off x="3012920" y="124992"/>
            <a:ext cx="2944298" cy="892287"/>
          </a:xfrm>
        </p:spPr>
        <p:txBody>
          <a:bodyPr anchor="ctr">
            <a:normAutofit/>
          </a:bodyPr>
          <a:lstStyle/>
          <a:p>
            <a:pPr marL="0" indent="0" algn="ctr">
              <a:buNone/>
            </a:pPr>
            <a:r>
              <a:rPr lang="fr-CA" sz="3600" i="1" dirty="0" smtClean="0">
                <a:solidFill>
                  <a:srgbClr val="FF0000"/>
                </a:solidFill>
                <a:cs typeface="Calibri" pitchFamily="34" charset="0"/>
              </a:rPr>
              <a:t>Corrigé </a:t>
            </a:r>
            <a:endParaRPr lang="fr-CA" sz="3600" dirty="0">
              <a:solidFill>
                <a:srgbClr val="FF0000"/>
              </a:solidFill>
              <a:cs typeface="Calibri" pitchFamily="34" charset="0"/>
            </a:endParaRPr>
          </a:p>
        </p:txBody>
      </p:sp>
      <p:sp>
        <p:nvSpPr>
          <p:cNvPr id="5" name="TextBox 3"/>
          <p:cNvSpPr txBox="1"/>
          <p:nvPr>
            <p:custDataLst>
              <p:tags r:id="rId2"/>
            </p:custDataLst>
          </p:nvPr>
        </p:nvSpPr>
        <p:spPr>
          <a:xfrm>
            <a:off x="976000" y="6512123"/>
            <a:ext cx="1103182"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CA" sz="1400" dirty="0" smtClean="0">
                <a:solidFill>
                  <a:srgbClr val="FF0000"/>
                </a:solidFill>
                <a:latin typeface="Calibri" pitchFamily="34" charset="0"/>
                <a:cs typeface="Calibri" pitchFamily="34" charset="0"/>
              </a:rPr>
              <a:t>noir</a:t>
            </a:r>
            <a:endParaRPr lang="fr-CA" sz="1400" dirty="0">
              <a:solidFill>
                <a:srgbClr val="FF0000"/>
              </a:solidFill>
              <a:latin typeface="Calibri" pitchFamily="34" charset="0"/>
              <a:cs typeface="Calibri" pitchFamily="34" charset="0"/>
            </a:endParaRPr>
          </a:p>
        </p:txBody>
      </p:sp>
      <p:sp>
        <p:nvSpPr>
          <p:cNvPr id="6" name="TextBox 3"/>
          <p:cNvSpPr txBox="1"/>
          <p:nvPr>
            <p:custDataLst>
              <p:tags r:id="rId3"/>
            </p:custDataLst>
          </p:nvPr>
        </p:nvSpPr>
        <p:spPr>
          <a:xfrm>
            <a:off x="976000" y="7258883"/>
            <a:ext cx="1103182"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CA" sz="1400" dirty="0" smtClean="0">
                <a:solidFill>
                  <a:srgbClr val="FF0000"/>
                </a:solidFill>
                <a:latin typeface="Calibri" pitchFamily="34" charset="0"/>
                <a:cs typeface="Calibri" pitchFamily="34" charset="0"/>
              </a:rPr>
              <a:t>polaire</a:t>
            </a:r>
            <a:endParaRPr lang="fr-CA" sz="1400" dirty="0">
              <a:solidFill>
                <a:srgbClr val="FF0000"/>
              </a:solidFill>
              <a:latin typeface="Calibri" pitchFamily="34" charset="0"/>
              <a:cs typeface="Calibri" pitchFamily="34" charset="0"/>
            </a:endParaRPr>
          </a:p>
        </p:txBody>
      </p:sp>
      <p:sp>
        <p:nvSpPr>
          <p:cNvPr id="7" name="TextBox 3"/>
          <p:cNvSpPr txBox="1"/>
          <p:nvPr>
            <p:custDataLst>
              <p:tags r:id="rId4"/>
            </p:custDataLst>
          </p:nvPr>
        </p:nvSpPr>
        <p:spPr>
          <a:xfrm>
            <a:off x="1318900" y="7975163"/>
            <a:ext cx="1103182"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CA" sz="1400" dirty="0">
                <a:solidFill>
                  <a:srgbClr val="FF0000"/>
                </a:solidFill>
                <a:latin typeface="Calibri" pitchFamily="34" charset="0"/>
                <a:cs typeface="Calibri" pitchFamily="34" charset="0"/>
              </a:rPr>
              <a:t>panda</a:t>
            </a:r>
          </a:p>
        </p:txBody>
      </p:sp>
      <p:sp>
        <p:nvSpPr>
          <p:cNvPr id="8" name="TextBox 3"/>
          <p:cNvSpPr txBox="1"/>
          <p:nvPr>
            <p:custDataLst>
              <p:tags r:id="rId5"/>
            </p:custDataLst>
          </p:nvPr>
        </p:nvSpPr>
        <p:spPr>
          <a:xfrm>
            <a:off x="2768687" y="7258883"/>
            <a:ext cx="1103182"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CA" sz="1400" dirty="0" smtClean="0">
                <a:solidFill>
                  <a:srgbClr val="FF0000"/>
                </a:solidFill>
                <a:latin typeface="Calibri" pitchFamily="34" charset="0"/>
                <a:cs typeface="Calibri" pitchFamily="34" charset="0"/>
              </a:rPr>
              <a:t>palmées</a:t>
            </a:r>
            <a:endParaRPr lang="fr-CA" sz="1400" dirty="0">
              <a:solidFill>
                <a:srgbClr val="FF0000"/>
              </a:solidFill>
              <a:latin typeface="Calibri" pitchFamily="34" charset="0"/>
              <a:cs typeface="Calibri" pitchFamily="34" charset="0"/>
            </a:endParaRPr>
          </a:p>
        </p:txBody>
      </p:sp>
      <p:sp>
        <p:nvSpPr>
          <p:cNvPr id="9" name="TextBox 3"/>
          <p:cNvSpPr txBox="1"/>
          <p:nvPr>
            <p:custDataLst>
              <p:tags r:id="rId6"/>
            </p:custDataLst>
          </p:nvPr>
        </p:nvSpPr>
        <p:spPr>
          <a:xfrm>
            <a:off x="3104360" y="7990403"/>
            <a:ext cx="1103182"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CA" sz="1400" dirty="0" smtClean="0">
                <a:solidFill>
                  <a:srgbClr val="FF0000"/>
                </a:solidFill>
                <a:latin typeface="Calibri" pitchFamily="34" charset="0"/>
                <a:cs typeface="Calibri" pitchFamily="34" charset="0"/>
              </a:rPr>
              <a:t>doigt</a:t>
            </a:r>
            <a:endParaRPr lang="fr-CA" sz="1400" dirty="0">
              <a:solidFill>
                <a:srgbClr val="FF0000"/>
              </a:solidFill>
              <a:latin typeface="Calibri" pitchFamily="34" charset="0"/>
              <a:cs typeface="Calibri" pitchFamily="34" charset="0"/>
            </a:endParaRPr>
          </a:p>
        </p:txBody>
      </p:sp>
      <p:sp>
        <p:nvSpPr>
          <p:cNvPr id="10" name="TextBox 3"/>
          <p:cNvSpPr txBox="1"/>
          <p:nvPr>
            <p:custDataLst>
              <p:tags r:id="rId7"/>
            </p:custDataLst>
          </p:nvPr>
        </p:nvSpPr>
        <p:spPr>
          <a:xfrm>
            <a:off x="2768687" y="6512123"/>
            <a:ext cx="1103182"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CA" sz="1400" dirty="0" smtClean="0">
                <a:solidFill>
                  <a:srgbClr val="FF0000"/>
                </a:solidFill>
                <a:latin typeface="Calibri" pitchFamily="34" charset="0"/>
                <a:cs typeface="Calibri" pitchFamily="34" charset="0"/>
              </a:rPr>
              <a:t>griffes</a:t>
            </a:r>
            <a:endParaRPr lang="fr-CA" sz="1400" dirty="0">
              <a:solidFill>
                <a:srgbClr val="FF0000"/>
              </a:solidFill>
              <a:latin typeface="Calibri" pitchFamily="34" charset="0"/>
              <a:cs typeface="Calibri" pitchFamily="34" charset="0"/>
            </a:endParaRPr>
          </a:p>
        </p:txBody>
      </p:sp>
      <p:sp>
        <p:nvSpPr>
          <p:cNvPr id="11" name="TextBox 3"/>
          <p:cNvSpPr txBox="1"/>
          <p:nvPr>
            <p:custDataLst>
              <p:tags r:id="rId8"/>
            </p:custDataLst>
          </p:nvPr>
        </p:nvSpPr>
        <p:spPr>
          <a:xfrm>
            <a:off x="4662152" y="7258883"/>
            <a:ext cx="1103182"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CA" sz="1400" dirty="0" smtClean="0">
                <a:solidFill>
                  <a:srgbClr val="FF0000"/>
                </a:solidFill>
                <a:latin typeface="Calibri" pitchFamily="34" charset="0"/>
                <a:cs typeface="Calibri" pitchFamily="34" charset="0"/>
              </a:rPr>
              <a:t>nager</a:t>
            </a:r>
            <a:endParaRPr lang="fr-CA" sz="1400" dirty="0">
              <a:solidFill>
                <a:srgbClr val="FF0000"/>
              </a:solidFill>
              <a:latin typeface="Calibri" pitchFamily="34" charset="0"/>
              <a:cs typeface="Calibri" pitchFamily="34" charset="0"/>
            </a:endParaRPr>
          </a:p>
        </p:txBody>
      </p:sp>
      <p:sp>
        <p:nvSpPr>
          <p:cNvPr id="12" name="TextBox 3"/>
          <p:cNvSpPr txBox="1"/>
          <p:nvPr>
            <p:custDataLst>
              <p:tags r:id="rId9"/>
            </p:custDataLst>
          </p:nvPr>
        </p:nvSpPr>
        <p:spPr>
          <a:xfrm>
            <a:off x="4821337" y="7975163"/>
            <a:ext cx="1120641"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CA" sz="1400" dirty="0" smtClean="0">
                <a:solidFill>
                  <a:srgbClr val="FF0000"/>
                </a:solidFill>
                <a:latin typeface="Calibri" pitchFamily="34" charset="0"/>
                <a:cs typeface="Calibri" pitchFamily="34" charset="0"/>
              </a:rPr>
              <a:t>attraper</a:t>
            </a:r>
            <a:endParaRPr lang="fr-CA" sz="1400" dirty="0">
              <a:solidFill>
                <a:srgbClr val="FF0000"/>
              </a:solidFill>
              <a:latin typeface="Calibri" pitchFamily="34" charset="0"/>
              <a:cs typeface="Calibri" pitchFamily="34" charset="0"/>
            </a:endParaRPr>
          </a:p>
        </p:txBody>
      </p:sp>
      <p:sp>
        <p:nvSpPr>
          <p:cNvPr id="13" name="TextBox 3"/>
          <p:cNvSpPr txBox="1"/>
          <p:nvPr>
            <p:custDataLst>
              <p:tags r:id="rId10"/>
            </p:custDataLst>
          </p:nvPr>
        </p:nvSpPr>
        <p:spPr>
          <a:xfrm>
            <a:off x="4838796" y="6512123"/>
            <a:ext cx="1103182"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CA" sz="1400" dirty="0" smtClean="0">
                <a:solidFill>
                  <a:srgbClr val="FF0000"/>
                </a:solidFill>
                <a:latin typeface="Calibri" pitchFamily="34" charset="0"/>
                <a:cs typeface="Calibri" pitchFamily="34" charset="0"/>
              </a:rPr>
              <a:t>grimper</a:t>
            </a:r>
            <a:endParaRPr lang="fr-CA" sz="1400" dirty="0">
              <a:solidFill>
                <a:srgbClr val="FF0000"/>
              </a:solidFill>
              <a:latin typeface="Calibri" pitchFamily="34" charset="0"/>
              <a:cs typeface="Calibri" pitchFamily="34" charset="0"/>
            </a:endParaRPr>
          </a:p>
        </p:txBody>
      </p:sp>
      <p:sp>
        <p:nvSpPr>
          <p:cNvPr id="14" name="TextBox 3"/>
          <p:cNvSpPr txBox="1"/>
          <p:nvPr>
            <p:custDataLst>
              <p:tags r:id="rId11"/>
            </p:custDataLst>
          </p:nvPr>
        </p:nvSpPr>
        <p:spPr>
          <a:xfrm>
            <a:off x="2329467" y="7513320"/>
            <a:ext cx="1103183"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CA" sz="1400" dirty="0" smtClean="0">
                <a:solidFill>
                  <a:srgbClr val="FF0000"/>
                </a:solidFill>
                <a:latin typeface="Calibri" pitchFamily="34" charset="0"/>
                <a:cs typeface="Calibri" pitchFamily="34" charset="0"/>
              </a:rPr>
              <a:t>océan</a:t>
            </a:r>
            <a:endParaRPr lang="fr-CA" sz="1400" dirty="0">
              <a:solidFill>
                <a:srgbClr val="FF0000"/>
              </a:solidFill>
              <a:latin typeface="Calibri" pitchFamily="34" charset="0"/>
              <a:cs typeface="Calibri" pitchFamily="34" charset="0"/>
            </a:endParaRPr>
          </a:p>
        </p:txBody>
      </p:sp>
      <p:sp>
        <p:nvSpPr>
          <p:cNvPr id="15" name="TextBox 3"/>
          <p:cNvSpPr txBox="1"/>
          <p:nvPr>
            <p:custDataLst>
              <p:tags r:id="rId12"/>
            </p:custDataLst>
          </p:nvPr>
        </p:nvSpPr>
        <p:spPr>
          <a:xfrm>
            <a:off x="3192149" y="6781800"/>
            <a:ext cx="1120641"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CA" sz="1400" dirty="0" smtClean="0">
                <a:solidFill>
                  <a:srgbClr val="FF0000"/>
                </a:solidFill>
                <a:latin typeface="Calibri" pitchFamily="34" charset="0"/>
                <a:cs typeface="Calibri" pitchFamily="34" charset="0"/>
              </a:rPr>
              <a:t>Amérique</a:t>
            </a:r>
            <a:endParaRPr lang="fr-CA" sz="1400" dirty="0">
              <a:solidFill>
                <a:srgbClr val="FF0000"/>
              </a:solidFill>
              <a:latin typeface="Calibri" pitchFamily="34" charset="0"/>
              <a:cs typeface="Calibri" pitchFamily="34" charset="0"/>
            </a:endParaRPr>
          </a:p>
        </p:txBody>
      </p:sp>
      <p:sp>
        <p:nvSpPr>
          <p:cNvPr id="16" name="TextBox 3"/>
          <p:cNvSpPr txBox="1"/>
          <p:nvPr>
            <p:custDataLst>
              <p:tags r:id="rId13"/>
            </p:custDataLst>
          </p:nvPr>
        </p:nvSpPr>
        <p:spPr>
          <a:xfrm>
            <a:off x="3235348" y="8252460"/>
            <a:ext cx="1120641" cy="307777"/>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fr-CA" sz="1400" dirty="0" smtClean="0">
                <a:solidFill>
                  <a:srgbClr val="FF0000"/>
                </a:solidFill>
                <a:latin typeface="Calibri" pitchFamily="34" charset="0"/>
                <a:cs typeface="Calibri" pitchFamily="34" charset="0"/>
              </a:rPr>
              <a:t>Chine</a:t>
            </a:r>
            <a:endParaRPr lang="fr-CA" sz="1400" dirty="0">
              <a:solidFill>
                <a:srgbClr val="FF0000"/>
              </a:solidFill>
              <a:latin typeface="Calibri" pitchFamily="34" charset="0"/>
              <a:cs typeface="Calibri" pitchFamily="34" charset="0"/>
            </a:endParaRPr>
          </a:p>
        </p:txBody>
      </p:sp>
    </p:spTree>
    <p:extLst>
      <p:ext uri="{BB962C8B-B14F-4D97-AF65-F5344CB8AC3E}">
        <p14:creationId xmlns:p14="http://schemas.microsoft.com/office/powerpoint/2010/main" xmlns="" val="5215080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custDataLst>
              <p:tags r:id="rId1"/>
            </p:custDataLst>
            <p:extLst>
              <p:ext uri="{D42A27DB-BD31-4B8C-83A1-F6EECF244321}">
                <p14:modId xmlns:p14="http://schemas.microsoft.com/office/powerpoint/2010/main" xmlns="" val="2952103869"/>
              </p:ext>
            </p:extLst>
          </p:nvPr>
        </p:nvGraphicFramePr>
        <p:xfrm>
          <a:off x="741604" y="2773680"/>
          <a:ext cx="5374793" cy="2001520"/>
        </p:xfrm>
        <a:graphic>
          <a:graphicData uri="http://schemas.openxmlformats.org/drawingml/2006/table">
            <a:tbl>
              <a:tblPr firstRow="1" bandRow="1">
                <a:tableStyleId>{5C22544A-7EE6-4342-B048-85BDC9FD1C3A}</a:tableStyleId>
              </a:tblPr>
              <a:tblGrid>
                <a:gridCol w="1281445">
                  <a:extLst>
                    <a:ext uri="{9D8B030D-6E8A-4147-A177-3AD203B41FA5}">
                      <a16:colId xmlns:a16="http://schemas.microsoft.com/office/drawing/2014/main" xmlns="" val="20000"/>
                    </a:ext>
                  </a:extLst>
                </a:gridCol>
                <a:gridCol w="3436087">
                  <a:extLst>
                    <a:ext uri="{9D8B030D-6E8A-4147-A177-3AD203B41FA5}">
                      <a16:colId xmlns:a16="http://schemas.microsoft.com/office/drawing/2014/main" xmlns="" val="20001"/>
                    </a:ext>
                  </a:extLst>
                </a:gridCol>
                <a:gridCol w="657261">
                  <a:extLst>
                    <a:ext uri="{9D8B030D-6E8A-4147-A177-3AD203B41FA5}">
                      <a16:colId xmlns:a16="http://schemas.microsoft.com/office/drawing/2014/main" xmlns="" val="20002"/>
                    </a:ext>
                  </a:extLst>
                </a:gridCol>
              </a:tblGrid>
              <a:tr h="370840">
                <a:tc>
                  <a:txBody>
                    <a:bodyPr/>
                    <a:lstStyle/>
                    <a:p>
                      <a:pPr algn="ctr"/>
                      <a:r>
                        <a:rPr lang="fr-FR" sz="1400" baseline="0" dirty="0">
                          <a:solidFill>
                            <a:schemeClr val="bg1"/>
                          </a:solidFill>
                          <a:latin typeface="Calibri" pitchFamily="34" charset="0"/>
                          <a:cs typeface="Calibri" pitchFamily="34" charset="0"/>
                        </a:rPr>
                        <a:t>Numéro de</a:t>
                      </a:r>
                    </a:p>
                    <a:p>
                      <a:pPr algn="ctr"/>
                      <a:r>
                        <a:rPr lang="fr-FR" sz="1400" baseline="0" dirty="0">
                          <a:solidFill>
                            <a:schemeClr val="bg1"/>
                          </a:solidFill>
                          <a:latin typeface="Calibri" pitchFamily="34" charset="0"/>
                          <a:cs typeface="Calibri" pitchFamily="34" charset="0"/>
                        </a:rPr>
                        <a:t>la fiche</a:t>
                      </a:r>
                      <a:endParaRPr lang="fr-FR" sz="1400" dirty="0">
                        <a:solidFill>
                          <a:schemeClr val="bg1"/>
                        </a:solidFill>
                        <a:latin typeface="Calibri" pitchFamily="34" charset="0"/>
                        <a:cs typeface="Calibri" pitchFamily="34" charset="0"/>
                      </a:endParaRPr>
                    </a:p>
                  </a:txBody>
                  <a:tcPr anchor="ctr"/>
                </a:tc>
                <a:tc>
                  <a:txBody>
                    <a:bodyPr/>
                    <a:lstStyle/>
                    <a:p>
                      <a:pPr algn="ctr"/>
                      <a:r>
                        <a:rPr lang="fr-FR" sz="1400" dirty="0">
                          <a:solidFill>
                            <a:schemeClr val="bg1"/>
                          </a:solidFill>
                          <a:latin typeface="Calibri" pitchFamily="34" charset="0"/>
                          <a:cs typeface="Calibri" pitchFamily="34" charset="0"/>
                        </a:rPr>
                        <a:t>Nom</a:t>
                      </a:r>
                    </a:p>
                  </a:txBody>
                  <a:tcPr anchor="ctr"/>
                </a:tc>
                <a:tc>
                  <a:txBody>
                    <a:bodyPr/>
                    <a:lstStyle/>
                    <a:p>
                      <a:pPr algn="ctr"/>
                      <a:r>
                        <a:rPr lang="fr-FR" sz="1400" dirty="0">
                          <a:solidFill>
                            <a:schemeClr val="bg1"/>
                          </a:solidFill>
                          <a:latin typeface="Calibri" pitchFamily="34" charset="0"/>
                          <a:cs typeface="Calibri" pitchFamily="34" charset="0"/>
                        </a:rPr>
                        <a:t>Page</a:t>
                      </a:r>
                    </a:p>
                  </a:txBody>
                  <a:tcPr anchor="ctr"/>
                </a:tc>
                <a:extLst>
                  <a:ext uri="{0D108BD9-81ED-4DB2-BD59-A6C34878D82A}">
                    <a16:rowId xmlns:a16="http://schemas.microsoft.com/office/drawing/2014/main" xmlns="" val="10000"/>
                  </a:ext>
                </a:extLst>
              </a:tr>
              <a:tr h="370840">
                <a:tc>
                  <a:txBody>
                    <a:bodyPr/>
                    <a:lstStyle/>
                    <a:p>
                      <a:pPr algn="ctr"/>
                      <a:r>
                        <a:rPr lang="fr-CA" sz="1200" dirty="0" smtClean="0">
                          <a:latin typeface="Calibri" pitchFamily="34" charset="0"/>
                          <a:cs typeface="Calibri" pitchFamily="34" charset="0"/>
                        </a:rPr>
                        <a:t>1</a:t>
                      </a:r>
                      <a:endParaRPr lang="fr-FR" sz="1200" dirty="0">
                        <a:solidFill>
                          <a:schemeClr val="tx1"/>
                        </a:solidFill>
                        <a:latin typeface="Calibri" pitchFamily="34" charset="0"/>
                        <a:cs typeface="Calibri" pitchFamily="34" charset="0"/>
                      </a:endParaRPr>
                    </a:p>
                  </a:txBody>
                  <a:tcPr anchor="ctr"/>
                </a:tc>
                <a:tc>
                  <a:txBody>
                    <a:bodyPr/>
                    <a:lstStyle/>
                    <a:p>
                      <a:r>
                        <a:rPr lang="fr-FR" sz="1200" dirty="0" smtClean="0">
                          <a:latin typeface="Calibri" pitchFamily="34" charset="0"/>
                          <a:cs typeface="Calibri" pitchFamily="34" charset="0"/>
                        </a:rPr>
                        <a:t>Différents oiseaux</a:t>
                      </a:r>
                      <a:endParaRPr lang="fr-FR" sz="1200" dirty="0">
                        <a:solidFill>
                          <a:schemeClr val="tx1"/>
                        </a:solidFill>
                        <a:latin typeface="Calibri" pitchFamily="34" charset="0"/>
                        <a:cs typeface="Calibri" pitchFamily="34" charset="0"/>
                      </a:endParaRPr>
                    </a:p>
                  </a:txBody>
                  <a:tcPr anchor="ctr"/>
                </a:tc>
                <a:tc>
                  <a:txBody>
                    <a:bodyPr/>
                    <a:lstStyle/>
                    <a:p>
                      <a:pPr algn="ctr"/>
                      <a:r>
                        <a:rPr lang="fr-CA" sz="1200" dirty="0" smtClean="0">
                          <a:solidFill>
                            <a:schemeClr val="dk1"/>
                          </a:solidFill>
                          <a:latin typeface="Calibri" pitchFamily="34" charset="0"/>
                          <a:cs typeface="Calibri" pitchFamily="34" charset="0"/>
                        </a:rPr>
                        <a:t>26</a:t>
                      </a:r>
                      <a:endParaRPr lang="fr-FR" sz="1200" dirty="0">
                        <a:solidFill>
                          <a:schemeClr val="tx1"/>
                        </a:solidFill>
                        <a:latin typeface="Calibri" pitchFamily="34" charset="0"/>
                        <a:cs typeface="Calibri" pitchFamily="34" charset="0"/>
                      </a:endParaRPr>
                    </a:p>
                  </a:txBody>
                  <a:tcPr anchor="ctr"/>
                </a:tc>
                <a:extLst>
                  <a:ext uri="{0D108BD9-81ED-4DB2-BD59-A6C34878D82A}">
                    <a16:rowId xmlns:a16="http://schemas.microsoft.com/office/drawing/2014/main" xmlns="" val="10001"/>
                  </a:ext>
                </a:extLst>
              </a:tr>
              <a:tr h="370840">
                <a:tc>
                  <a:txBody>
                    <a:bodyPr/>
                    <a:lstStyle/>
                    <a:p>
                      <a:pPr algn="ctr"/>
                      <a:r>
                        <a:rPr lang="fr-CA" sz="1200" dirty="0" smtClean="0">
                          <a:latin typeface="Calibri" pitchFamily="34" charset="0"/>
                          <a:cs typeface="Calibri" pitchFamily="34" charset="0"/>
                        </a:rPr>
                        <a:t>2</a:t>
                      </a:r>
                      <a:endParaRPr lang="fr-FR" sz="1200" dirty="0">
                        <a:solidFill>
                          <a:schemeClr val="tx1"/>
                        </a:solidFill>
                        <a:latin typeface="Calibri" pitchFamily="34" charset="0"/>
                        <a:cs typeface="Calibri" pitchFamily="34" charset="0"/>
                      </a:endParaRPr>
                    </a:p>
                  </a:txBody>
                  <a:tcPr anchor="ctr"/>
                </a:tc>
                <a:tc>
                  <a:txBody>
                    <a:bodyPr/>
                    <a:lstStyle/>
                    <a:p>
                      <a:r>
                        <a:rPr lang="fr-FR" sz="1200" dirty="0" smtClean="0">
                          <a:latin typeface="Calibri" pitchFamily="34" charset="0"/>
                          <a:cs typeface="Calibri" pitchFamily="34" charset="0"/>
                        </a:rPr>
                        <a:t>Becs et alimentation</a:t>
                      </a:r>
                      <a:endParaRPr lang="fr-FR" sz="1200" dirty="0">
                        <a:solidFill>
                          <a:schemeClr val="tx1"/>
                        </a:solidFill>
                        <a:latin typeface="Calibri" pitchFamily="34" charset="0"/>
                        <a:cs typeface="Calibri" pitchFamily="34" charset="0"/>
                      </a:endParaRPr>
                    </a:p>
                  </a:txBody>
                  <a:tcPr anchor="ctr"/>
                </a:tc>
                <a:tc>
                  <a:txBody>
                    <a:bodyPr/>
                    <a:lstStyle/>
                    <a:p>
                      <a:pPr algn="ctr"/>
                      <a:r>
                        <a:rPr lang="fr-CA" sz="1200" dirty="0" smtClean="0">
                          <a:solidFill>
                            <a:schemeClr val="dk1"/>
                          </a:solidFill>
                          <a:latin typeface="Calibri" pitchFamily="34" charset="0"/>
                          <a:cs typeface="Calibri" pitchFamily="34" charset="0"/>
                        </a:rPr>
                        <a:t>27</a:t>
                      </a:r>
                      <a:endParaRPr lang="fr-FR" sz="1200" dirty="0">
                        <a:solidFill>
                          <a:schemeClr val="tx1"/>
                        </a:solidFill>
                        <a:latin typeface="Calibri" pitchFamily="34" charset="0"/>
                        <a:cs typeface="Calibri" pitchFamily="34" charset="0"/>
                      </a:endParaRPr>
                    </a:p>
                  </a:txBody>
                  <a:tcPr anchor="ctr"/>
                </a:tc>
                <a:extLst>
                  <a:ext uri="{0D108BD9-81ED-4DB2-BD59-A6C34878D82A}">
                    <a16:rowId xmlns:a16="http://schemas.microsoft.com/office/drawing/2014/main" xmlns="" val="10005"/>
                  </a:ext>
                </a:extLst>
              </a:tr>
              <a:tr h="370840">
                <a:tc>
                  <a:txBody>
                    <a:bodyPr/>
                    <a:lstStyle/>
                    <a:p>
                      <a:pPr algn="ctr"/>
                      <a:r>
                        <a:rPr lang="fr-CA" sz="1200" dirty="0" smtClean="0">
                          <a:latin typeface="Calibri" pitchFamily="34" charset="0"/>
                          <a:cs typeface="Calibri" pitchFamily="34" charset="0"/>
                        </a:rPr>
                        <a:t>3</a:t>
                      </a:r>
                      <a:endParaRPr lang="fr-FR" sz="1200" dirty="0">
                        <a:solidFill>
                          <a:schemeClr val="tx1"/>
                        </a:solidFill>
                        <a:latin typeface="Calibri" pitchFamily="34" charset="0"/>
                        <a:cs typeface="Calibri" pitchFamily="34" charset="0"/>
                      </a:endParaRPr>
                    </a:p>
                  </a:txBody>
                  <a:tcPr anchor="ctr"/>
                </a:tc>
                <a:tc>
                  <a:txBody>
                    <a:bodyPr/>
                    <a:lstStyle/>
                    <a:p>
                      <a:r>
                        <a:rPr lang="fr-FR" sz="1200" dirty="0" smtClean="0">
                          <a:latin typeface="Calibri" pitchFamily="34" charset="0"/>
                          <a:cs typeface="Calibri" pitchFamily="34" charset="0"/>
                        </a:rPr>
                        <a:t>Pattes d’ours</a:t>
                      </a:r>
                      <a:endParaRPr lang="fr-FR" sz="1200" dirty="0">
                        <a:solidFill>
                          <a:schemeClr val="tx1"/>
                        </a:solidFill>
                        <a:latin typeface="Calibri" pitchFamily="34" charset="0"/>
                        <a:cs typeface="Calibri" pitchFamily="34" charset="0"/>
                      </a:endParaRPr>
                    </a:p>
                  </a:txBody>
                  <a:tcPr anchor="ctr"/>
                </a:tc>
                <a:tc>
                  <a:txBody>
                    <a:bodyPr/>
                    <a:lstStyle/>
                    <a:p>
                      <a:pPr algn="ctr"/>
                      <a:r>
                        <a:rPr lang="fr-CA" sz="1200" dirty="0" smtClean="0">
                          <a:solidFill>
                            <a:schemeClr val="dk1"/>
                          </a:solidFill>
                          <a:latin typeface="Calibri" pitchFamily="34" charset="0"/>
                          <a:cs typeface="Calibri" pitchFamily="34" charset="0"/>
                        </a:rPr>
                        <a:t>28</a:t>
                      </a:r>
                      <a:endParaRPr lang="fr-FR" sz="1200" dirty="0">
                        <a:solidFill>
                          <a:schemeClr val="tx1"/>
                        </a:solidFill>
                        <a:latin typeface="Calibri" pitchFamily="34" charset="0"/>
                        <a:cs typeface="Calibri" pitchFamily="34" charset="0"/>
                      </a:endParaRPr>
                    </a:p>
                  </a:txBody>
                  <a:tcPr anchor="ctr"/>
                </a:tc>
                <a:extLst>
                  <a:ext uri="{0D108BD9-81ED-4DB2-BD59-A6C34878D82A}">
                    <a16:rowId xmlns:a16="http://schemas.microsoft.com/office/drawing/2014/main" xmlns="" val="10009"/>
                  </a:ext>
                </a:extLst>
              </a:tr>
              <a:tr h="370840">
                <a:tc>
                  <a:txBody>
                    <a:bodyPr/>
                    <a:lstStyle/>
                    <a:p>
                      <a:pPr algn="ctr"/>
                      <a:r>
                        <a:rPr lang="fr-CA" sz="1200" dirty="0" smtClean="0">
                          <a:solidFill>
                            <a:schemeClr val="tx1"/>
                          </a:solidFill>
                          <a:latin typeface="Calibri" pitchFamily="34" charset="0"/>
                          <a:cs typeface="Calibri" pitchFamily="34" charset="0"/>
                        </a:rPr>
                        <a:t>4</a:t>
                      </a:r>
                      <a:endParaRPr lang="fr-FR" sz="1200" dirty="0">
                        <a:solidFill>
                          <a:schemeClr val="tx1"/>
                        </a:solidFill>
                        <a:latin typeface="Calibri" pitchFamily="34" charset="0"/>
                        <a:cs typeface="Calibri" pitchFamily="34" charset="0"/>
                      </a:endParaRPr>
                    </a:p>
                  </a:txBody>
                  <a:tcPr anchor="ctr"/>
                </a:tc>
                <a:tc>
                  <a:txBody>
                    <a:bodyPr/>
                    <a:lstStyle/>
                    <a:p>
                      <a:r>
                        <a:rPr lang="fr-CA" sz="1200" dirty="0" smtClean="0">
                          <a:solidFill>
                            <a:schemeClr val="tx1"/>
                          </a:solidFill>
                          <a:latin typeface="Calibri" pitchFamily="34" charset="0"/>
                          <a:cs typeface="Calibri" pitchFamily="34" charset="0"/>
                        </a:rPr>
                        <a:t>Exemples de caractéristiques adaptées</a:t>
                      </a:r>
                      <a:endParaRPr lang="fr-FR" sz="1200" dirty="0">
                        <a:solidFill>
                          <a:schemeClr val="tx1"/>
                        </a:solidFill>
                        <a:latin typeface="Calibri" pitchFamily="34" charset="0"/>
                        <a:cs typeface="Calibri" pitchFamily="34" charset="0"/>
                      </a:endParaRPr>
                    </a:p>
                  </a:txBody>
                  <a:tcPr anchor="ctr"/>
                </a:tc>
                <a:tc>
                  <a:txBody>
                    <a:bodyPr/>
                    <a:lstStyle/>
                    <a:p>
                      <a:pPr algn="ctr"/>
                      <a:r>
                        <a:rPr lang="fr-CA" sz="1200" dirty="0" smtClean="0">
                          <a:solidFill>
                            <a:schemeClr val="tx1"/>
                          </a:solidFill>
                          <a:latin typeface="Calibri" pitchFamily="34" charset="0"/>
                          <a:cs typeface="Calibri" pitchFamily="34" charset="0"/>
                        </a:rPr>
                        <a:t>29</a:t>
                      </a:r>
                      <a:endParaRPr lang="fr-FR" sz="1200" dirty="0">
                        <a:solidFill>
                          <a:schemeClr val="tx1"/>
                        </a:solidFill>
                        <a:latin typeface="Calibri" pitchFamily="34" charset="0"/>
                        <a:cs typeface="Calibri" pitchFamily="34" charset="0"/>
                      </a:endParaRPr>
                    </a:p>
                  </a:txBody>
                  <a:tcPr anchor="ctr"/>
                </a:tc>
              </a:tr>
            </a:tbl>
          </a:graphicData>
        </a:graphic>
      </p:graphicFrame>
      <p:sp>
        <p:nvSpPr>
          <p:cNvPr id="4" name="Espace réservé du numéro de diapositive 1"/>
          <p:cNvSpPr txBox="1">
            <a:spLocks/>
          </p:cNvSpPr>
          <p:nvPr>
            <p:custDataLst>
              <p:tags r:id="rId2"/>
            </p:custDataLst>
          </p:nvPr>
        </p:nvSpPr>
        <p:spPr>
          <a:xfrm>
            <a:off x="5210175" y="8008203"/>
            <a:ext cx="1647825" cy="1135797"/>
          </a:xfrm>
          <a:prstGeom prst="rect">
            <a:avLst/>
          </a:prstGeom>
        </p:spPr>
        <p:txBody>
          <a:bodyPr vert="horz" lIns="91440" tIns="45720" rIns="91440" bIns="45720" rtlCol="0" anchor="ctr"/>
          <a:lstStyle>
            <a:defPPr>
              <a:defRPr lang="en-US"/>
            </a:defPPr>
            <a:lvl1pPr marL="0" algn="r" defTabSz="457200" rtl="0" eaLnBrk="1" latinLnBrk="0" hangingPunct="1">
              <a:defRPr sz="8200" kern="1200">
                <a:gradFill>
                  <a:gsLst>
                    <a:gs pos="0">
                      <a:schemeClr val="tx1">
                        <a:alpha val="10000"/>
                      </a:schemeClr>
                    </a:gs>
                    <a:gs pos="100000">
                      <a:schemeClr val="tx1">
                        <a:alpha val="10000"/>
                      </a:schemeClr>
                    </a:gs>
                  </a:gsLst>
                  <a:lin ang="5400000" scaled="0"/>
                </a:gradFill>
                <a:latin typeface="Impact"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27FB875-5C85-AB42-9DC5-178568A424B8}" type="slidenum">
              <a:rPr lang="en-US" smtClean="0"/>
              <a:pPr/>
              <a:t>25</a:t>
            </a:fld>
            <a:endParaRPr lang="en-US" dirty="0"/>
          </a:p>
        </p:txBody>
      </p:sp>
      <p:sp>
        <p:nvSpPr>
          <p:cNvPr id="7" name="Title 3"/>
          <p:cNvSpPr txBox="1">
            <a:spLocks/>
          </p:cNvSpPr>
          <p:nvPr>
            <p:custDataLst>
              <p:tags r:id="rId3"/>
            </p:custDataLst>
          </p:nvPr>
        </p:nvSpPr>
        <p:spPr>
          <a:xfrm>
            <a:off x="2413635" y="1596391"/>
            <a:ext cx="2030730" cy="601980"/>
          </a:xfrm>
          <a:prstGeom prst="rect">
            <a:avLst/>
          </a:prstGeom>
          <a:solidFill>
            <a:schemeClr val="bg1"/>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CA" sz="3000" b="0" i="0" u="none" strike="noStrike" kern="1200" cap="none" spc="0" normalizeH="0" baseline="0" noProof="0" dirty="0" smtClean="0">
                <a:ln>
                  <a:noFill/>
                </a:ln>
                <a:solidFill>
                  <a:schemeClr val="tx1"/>
                </a:solidFill>
                <a:effectLst/>
                <a:uLnTx/>
                <a:uFillTx/>
                <a:latin typeface="Calibri" pitchFamily="34" charset="0"/>
                <a:ea typeface="+mj-ea"/>
                <a:cs typeface="+mj-cs"/>
              </a:rPr>
              <a:t>Fiches TNI</a:t>
            </a:r>
            <a:endParaRPr kumimoji="0" lang="fr-CA" sz="3000" b="0" i="0" u="none" strike="noStrike" kern="1200" cap="none" spc="0" normalizeH="0" baseline="0" noProof="0" dirty="0">
              <a:ln>
                <a:noFill/>
              </a:ln>
              <a:solidFill>
                <a:schemeClr val="tx1"/>
              </a:solidFill>
              <a:effectLst/>
              <a:uLnTx/>
              <a:uFillTx/>
              <a:latin typeface="Calibri" pitchFamily="34" charset="0"/>
              <a:ea typeface="+mj-ea"/>
              <a:cs typeface="+mj-cs"/>
            </a:endParaRPr>
          </a:p>
        </p:txBody>
      </p:sp>
    </p:spTree>
    <p:extLst>
      <p:ext uri="{BB962C8B-B14F-4D97-AF65-F5344CB8AC3E}">
        <p14:creationId xmlns:p14="http://schemas.microsoft.com/office/powerpoint/2010/main" xmlns="" val="209334204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custDataLst>
              <p:tags r:id="rId1"/>
            </p:custDataLst>
          </p:nvPr>
        </p:nvSpPr>
        <p:spPr>
          <a:xfrm>
            <a:off x="5559314" y="8008203"/>
            <a:ext cx="1298686" cy="1135797"/>
          </a:xfrm>
        </p:spPr>
        <p:txBody>
          <a:bodyPr/>
          <a:lstStyle/>
          <a:p>
            <a:fld id="{027FB875-5C85-AB42-9DC5-178568A424B8}" type="slidenum">
              <a:rPr lang="en-US" smtClean="0"/>
              <a:pPr/>
              <a:t>26</a:t>
            </a:fld>
            <a:endParaRPr lang="en-US" dirty="0"/>
          </a:p>
        </p:txBody>
      </p:sp>
      <p:sp>
        <p:nvSpPr>
          <p:cNvPr id="12" name="Title 3"/>
          <p:cNvSpPr txBox="1">
            <a:spLocks/>
          </p:cNvSpPr>
          <p:nvPr>
            <p:custDataLst>
              <p:tags r:id="rId2"/>
            </p:custDataLst>
          </p:nvPr>
        </p:nvSpPr>
        <p:spPr>
          <a:xfrm>
            <a:off x="13940" y="19050"/>
            <a:ext cx="3520134" cy="9799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3000" dirty="0">
                <a:latin typeface="Calibri" pitchFamily="34" charset="0"/>
              </a:rPr>
              <a:t>Fiche </a:t>
            </a:r>
            <a:r>
              <a:rPr lang="en-US" sz="3000" dirty="0" smtClean="0">
                <a:latin typeface="Calibri" pitchFamily="34" charset="0"/>
              </a:rPr>
              <a:t>TNI-1</a:t>
            </a:r>
          </a:p>
          <a:p>
            <a:pPr algn="l"/>
            <a:r>
              <a:rPr lang="en-US" sz="2400" dirty="0" err="1" smtClean="0">
                <a:latin typeface="Calibri" pitchFamily="34" charset="0"/>
              </a:rPr>
              <a:t>Différents</a:t>
            </a:r>
            <a:r>
              <a:rPr lang="en-US" sz="2400" dirty="0" smtClean="0">
                <a:latin typeface="Calibri" pitchFamily="34" charset="0"/>
              </a:rPr>
              <a:t> </a:t>
            </a:r>
            <a:r>
              <a:rPr lang="en-US" sz="2400" dirty="0" err="1" smtClean="0">
                <a:latin typeface="Calibri" pitchFamily="34" charset="0"/>
              </a:rPr>
              <a:t>oiseaux</a:t>
            </a:r>
            <a:endParaRPr lang="en-US" sz="2400" i="1" dirty="0">
              <a:latin typeface="Calibri" pitchFamily="34" charset="0"/>
            </a:endParaRPr>
          </a:p>
        </p:txBody>
      </p:sp>
      <p:pic>
        <p:nvPicPr>
          <p:cNvPr id="10" name="Picture 14" descr="http://idata.over-blog.com/0/17/75/26/art-animalier/Canard---bec-jaune-R.jpg">
            <a:hlinkClick r:id="rId12"/>
          </p:cNvPr>
          <p:cNvPicPr>
            <a:picLocks noChangeAspect="1" noChangeArrowheads="1"/>
          </p:cNvPicPr>
          <p:nvPr>
            <p:custDataLst>
              <p:tags r:id="rId3"/>
            </p:custDataLst>
          </p:nvPr>
        </p:nvPicPr>
        <p:blipFill>
          <a:blip r:embed="rId13"/>
          <a:srcRect l="5188" t="9741" r="8239" b="17623"/>
          <a:stretch>
            <a:fillRect/>
          </a:stretch>
        </p:blipFill>
        <p:spPr bwMode="auto">
          <a:xfrm>
            <a:off x="402494" y="1681133"/>
            <a:ext cx="2876376" cy="2403639"/>
          </a:xfrm>
          <a:prstGeom prst="rect">
            <a:avLst/>
          </a:prstGeom>
          <a:noFill/>
        </p:spPr>
      </p:pic>
      <p:pic>
        <p:nvPicPr>
          <p:cNvPr id="11" name="Picture 16" descr="http://spectacle.rapaces.free.fr/rap007.jpg">
            <a:hlinkClick r:id="rId14"/>
          </p:cNvPr>
          <p:cNvPicPr>
            <a:picLocks noChangeAspect="1" noChangeArrowheads="1"/>
          </p:cNvPicPr>
          <p:nvPr>
            <p:custDataLst>
              <p:tags r:id="rId4"/>
            </p:custDataLst>
          </p:nvPr>
        </p:nvPicPr>
        <p:blipFill>
          <a:blip r:embed="rId15"/>
          <a:srcRect l="10393" r="19394" b="9950"/>
          <a:stretch>
            <a:fillRect/>
          </a:stretch>
        </p:blipFill>
        <p:spPr bwMode="auto">
          <a:xfrm>
            <a:off x="3609975" y="1682769"/>
            <a:ext cx="2820469" cy="2411529"/>
          </a:xfrm>
          <a:prstGeom prst="rect">
            <a:avLst/>
          </a:prstGeom>
          <a:noFill/>
        </p:spPr>
      </p:pic>
      <p:pic>
        <p:nvPicPr>
          <p:cNvPr id="13" name="Picture 26" descr="http://www.oiseaux-birds.com/pelecaniformes/pelecanides/pelican-lunettes/pelican-lunettes-pi9.jpg">
            <a:hlinkClick r:id="rId16"/>
          </p:cNvPr>
          <p:cNvPicPr>
            <a:picLocks noChangeAspect="1" noChangeArrowheads="1"/>
          </p:cNvPicPr>
          <p:nvPr>
            <p:custDataLst>
              <p:tags r:id="rId5"/>
            </p:custDataLst>
          </p:nvPr>
        </p:nvPicPr>
        <p:blipFill>
          <a:blip r:embed="rId17"/>
          <a:srcRect l="6225" t="10792" r="10775" b="10451"/>
          <a:stretch>
            <a:fillRect/>
          </a:stretch>
        </p:blipFill>
        <p:spPr bwMode="auto">
          <a:xfrm>
            <a:off x="512549" y="5769670"/>
            <a:ext cx="3470560" cy="2193230"/>
          </a:xfrm>
          <a:prstGeom prst="rect">
            <a:avLst/>
          </a:prstGeom>
          <a:noFill/>
        </p:spPr>
      </p:pic>
      <p:pic>
        <p:nvPicPr>
          <p:cNvPr id="14" name="Picture 28" descr="http://www.oiseaux-birds.com/piciformes/picides/pic-front-dore/pic-front-dore-male-tg1.jpg">
            <a:hlinkClick r:id="rId18"/>
          </p:cNvPr>
          <p:cNvPicPr>
            <a:picLocks noChangeAspect="1" noChangeArrowheads="1"/>
          </p:cNvPicPr>
          <p:nvPr>
            <p:custDataLst>
              <p:tags r:id="rId6"/>
            </p:custDataLst>
          </p:nvPr>
        </p:nvPicPr>
        <p:blipFill>
          <a:blip r:embed="rId19"/>
          <a:srcRect l="28768" t="19750" r="13929" b="6500"/>
          <a:stretch>
            <a:fillRect/>
          </a:stretch>
        </p:blipFill>
        <p:spPr bwMode="auto">
          <a:xfrm>
            <a:off x="4410075" y="5179119"/>
            <a:ext cx="1848919" cy="3564909"/>
          </a:xfrm>
          <a:prstGeom prst="rect">
            <a:avLst/>
          </a:prstGeom>
          <a:noFill/>
        </p:spPr>
      </p:pic>
      <p:sp>
        <p:nvSpPr>
          <p:cNvPr id="16" name="ZoneTexte 15"/>
          <p:cNvSpPr txBox="1"/>
          <p:nvPr>
            <p:custDataLst>
              <p:tags r:id="rId7"/>
            </p:custDataLst>
          </p:nvPr>
        </p:nvSpPr>
        <p:spPr>
          <a:xfrm>
            <a:off x="885825" y="4095750"/>
            <a:ext cx="1943100" cy="369332"/>
          </a:xfrm>
          <a:prstGeom prst="rect">
            <a:avLst/>
          </a:prstGeom>
          <a:noFill/>
        </p:spPr>
        <p:txBody>
          <a:bodyPr wrap="square" rtlCol="0">
            <a:spAutoFit/>
          </a:bodyPr>
          <a:lstStyle/>
          <a:p>
            <a:pPr algn="ctr"/>
            <a:r>
              <a:rPr lang="fr-CA" b="1" dirty="0"/>
              <a:t>Canard</a:t>
            </a:r>
          </a:p>
        </p:txBody>
      </p:sp>
      <p:sp>
        <p:nvSpPr>
          <p:cNvPr id="17" name="ZoneTexte 16"/>
          <p:cNvSpPr txBox="1"/>
          <p:nvPr>
            <p:custDataLst>
              <p:tags r:id="rId8"/>
            </p:custDataLst>
          </p:nvPr>
        </p:nvSpPr>
        <p:spPr>
          <a:xfrm>
            <a:off x="4021209" y="4105275"/>
            <a:ext cx="1943100" cy="369332"/>
          </a:xfrm>
          <a:prstGeom prst="rect">
            <a:avLst/>
          </a:prstGeom>
          <a:noFill/>
        </p:spPr>
        <p:txBody>
          <a:bodyPr wrap="square" rtlCol="0">
            <a:spAutoFit/>
          </a:bodyPr>
          <a:lstStyle/>
          <a:p>
            <a:pPr algn="ctr"/>
            <a:r>
              <a:rPr lang="fr-CA" b="1" dirty="0"/>
              <a:t>Chouette</a:t>
            </a:r>
          </a:p>
        </p:txBody>
      </p:sp>
      <p:sp>
        <p:nvSpPr>
          <p:cNvPr id="18" name="ZoneTexte 17"/>
          <p:cNvSpPr txBox="1"/>
          <p:nvPr>
            <p:custDataLst>
              <p:tags r:id="rId9"/>
            </p:custDataLst>
          </p:nvPr>
        </p:nvSpPr>
        <p:spPr>
          <a:xfrm>
            <a:off x="1335770" y="5379144"/>
            <a:ext cx="1943100" cy="369332"/>
          </a:xfrm>
          <a:prstGeom prst="rect">
            <a:avLst/>
          </a:prstGeom>
          <a:noFill/>
        </p:spPr>
        <p:txBody>
          <a:bodyPr wrap="square" rtlCol="0">
            <a:spAutoFit/>
          </a:bodyPr>
          <a:lstStyle/>
          <a:p>
            <a:pPr algn="ctr"/>
            <a:r>
              <a:rPr lang="fr-CA" b="1" dirty="0"/>
              <a:t>Pélican</a:t>
            </a:r>
          </a:p>
        </p:txBody>
      </p:sp>
      <p:sp>
        <p:nvSpPr>
          <p:cNvPr id="19" name="ZoneTexte 18"/>
          <p:cNvSpPr txBox="1"/>
          <p:nvPr>
            <p:custDataLst>
              <p:tags r:id="rId10"/>
            </p:custDataLst>
          </p:nvPr>
        </p:nvSpPr>
        <p:spPr>
          <a:xfrm>
            <a:off x="4334944" y="4798457"/>
            <a:ext cx="1943100" cy="369332"/>
          </a:xfrm>
          <a:prstGeom prst="rect">
            <a:avLst/>
          </a:prstGeom>
          <a:noFill/>
        </p:spPr>
        <p:txBody>
          <a:bodyPr wrap="square" rtlCol="0">
            <a:spAutoFit/>
          </a:bodyPr>
          <a:lstStyle/>
          <a:p>
            <a:pPr algn="ctr"/>
            <a:r>
              <a:rPr lang="fr-CA" b="1" dirty="0"/>
              <a:t>Pic-bois</a:t>
            </a:r>
          </a:p>
        </p:txBody>
      </p:sp>
    </p:spTree>
    <p:extLst>
      <p:ext uri="{BB962C8B-B14F-4D97-AF65-F5344CB8AC3E}">
        <p14:creationId xmlns:p14="http://schemas.microsoft.com/office/powerpoint/2010/main" xmlns="" val="2215345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custDataLst>
              <p:tags r:id="rId1"/>
            </p:custDataLst>
          </p:nvPr>
        </p:nvSpPr>
        <p:spPr>
          <a:xfrm>
            <a:off x="5559314" y="7987097"/>
            <a:ext cx="1298686" cy="1135797"/>
          </a:xfrm>
        </p:spPr>
        <p:txBody>
          <a:bodyPr/>
          <a:lstStyle/>
          <a:p>
            <a:fld id="{027FB875-5C85-AB42-9DC5-178568A424B8}" type="slidenum">
              <a:rPr lang="en-US" smtClean="0"/>
              <a:pPr/>
              <a:t>27</a:t>
            </a:fld>
            <a:endParaRPr lang="en-US" dirty="0"/>
          </a:p>
        </p:txBody>
      </p:sp>
      <p:pic>
        <p:nvPicPr>
          <p:cNvPr id="8" name="Picture 2" descr="http://www.ac-grenoble.fr/ecole/anthoard/wp-content/uploads/2014/05/becs-doiseaux.jpg"/>
          <p:cNvPicPr>
            <a:picLocks noChangeAspect="1" noChangeArrowheads="1"/>
          </p:cNvPicPr>
          <p:nvPr>
            <p:custDataLst>
              <p:tags r:id="rId2"/>
            </p:custDataLst>
          </p:nvPr>
        </p:nvPicPr>
        <p:blipFill rotWithShape="1">
          <a:blip r:embed="rId10"/>
          <a:srcRect l="84492" t="4746" r="1043" b="45512"/>
          <a:stretch/>
        </p:blipFill>
        <p:spPr bwMode="auto">
          <a:xfrm>
            <a:off x="1295400" y="5553198"/>
            <a:ext cx="1271936" cy="1552439"/>
          </a:xfrm>
          <a:prstGeom prst="rect">
            <a:avLst/>
          </a:prstGeom>
          <a:noFill/>
        </p:spPr>
      </p:pic>
      <p:pic>
        <p:nvPicPr>
          <p:cNvPr id="9" name="Picture 2" descr="http://www.ac-grenoble.fr/ecole/anthoard/wp-content/uploads/2014/05/becs-doiseaux.jpg"/>
          <p:cNvPicPr>
            <a:picLocks noChangeAspect="1" noChangeArrowheads="1"/>
          </p:cNvPicPr>
          <p:nvPr>
            <p:custDataLst>
              <p:tags r:id="rId3"/>
            </p:custDataLst>
          </p:nvPr>
        </p:nvPicPr>
        <p:blipFill rotWithShape="1">
          <a:blip r:embed="rId10"/>
          <a:srcRect l="77663" t="54206" r="3198" b="1631"/>
          <a:stretch/>
        </p:blipFill>
        <p:spPr bwMode="auto">
          <a:xfrm>
            <a:off x="3007068" y="5791044"/>
            <a:ext cx="1721318" cy="1409700"/>
          </a:xfrm>
          <a:prstGeom prst="rect">
            <a:avLst/>
          </a:prstGeom>
          <a:noFill/>
        </p:spPr>
      </p:pic>
      <p:pic>
        <p:nvPicPr>
          <p:cNvPr id="10" name="Picture 2" descr="http://www.ac-grenoble.fr/ecole/anthoard/wp-content/uploads/2014/05/becs-doiseaux.jpg"/>
          <p:cNvPicPr>
            <a:picLocks noChangeAspect="1" noChangeArrowheads="1"/>
          </p:cNvPicPr>
          <p:nvPr>
            <p:custDataLst>
              <p:tags r:id="rId4"/>
            </p:custDataLst>
          </p:nvPr>
        </p:nvPicPr>
        <p:blipFill rotWithShape="1">
          <a:blip r:embed="rId10"/>
          <a:srcRect l="61493" t="43815" r="22337" b="9233"/>
          <a:stretch/>
        </p:blipFill>
        <p:spPr bwMode="auto">
          <a:xfrm>
            <a:off x="3295607" y="7159552"/>
            <a:ext cx="1403344" cy="1446303"/>
          </a:xfrm>
          <a:prstGeom prst="rect">
            <a:avLst/>
          </a:prstGeom>
          <a:noFill/>
        </p:spPr>
      </p:pic>
      <p:pic>
        <p:nvPicPr>
          <p:cNvPr id="3" name="Image 2"/>
          <p:cNvPicPr>
            <a:picLocks noChangeAspect="1"/>
          </p:cNvPicPr>
          <p:nvPr>
            <p:custDataLst>
              <p:tags r:id="rId5"/>
            </p:custDataLst>
          </p:nvPr>
        </p:nvPicPr>
        <p:blipFill rotWithShape="1">
          <a:blip r:embed="rId11"/>
          <a:srcRect l="2729" t="3271" r="1894" b="3060"/>
          <a:stretch/>
        </p:blipFill>
        <p:spPr>
          <a:xfrm>
            <a:off x="276225" y="1740441"/>
            <a:ext cx="4962524" cy="3545933"/>
          </a:xfrm>
          <a:prstGeom prst="rect">
            <a:avLst/>
          </a:prstGeom>
        </p:spPr>
      </p:pic>
      <p:pic>
        <p:nvPicPr>
          <p:cNvPr id="7" name="Picture 2" descr="http://www.ac-grenoble.fr/ecole/anthoard/wp-content/uploads/2014/05/becs-doiseaux.jpg"/>
          <p:cNvPicPr>
            <a:picLocks noChangeAspect="1" noChangeArrowheads="1"/>
          </p:cNvPicPr>
          <p:nvPr>
            <p:custDataLst>
              <p:tags r:id="rId6"/>
            </p:custDataLst>
          </p:nvPr>
        </p:nvPicPr>
        <p:blipFill rotWithShape="1">
          <a:blip r:embed="rId10"/>
          <a:srcRect l="65783" t="2535" r="16068" b="61669"/>
          <a:stretch/>
        </p:blipFill>
        <p:spPr bwMode="auto">
          <a:xfrm>
            <a:off x="1190625" y="7335566"/>
            <a:ext cx="1729503" cy="1210651"/>
          </a:xfrm>
          <a:prstGeom prst="rect">
            <a:avLst/>
          </a:prstGeom>
          <a:noFill/>
        </p:spPr>
      </p:pic>
      <p:pic>
        <p:nvPicPr>
          <p:cNvPr id="11" name="Picture 2" descr="http://www.ac-grenoble.fr/ecole/anthoard/wp-content/uploads/2014/05/becs-doiseaux.jpg"/>
          <p:cNvPicPr>
            <a:picLocks noChangeAspect="1" noChangeArrowheads="1"/>
          </p:cNvPicPr>
          <p:nvPr>
            <p:custDataLst>
              <p:tags r:id="rId7"/>
            </p:custDataLst>
          </p:nvPr>
        </p:nvPicPr>
        <p:blipFill rotWithShape="1">
          <a:blip r:embed="rId10"/>
          <a:srcRect l="612" t="3370" r="81239" b="5513"/>
          <a:stretch/>
        </p:blipFill>
        <p:spPr bwMode="auto">
          <a:xfrm>
            <a:off x="4912374" y="4020277"/>
            <a:ext cx="1717964" cy="3061101"/>
          </a:xfrm>
          <a:prstGeom prst="rect">
            <a:avLst/>
          </a:prstGeom>
          <a:noFill/>
        </p:spPr>
      </p:pic>
      <p:sp>
        <p:nvSpPr>
          <p:cNvPr id="12" name="Title 3"/>
          <p:cNvSpPr txBox="1">
            <a:spLocks/>
          </p:cNvSpPr>
          <p:nvPr>
            <p:custDataLst>
              <p:tags r:id="rId8"/>
            </p:custDataLst>
          </p:nvPr>
        </p:nvSpPr>
        <p:spPr>
          <a:xfrm>
            <a:off x="13940" y="19050"/>
            <a:ext cx="3520134" cy="9799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3000" dirty="0">
                <a:latin typeface="Calibri" pitchFamily="34" charset="0"/>
              </a:rPr>
              <a:t>Fiche </a:t>
            </a:r>
            <a:r>
              <a:rPr lang="en-US" sz="3000" dirty="0" smtClean="0">
                <a:latin typeface="Calibri" pitchFamily="34" charset="0"/>
              </a:rPr>
              <a:t>TNI-2</a:t>
            </a:r>
          </a:p>
          <a:p>
            <a:pPr algn="l"/>
            <a:r>
              <a:rPr lang="en-US" sz="2400" dirty="0" err="1" smtClean="0">
                <a:latin typeface="Calibri" pitchFamily="34" charset="0"/>
              </a:rPr>
              <a:t>Becs</a:t>
            </a:r>
            <a:r>
              <a:rPr lang="en-US" sz="2400" dirty="0" smtClean="0">
                <a:latin typeface="Calibri" pitchFamily="34" charset="0"/>
              </a:rPr>
              <a:t> et alimentation </a:t>
            </a:r>
            <a:endParaRPr lang="en-US" sz="2400" i="1" dirty="0">
              <a:latin typeface="Calibri" pitchFamily="34" charset="0"/>
            </a:endParaRPr>
          </a:p>
        </p:txBody>
      </p:sp>
    </p:spTree>
    <p:extLst>
      <p:ext uri="{BB962C8B-B14F-4D97-AF65-F5344CB8AC3E}">
        <p14:creationId xmlns:p14="http://schemas.microsoft.com/office/powerpoint/2010/main" xmlns="" val="22153458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descr="2048px-Giant_Panda_Eating.jpg"/>
          <p:cNvPicPr>
            <a:picLocks noChangeAspect="1"/>
          </p:cNvPicPr>
          <p:nvPr>
            <p:custDataLst>
              <p:tags r:id="rId1"/>
            </p:custDataLst>
          </p:nvPr>
        </p:nvPicPr>
        <p:blipFill>
          <a:blip r:embed="rId7"/>
          <a:stretch>
            <a:fillRect/>
          </a:stretch>
        </p:blipFill>
        <p:spPr>
          <a:xfrm>
            <a:off x="2194560" y="6035798"/>
            <a:ext cx="4663440" cy="3108201"/>
          </a:xfrm>
          <a:prstGeom prst="rect">
            <a:avLst/>
          </a:prstGeom>
        </p:spPr>
      </p:pic>
      <p:sp>
        <p:nvSpPr>
          <p:cNvPr id="2" name="Espace réservé du numéro de diapositive 1"/>
          <p:cNvSpPr>
            <a:spLocks noGrp="1"/>
          </p:cNvSpPr>
          <p:nvPr>
            <p:ph type="sldNum" sz="quarter" idx="12"/>
            <p:custDataLst>
              <p:tags r:id="rId2"/>
            </p:custDataLst>
          </p:nvPr>
        </p:nvSpPr>
        <p:spPr>
          <a:xfrm>
            <a:off x="5539835" y="8008203"/>
            <a:ext cx="1298686" cy="1135797"/>
          </a:xfrm>
        </p:spPr>
        <p:txBody>
          <a:bodyPr/>
          <a:lstStyle/>
          <a:p>
            <a:fld id="{027FB875-5C85-AB42-9DC5-178568A424B8}" type="slidenum">
              <a:rPr lang="en-US" smtClean="0"/>
              <a:pPr/>
              <a:t>28</a:t>
            </a:fld>
            <a:endParaRPr lang="en-US" dirty="0"/>
          </a:p>
        </p:txBody>
      </p:sp>
      <p:sp>
        <p:nvSpPr>
          <p:cNvPr id="11" name="Title 3"/>
          <p:cNvSpPr txBox="1">
            <a:spLocks/>
          </p:cNvSpPr>
          <p:nvPr>
            <p:custDataLst>
              <p:tags r:id="rId3"/>
            </p:custDataLst>
          </p:nvPr>
        </p:nvSpPr>
        <p:spPr>
          <a:xfrm>
            <a:off x="13940" y="19050"/>
            <a:ext cx="3520134" cy="9799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3000" dirty="0">
                <a:latin typeface="Calibri" pitchFamily="34" charset="0"/>
              </a:rPr>
              <a:t>Fiche </a:t>
            </a:r>
            <a:r>
              <a:rPr lang="en-US" sz="3000" dirty="0" smtClean="0">
                <a:latin typeface="Calibri" pitchFamily="34" charset="0"/>
              </a:rPr>
              <a:t>TNI-3</a:t>
            </a:r>
          </a:p>
          <a:p>
            <a:pPr algn="l"/>
            <a:r>
              <a:rPr lang="en-US" sz="2400" dirty="0" smtClean="0">
                <a:latin typeface="Calibri" pitchFamily="34" charset="0"/>
              </a:rPr>
              <a:t>Les ours </a:t>
            </a:r>
            <a:endParaRPr lang="en-US" sz="2400" i="1" dirty="0">
              <a:latin typeface="Calibri" pitchFamily="34" charset="0"/>
            </a:endParaRPr>
          </a:p>
        </p:txBody>
      </p:sp>
      <p:pic>
        <p:nvPicPr>
          <p:cNvPr id="12" name="Image 11" descr="Polar_bear_in_San_Diego_Zoo,_2010-01-03.jpg"/>
          <p:cNvPicPr>
            <a:picLocks noChangeAspect="1"/>
          </p:cNvPicPr>
          <p:nvPr>
            <p:custDataLst>
              <p:tags r:id="rId4"/>
            </p:custDataLst>
          </p:nvPr>
        </p:nvPicPr>
        <p:blipFill>
          <a:blip r:embed="rId8"/>
          <a:stretch>
            <a:fillRect/>
          </a:stretch>
        </p:blipFill>
        <p:spPr>
          <a:xfrm>
            <a:off x="2183198" y="666030"/>
            <a:ext cx="4674801" cy="3113490"/>
          </a:xfrm>
          <a:prstGeom prst="rect">
            <a:avLst/>
          </a:prstGeom>
        </p:spPr>
      </p:pic>
      <p:pic>
        <p:nvPicPr>
          <p:cNvPr id="13" name="Image 12" descr="Black_bear_(20083106789).jpg"/>
          <p:cNvPicPr>
            <a:picLocks noChangeAspect="1"/>
          </p:cNvPicPr>
          <p:nvPr>
            <p:custDataLst>
              <p:tags r:id="rId5"/>
            </p:custDataLst>
          </p:nvPr>
        </p:nvPicPr>
        <p:blipFill>
          <a:blip r:embed="rId9"/>
          <a:stretch>
            <a:fillRect/>
          </a:stretch>
        </p:blipFill>
        <p:spPr>
          <a:xfrm>
            <a:off x="13940" y="3074948"/>
            <a:ext cx="3354099" cy="3483103"/>
          </a:xfrm>
          <a:prstGeom prst="rect">
            <a:avLst/>
          </a:prstGeom>
        </p:spPr>
      </p:pic>
    </p:spTree>
    <p:extLst>
      <p:ext uri="{BB962C8B-B14F-4D97-AF65-F5344CB8AC3E}">
        <p14:creationId xmlns:p14="http://schemas.microsoft.com/office/powerpoint/2010/main" xmlns="" val="65334939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e 57"/>
          <p:cNvGrpSpPr/>
          <p:nvPr>
            <p:custDataLst>
              <p:tags r:id="rId1"/>
            </p:custDataLst>
          </p:nvPr>
        </p:nvGrpSpPr>
        <p:grpSpPr>
          <a:xfrm>
            <a:off x="92596" y="1326913"/>
            <a:ext cx="6719104" cy="7724493"/>
            <a:chOff x="388238" y="1199589"/>
            <a:chExt cx="6248874" cy="7142384"/>
          </a:xfrm>
        </p:grpSpPr>
        <p:grpSp>
          <p:nvGrpSpPr>
            <p:cNvPr id="9" name="Groupe 8"/>
            <p:cNvGrpSpPr/>
            <p:nvPr>
              <p:custDataLst>
                <p:tags r:id="rId3"/>
              </p:custDataLst>
            </p:nvPr>
          </p:nvGrpSpPr>
          <p:grpSpPr>
            <a:xfrm>
              <a:off x="391880" y="4853440"/>
              <a:ext cx="1891542" cy="1619991"/>
              <a:chOff x="3654924" y="1659752"/>
              <a:chExt cx="1891542" cy="1534441"/>
            </a:xfrm>
          </p:grpSpPr>
          <p:pic>
            <p:nvPicPr>
              <p:cNvPr id="7" name="Image 1" descr="https://s-media-cache-ak0.pinimg.com/originals/a5/51/09/a55109028e5e5e6d539d58ba8deb9030.jpg"/>
              <p:cNvPicPr>
                <a:picLocks/>
              </p:cNvPicPr>
              <p:nvPr/>
            </p:nvPicPr>
            <p:blipFill>
              <a:blip r:embed="rId17">
                <a:extLst>
                  <a:ext uri="{28A0092B-C50C-407E-A947-70E740481C1C}">
                    <a14:useLocalDpi xmlns:a14="http://schemas.microsoft.com/office/drawing/2010/main" xmlns="" val="0"/>
                  </a:ext>
                </a:extLst>
              </a:blip>
              <a:srcRect/>
              <a:stretch>
                <a:fillRect/>
              </a:stretch>
            </p:blipFill>
            <p:spPr bwMode="auto">
              <a:xfrm>
                <a:off x="3868245" y="1757168"/>
                <a:ext cx="1504234" cy="1053760"/>
              </a:xfrm>
              <a:prstGeom prst="rect">
                <a:avLst/>
              </a:prstGeom>
              <a:noFill/>
              <a:ln>
                <a:noFill/>
              </a:ln>
            </p:spPr>
          </p:pic>
          <p:sp>
            <p:nvSpPr>
              <p:cNvPr id="11" name="TextBox 10"/>
              <p:cNvSpPr txBox="1"/>
              <p:nvPr/>
            </p:nvSpPr>
            <p:spPr>
              <a:xfrm>
                <a:off x="3767717" y="2804254"/>
                <a:ext cx="1691555" cy="269555"/>
              </a:xfrm>
              <a:prstGeom prst="rect">
                <a:avLst/>
              </a:prstGeom>
              <a:noFill/>
            </p:spPr>
            <p:txBody>
              <a:bodyPr wrap="square" rtlCol="0">
                <a:spAutoFit/>
              </a:bodyPr>
              <a:lstStyle/>
              <a:p>
                <a:r>
                  <a:rPr lang="fr-CA" sz="1400" dirty="0">
                    <a:solidFill>
                      <a:schemeClr val="accent2">
                        <a:lumMod val="75000"/>
                      </a:schemeClr>
                    </a:solidFill>
                  </a:rPr>
                  <a:t>Écailles (</a:t>
                </a:r>
                <a:r>
                  <a:rPr lang="fr-CA" sz="1400" dirty="0" smtClean="0">
                    <a:solidFill>
                      <a:schemeClr val="accent2">
                        <a:lumMod val="75000"/>
                      </a:schemeClr>
                    </a:solidFill>
                  </a:rPr>
                  <a:t>Nager, glisser)</a:t>
                </a:r>
                <a:endParaRPr lang="fr-CA" sz="1400" dirty="0">
                  <a:solidFill>
                    <a:schemeClr val="accent2">
                      <a:lumMod val="75000"/>
                    </a:schemeClr>
                  </a:solidFill>
                </a:endParaRPr>
              </a:p>
            </p:txBody>
          </p:sp>
          <p:sp>
            <p:nvSpPr>
              <p:cNvPr id="15" name="Rectangle 14"/>
              <p:cNvSpPr/>
              <p:nvPr/>
            </p:nvSpPr>
            <p:spPr>
              <a:xfrm>
                <a:off x="3654924" y="1659752"/>
                <a:ext cx="1891542" cy="1534441"/>
              </a:xfrm>
              <a:prstGeom prst="rect">
                <a:avLst/>
              </a:prstGeom>
              <a:noFill/>
              <a:ln w="28575">
                <a:solidFill>
                  <a:schemeClr val="tx1"/>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noFill/>
                </a:endParaRPr>
              </a:p>
            </p:txBody>
          </p:sp>
        </p:grpSp>
        <p:grpSp>
          <p:nvGrpSpPr>
            <p:cNvPr id="21" name="Groupe 20"/>
            <p:cNvGrpSpPr/>
            <p:nvPr>
              <p:custDataLst>
                <p:tags r:id="rId4"/>
              </p:custDataLst>
            </p:nvPr>
          </p:nvGrpSpPr>
          <p:grpSpPr>
            <a:xfrm>
              <a:off x="388238" y="6691020"/>
              <a:ext cx="1906070" cy="1623048"/>
              <a:chOff x="4090623" y="3924907"/>
              <a:chExt cx="1946989" cy="1706516"/>
            </a:xfrm>
          </p:grpSpPr>
          <p:pic>
            <p:nvPicPr>
              <p:cNvPr id="8" name="Image 2" descr="C:\Users\Stéphanie\Desktop\Image Brandon\3345985178_9541187444.jpg"/>
              <p:cNvPicPr/>
              <p:nvPr/>
            </p:nvPicPr>
            <p:blipFill rotWithShape="1">
              <a:blip r:embed="rId18">
                <a:extLst>
                  <a:ext uri="{28A0092B-C50C-407E-A947-70E740481C1C}">
                    <a14:useLocalDpi xmlns:a14="http://schemas.microsoft.com/office/drawing/2010/main" xmlns="" val="0"/>
                  </a:ext>
                </a:extLst>
              </a:blip>
              <a:srcRect l="28426" t="21304" r="22760" b="52210"/>
              <a:stretch/>
            </p:blipFill>
            <p:spPr bwMode="auto">
              <a:xfrm>
                <a:off x="4284038" y="4032073"/>
                <a:ext cx="1606012" cy="1103118"/>
              </a:xfrm>
              <a:prstGeom prst="rect">
                <a:avLst/>
              </a:prstGeom>
              <a:noFill/>
              <a:ln>
                <a:noFill/>
              </a:ln>
              <a:extLst>
                <a:ext uri="{53640926-AAD7-44D8-BBD7-CCE9431645EC}">
                  <a14:shadowObscured xmlns:a14="http://schemas.microsoft.com/office/drawing/2010/main" xmlns=""/>
                </a:ext>
              </a:extLst>
            </p:spPr>
          </p:pic>
          <p:sp>
            <p:nvSpPr>
              <p:cNvPr id="10" name="TextBox 9"/>
              <p:cNvSpPr txBox="1"/>
              <p:nvPr/>
            </p:nvSpPr>
            <p:spPr>
              <a:xfrm>
                <a:off x="4479137" y="5108203"/>
                <a:ext cx="1401189" cy="523220"/>
              </a:xfrm>
              <a:prstGeom prst="rect">
                <a:avLst/>
              </a:prstGeom>
              <a:noFill/>
            </p:spPr>
            <p:txBody>
              <a:bodyPr wrap="square" rtlCol="0">
                <a:spAutoFit/>
              </a:bodyPr>
              <a:lstStyle/>
              <a:p>
                <a:r>
                  <a:rPr lang="fr-CA" sz="1400" dirty="0">
                    <a:solidFill>
                      <a:schemeClr val="accent2">
                        <a:lumMod val="75000"/>
                      </a:schemeClr>
                    </a:solidFill>
                  </a:rPr>
                  <a:t>Fourrure courte </a:t>
                </a:r>
              </a:p>
              <a:p>
                <a:r>
                  <a:rPr lang="fr-CA" sz="1400" dirty="0">
                    <a:solidFill>
                      <a:schemeClr val="accent2">
                        <a:lumMod val="75000"/>
                      </a:schemeClr>
                    </a:solidFill>
                  </a:rPr>
                  <a:t>      (froide) </a:t>
                </a:r>
              </a:p>
            </p:txBody>
          </p:sp>
          <p:sp>
            <p:nvSpPr>
              <p:cNvPr id="16" name="Rectangle 15"/>
              <p:cNvSpPr/>
              <p:nvPr/>
            </p:nvSpPr>
            <p:spPr>
              <a:xfrm>
                <a:off x="4090623" y="3924907"/>
                <a:ext cx="1946989" cy="1692946"/>
              </a:xfrm>
              <a:prstGeom prst="rect">
                <a:avLst/>
              </a:prstGeom>
              <a:noFill/>
              <a:ln w="28575">
                <a:solidFill>
                  <a:schemeClr val="tx1"/>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noFill/>
                </a:endParaRPr>
              </a:p>
            </p:txBody>
          </p:sp>
        </p:grpSp>
        <p:grpSp>
          <p:nvGrpSpPr>
            <p:cNvPr id="12" name="Groupe 11"/>
            <p:cNvGrpSpPr/>
            <p:nvPr>
              <p:custDataLst>
                <p:tags r:id="rId5"/>
              </p:custDataLst>
            </p:nvPr>
          </p:nvGrpSpPr>
          <p:grpSpPr>
            <a:xfrm>
              <a:off x="392428" y="2947290"/>
              <a:ext cx="1891117" cy="1717635"/>
              <a:chOff x="693162" y="3564621"/>
              <a:chExt cx="1891117" cy="1717635"/>
            </a:xfrm>
          </p:grpSpPr>
          <p:pic>
            <p:nvPicPr>
              <p:cNvPr id="6" name="Image 7" descr="http://www.bearbiology.com/uploads/pics/Brown-Large_01.jpg"/>
              <p:cNvPicPr/>
              <p:nvPr/>
            </p:nvPicPr>
            <p:blipFill rotWithShape="1">
              <a:blip r:embed="rId19">
                <a:extLst>
                  <a:ext uri="{28A0092B-C50C-407E-A947-70E740481C1C}">
                    <a14:useLocalDpi xmlns:a14="http://schemas.microsoft.com/office/drawing/2010/main" xmlns="" val="0"/>
                  </a:ext>
                </a:extLst>
              </a:blip>
              <a:srcRect l="36816" t="13887" r="25453" b="44311"/>
              <a:stretch/>
            </p:blipFill>
            <p:spPr bwMode="auto">
              <a:xfrm>
                <a:off x="865145" y="3647262"/>
                <a:ext cx="1561022" cy="1158002"/>
              </a:xfrm>
              <a:prstGeom prst="rect">
                <a:avLst/>
              </a:prstGeom>
              <a:noFill/>
              <a:ln>
                <a:noFill/>
              </a:ln>
              <a:extLst>
                <a:ext uri="{53640926-AAD7-44D8-BBD7-CCE9431645EC}">
                  <a14:shadowObscured xmlns:a14="http://schemas.microsoft.com/office/drawing/2010/main" xmlns=""/>
                </a:ext>
              </a:extLst>
            </p:spPr>
          </p:pic>
          <p:sp>
            <p:nvSpPr>
              <p:cNvPr id="3" name="TextBox 2"/>
              <p:cNvSpPr txBox="1"/>
              <p:nvPr/>
            </p:nvSpPr>
            <p:spPr>
              <a:xfrm>
                <a:off x="998125" y="4759036"/>
                <a:ext cx="1539756" cy="523220"/>
              </a:xfrm>
              <a:prstGeom prst="rect">
                <a:avLst/>
              </a:prstGeom>
              <a:noFill/>
            </p:spPr>
            <p:txBody>
              <a:bodyPr wrap="square" rtlCol="0">
                <a:spAutoFit/>
              </a:bodyPr>
              <a:lstStyle/>
              <a:p>
                <a:r>
                  <a:rPr lang="fr-CA" sz="1400" dirty="0">
                    <a:solidFill>
                      <a:schemeClr val="accent2">
                        <a:lumMod val="75000"/>
                      </a:schemeClr>
                    </a:solidFill>
                  </a:rPr>
                  <a:t>Fourrure épaisse                         </a:t>
                </a:r>
              </a:p>
              <a:p>
                <a:r>
                  <a:rPr lang="fr-CA" sz="1400" dirty="0">
                    <a:solidFill>
                      <a:schemeClr val="accent2">
                        <a:lumMod val="75000"/>
                      </a:schemeClr>
                    </a:solidFill>
                  </a:rPr>
                  <a:t>     (Chaude)</a:t>
                </a:r>
              </a:p>
            </p:txBody>
          </p:sp>
          <p:sp>
            <p:nvSpPr>
              <p:cNvPr id="17" name="Rectangle 16"/>
              <p:cNvSpPr/>
              <p:nvPr/>
            </p:nvSpPr>
            <p:spPr>
              <a:xfrm>
                <a:off x="693162" y="3564621"/>
                <a:ext cx="1891117" cy="1714950"/>
              </a:xfrm>
              <a:prstGeom prst="rect">
                <a:avLst/>
              </a:prstGeom>
              <a:noFill/>
              <a:ln w="28575">
                <a:solidFill>
                  <a:schemeClr val="tx1"/>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noFill/>
                </a:endParaRPr>
              </a:p>
            </p:txBody>
          </p:sp>
        </p:grpSp>
        <p:grpSp>
          <p:nvGrpSpPr>
            <p:cNvPr id="4" name="Groupe 3"/>
            <p:cNvGrpSpPr/>
            <p:nvPr>
              <p:custDataLst>
                <p:tags r:id="rId6"/>
              </p:custDataLst>
            </p:nvPr>
          </p:nvGrpSpPr>
          <p:grpSpPr>
            <a:xfrm>
              <a:off x="391880" y="1199590"/>
              <a:ext cx="1903243" cy="1585427"/>
              <a:chOff x="950386" y="1833372"/>
              <a:chExt cx="2033630" cy="1715062"/>
            </a:xfrm>
          </p:grpSpPr>
          <p:sp>
            <p:nvSpPr>
              <p:cNvPr id="13" name="TextBox 12"/>
              <p:cNvSpPr txBox="1"/>
              <p:nvPr/>
            </p:nvSpPr>
            <p:spPr>
              <a:xfrm>
                <a:off x="1297296" y="3129901"/>
                <a:ext cx="1686720" cy="332943"/>
              </a:xfrm>
              <a:prstGeom prst="rect">
                <a:avLst/>
              </a:prstGeom>
              <a:noFill/>
            </p:spPr>
            <p:txBody>
              <a:bodyPr wrap="square" rtlCol="0">
                <a:spAutoFit/>
              </a:bodyPr>
              <a:lstStyle/>
              <a:p>
                <a:r>
                  <a:rPr lang="en-CA" sz="1400" dirty="0">
                    <a:solidFill>
                      <a:schemeClr val="accent2">
                        <a:lumMod val="75000"/>
                      </a:schemeClr>
                    </a:solidFill>
                  </a:rPr>
                  <a:t>Plumes (Léger)</a:t>
                </a:r>
              </a:p>
            </p:txBody>
          </p:sp>
          <p:sp>
            <p:nvSpPr>
              <p:cNvPr id="14" name="Rectangle 13"/>
              <p:cNvSpPr/>
              <p:nvPr/>
            </p:nvSpPr>
            <p:spPr>
              <a:xfrm>
                <a:off x="950386" y="1833372"/>
                <a:ext cx="2028545" cy="1715062"/>
              </a:xfrm>
              <a:prstGeom prst="rect">
                <a:avLst/>
              </a:prstGeom>
              <a:noFill/>
              <a:ln w="28575">
                <a:solidFill>
                  <a:schemeClr val="tx1"/>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noFill/>
                </a:endParaRPr>
              </a:p>
            </p:txBody>
          </p:sp>
          <p:pic>
            <p:nvPicPr>
              <p:cNvPr id="2050" name="Picture 2" descr="http://www.laboiteverte.fr/wp-content/uploads/2011/03/sculpture-plume-oiseau-10.jpg">
                <a:hlinkClick r:id="rId20"/>
              </p:cNvPr>
              <p:cNvPicPr>
                <a:picLocks noChangeAspect="1" noChangeArrowheads="1"/>
              </p:cNvPicPr>
              <p:nvPr/>
            </p:nvPicPr>
            <p:blipFill>
              <a:blip r:embed="rId21">
                <a:extLst>
                  <a:ext uri="{28A0092B-C50C-407E-A947-70E740481C1C}">
                    <a14:useLocalDpi xmlns:a14="http://schemas.microsoft.com/office/drawing/2010/main" xmlns="" val="0"/>
                  </a:ext>
                </a:extLst>
              </a:blip>
              <a:srcRect/>
              <a:stretch>
                <a:fillRect/>
              </a:stretch>
            </p:blipFill>
            <p:spPr bwMode="auto">
              <a:xfrm>
                <a:off x="1080447" y="1939454"/>
                <a:ext cx="1767854" cy="1180567"/>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22" name="Groupe 21"/>
            <p:cNvGrpSpPr/>
            <p:nvPr>
              <p:custDataLst>
                <p:tags r:id="rId7"/>
              </p:custDataLst>
            </p:nvPr>
          </p:nvGrpSpPr>
          <p:grpSpPr>
            <a:xfrm>
              <a:off x="2467318" y="1199589"/>
              <a:ext cx="1922611" cy="1609302"/>
              <a:chOff x="2478312" y="2971721"/>
              <a:chExt cx="1922611" cy="1734874"/>
            </a:xfrm>
          </p:grpSpPr>
          <p:pic>
            <p:nvPicPr>
              <p:cNvPr id="2052" name="Picture 4" descr="http://thumbs.dreamstime.com/z/m%C3%A2choire-de-cheval-domestique-22410273.jpg">
                <a:hlinkClick r:id="rId22"/>
              </p:cNvPr>
              <p:cNvPicPr>
                <a:picLocks noChangeAspect="1" noChangeArrowheads="1"/>
              </p:cNvPicPr>
              <p:nvPr/>
            </p:nvPicPr>
            <p:blipFill rotWithShape="1">
              <a:blip r:embed="rId23">
                <a:extLst>
                  <a:ext uri="{28A0092B-C50C-407E-A947-70E740481C1C}">
                    <a14:useLocalDpi xmlns:a14="http://schemas.microsoft.com/office/drawing/2010/main" xmlns="" val="0"/>
                  </a:ext>
                </a:extLst>
              </a:blip>
              <a:srcRect l="13253" t="9909" r="22495" b="14993"/>
              <a:stretch/>
            </p:blipFill>
            <p:spPr bwMode="auto">
              <a:xfrm>
                <a:off x="2636737" y="3064874"/>
                <a:ext cx="1586002" cy="1123059"/>
              </a:xfrm>
              <a:prstGeom prst="rect">
                <a:avLst/>
              </a:prstGeom>
              <a:noFill/>
              <a:extLst>
                <a:ext uri="{909E8E84-426E-40DD-AFC4-6F175D3DCCD1}">
                  <a14:hiddenFill xmlns:a14="http://schemas.microsoft.com/office/drawing/2010/main" xmlns="">
                    <a:solidFill>
                      <a:srgbClr val="FFFFFF"/>
                    </a:solidFill>
                  </a14:hiddenFill>
                </a:ext>
              </a:extLst>
            </p:spPr>
          </p:pic>
          <p:sp>
            <p:nvSpPr>
              <p:cNvPr id="26" name="TextBox 2"/>
              <p:cNvSpPr txBox="1"/>
              <p:nvPr/>
            </p:nvSpPr>
            <p:spPr>
              <a:xfrm>
                <a:off x="2534082" y="4142549"/>
                <a:ext cx="1734523" cy="564046"/>
              </a:xfrm>
              <a:prstGeom prst="rect">
                <a:avLst/>
              </a:prstGeom>
              <a:noFill/>
            </p:spPr>
            <p:txBody>
              <a:bodyPr wrap="square" rtlCol="0">
                <a:spAutoFit/>
              </a:bodyPr>
              <a:lstStyle/>
              <a:p>
                <a:pPr algn="ctr"/>
                <a:r>
                  <a:rPr lang="fr-CA" sz="1400" dirty="0">
                    <a:solidFill>
                      <a:schemeClr val="accent1">
                        <a:lumMod val="50000"/>
                      </a:schemeClr>
                    </a:solidFill>
                  </a:rPr>
                  <a:t>Herbivore                        </a:t>
                </a:r>
              </a:p>
              <a:p>
                <a:pPr algn="ctr"/>
                <a:r>
                  <a:rPr lang="fr-CA" sz="1400" dirty="0">
                    <a:solidFill>
                      <a:schemeClr val="accent1">
                        <a:lumMod val="50000"/>
                      </a:schemeClr>
                    </a:solidFill>
                  </a:rPr>
                  <a:t>  (légumes et fruits)</a:t>
                </a:r>
              </a:p>
            </p:txBody>
          </p:sp>
          <p:sp>
            <p:nvSpPr>
              <p:cNvPr id="27" name="Rectangle 26"/>
              <p:cNvSpPr/>
              <p:nvPr/>
            </p:nvSpPr>
            <p:spPr>
              <a:xfrm>
                <a:off x="2478312" y="2971721"/>
                <a:ext cx="1922611" cy="1709136"/>
              </a:xfrm>
              <a:prstGeom prst="rect">
                <a:avLst/>
              </a:prstGeom>
              <a:noFill/>
              <a:ln w="28575">
                <a:solidFill>
                  <a:schemeClr val="tx1"/>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noFill/>
                </a:endParaRPr>
              </a:p>
            </p:txBody>
          </p:sp>
        </p:grpSp>
        <p:grpSp>
          <p:nvGrpSpPr>
            <p:cNvPr id="23" name="Groupe 22"/>
            <p:cNvGrpSpPr/>
            <p:nvPr>
              <p:custDataLst>
                <p:tags r:id="rId8"/>
              </p:custDataLst>
            </p:nvPr>
          </p:nvGrpSpPr>
          <p:grpSpPr>
            <a:xfrm>
              <a:off x="2478204" y="2976239"/>
              <a:ext cx="1922611" cy="1663633"/>
              <a:chOff x="2532634" y="2976239"/>
              <a:chExt cx="1922611" cy="1663633"/>
            </a:xfrm>
          </p:grpSpPr>
          <p:pic>
            <p:nvPicPr>
              <p:cNvPr id="2054" name="Picture 6" descr="http://www.alloprof.qc.ca/ImagesDesFiches/s1215i5.jpg">
                <a:hlinkClick r:id="rId24"/>
              </p:cNvPr>
              <p:cNvPicPr>
                <a:picLocks noChangeAspect="1" noChangeArrowheads="1"/>
              </p:cNvPicPr>
              <p:nvPr/>
            </p:nvPicPr>
            <p:blipFill rotWithShape="1">
              <a:blip r:embed="rId25">
                <a:extLst>
                  <a:ext uri="{28A0092B-C50C-407E-A947-70E740481C1C}">
                    <a14:useLocalDpi xmlns:a14="http://schemas.microsoft.com/office/drawing/2010/main" xmlns="" val="0"/>
                  </a:ext>
                </a:extLst>
              </a:blip>
              <a:srcRect l="45461" t="18550" r="4069" b="12733"/>
              <a:stretch/>
            </p:blipFill>
            <p:spPr bwMode="auto">
              <a:xfrm>
                <a:off x="2754205" y="3057156"/>
                <a:ext cx="1503254" cy="1101993"/>
              </a:xfrm>
              <a:prstGeom prst="rect">
                <a:avLst/>
              </a:prstGeom>
              <a:noFill/>
              <a:extLst>
                <a:ext uri="{909E8E84-426E-40DD-AFC4-6F175D3DCCD1}">
                  <a14:hiddenFill xmlns:a14="http://schemas.microsoft.com/office/drawing/2010/main" xmlns="">
                    <a:solidFill>
                      <a:srgbClr val="FFFFFF"/>
                    </a:solidFill>
                  </a14:hiddenFill>
                </a:ext>
              </a:extLst>
            </p:spPr>
          </p:pic>
          <p:sp>
            <p:nvSpPr>
              <p:cNvPr id="32" name="TextBox 2"/>
              <p:cNvSpPr txBox="1"/>
              <p:nvPr/>
            </p:nvSpPr>
            <p:spPr>
              <a:xfrm>
                <a:off x="2588404" y="4115896"/>
                <a:ext cx="1734523" cy="523220"/>
              </a:xfrm>
              <a:prstGeom prst="rect">
                <a:avLst/>
              </a:prstGeom>
              <a:noFill/>
            </p:spPr>
            <p:txBody>
              <a:bodyPr wrap="square" rtlCol="0">
                <a:spAutoFit/>
              </a:bodyPr>
              <a:lstStyle/>
              <a:p>
                <a:pPr algn="ctr"/>
                <a:r>
                  <a:rPr lang="fr-CA" sz="1400" dirty="0">
                    <a:solidFill>
                      <a:schemeClr val="accent1">
                        <a:lumMod val="50000"/>
                      </a:schemeClr>
                    </a:solidFill>
                  </a:rPr>
                  <a:t>Carnivore                        </a:t>
                </a:r>
              </a:p>
              <a:p>
                <a:pPr algn="ctr"/>
                <a:r>
                  <a:rPr lang="fr-CA" sz="1400" dirty="0">
                    <a:solidFill>
                      <a:schemeClr val="accent1">
                        <a:lumMod val="50000"/>
                      </a:schemeClr>
                    </a:solidFill>
                  </a:rPr>
                  <a:t>  (Viande)</a:t>
                </a:r>
              </a:p>
            </p:txBody>
          </p:sp>
          <p:sp>
            <p:nvSpPr>
              <p:cNvPr id="33" name="Rectangle 32"/>
              <p:cNvSpPr/>
              <p:nvPr/>
            </p:nvSpPr>
            <p:spPr>
              <a:xfrm>
                <a:off x="2532634" y="2976239"/>
                <a:ext cx="1922611" cy="1663633"/>
              </a:xfrm>
              <a:prstGeom prst="rect">
                <a:avLst/>
              </a:prstGeom>
              <a:noFill/>
              <a:ln w="28575">
                <a:solidFill>
                  <a:schemeClr val="tx1"/>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noFill/>
                </a:endParaRPr>
              </a:p>
            </p:txBody>
          </p:sp>
        </p:grpSp>
        <p:grpSp>
          <p:nvGrpSpPr>
            <p:cNvPr id="28" name="Groupe 27"/>
            <p:cNvGrpSpPr/>
            <p:nvPr>
              <p:custDataLst>
                <p:tags r:id="rId9"/>
              </p:custDataLst>
            </p:nvPr>
          </p:nvGrpSpPr>
          <p:grpSpPr>
            <a:xfrm>
              <a:off x="2498286" y="4844267"/>
              <a:ext cx="1922611" cy="1663633"/>
              <a:chOff x="2552716" y="4844267"/>
              <a:chExt cx="1922611" cy="1663633"/>
            </a:xfrm>
          </p:grpSpPr>
          <p:pic>
            <p:nvPicPr>
              <p:cNvPr id="2058" name="Picture 10" descr="http://fr.cdn.v5.futura-sciences.com/builds/images/rte/RTEmagicC_Ocepeia_Afrothere.jpg">
                <a:hlinkClick r:id="rId26"/>
              </p:cNvPr>
              <p:cNvPicPr>
                <a:picLocks noChangeAspect="1" noChangeArrowheads="1"/>
              </p:cNvPicPr>
              <p:nvPr/>
            </p:nvPicPr>
            <p:blipFill rotWithShape="1">
              <a:blip r:embed="rId27">
                <a:extLst>
                  <a:ext uri="{28A0092B-C50C-407E-A947-70E740481C1C}">
                    <a14:useLocalDpi xmlns:a14="http://schemas.microsoft.com/office/drawing/2010/main" xmlns="" val="0"/>
                  </a:ext>
                </a:extLst>
              </a:blip>
              <a:srcRect l="49195" t="39688" b="10026"/>
              <a:stretch/>
            </p:blipFill>
            <p:spPr bwMode="auto">
              <a:xfrm>
                <a:off x="2743319" y="4965325"/>
                <a:ext cx="1588804" cy="1030574"/>
              </a:xfrm>
              <a:prstGeom prst="rect">
                <a:avLst/>
              </a:prstGeom>
              <a:noFill/>
              <a:extLst>
                <a:ext uri="{909E8E84-426E-40DD-AFC4-6F175D3DCCD1}">
                  <a14:hiddenFill xmlns:a14="http://schemas.microsoft.com/office/drawing/2010/main" xmlns="">
                    <a:solidFill>
                      <a:srgbClr val="FFFFFF"/>
                    </a:solidFill>
                  </a14:hiddenFill>
                </a:ext>
              </a:extLst>
            </p:spPr>
          </p:pic>
          <p:sp>
            <p:nvSpPr>
              <p:cNvPr id="39" name="TextBox 2"/>
              <p:cNvSpPr txBox="1"/>
              <p:nvPr/>
            </p:nvSpPr>
            <p:spPr>
              <a:xfrm>
                <a:off x="2608486" y="5983924"/>
                <a:ext cx="1734523" cy="523220"/>
              </a:xfrm>
              <a:prstGeom prst="rect">
                <a:avLst/>
              </a:prstGeom>
              <a:noFill/>
            </p:spPr>
            <p:txBody>
              <a:bodyPr wrap="square" rtlCol="0">
                <a:spAutoFit/>
              </a:bodyPr>
              <a:lstStyle/>
              <a:p>
                <a:pPr algn="ctr"/>
                <a:r>
                  <a:rPr lang="fr-CA" sz="1400" dirty="0">
                    <a:solidFill>
                      <a:schemeClr val="accent1">
                        <a:lumMod val="50000"/>
                      </a:schemeClr>
                    </a:solidFill>
                  </a:rPr>
                  <a:t>Omnivore                        </a:t>
                </a:r>
              </a:p>
              <a:p>
                <a:pPr algn="ctr"/>
                <a:r>
                  <a:rPr lang="fr-CA" sz="1400" dirty="0">
                    <a:solidFill>
                      <a:schemeClr val="accent1">
                        <a:lumMod val="50000"/>
                      </a:schemeClr>
                    </a:solidFill>
                  </a:rPr>
                  <a:t>(Tout)</a:t>
                </a:r>
              </a:p>
            </p:txBody>
          </p:sp>
          <p:sp>
            <p:nvSpPr>
              <p:cNvPr id="40" name="Rectangle 39"/>
              <p:cNvSpPr/>
              <p:nvPr/>
            </p:nvSpPr>
            <p:spPr>
              <a:xfrm>
                <a:off x="2552716" y="4844267"/>
                <a:ext cx="1922611" cy="1663633"/>
              </a:xfrm>
              <a:prstGeom prst="rect">
                <a:avLst/>
              </a:prstGeom>
              <a:noFill/>
              <a:ln w="28575">
                <a:solidFill>
                  <a:schemeClr val="tx1"/>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noFill/>
                </a:endParaRPr>
              </a:p>
            </p:txBody>
          </p:sp>
        </p:grpSp>
        <p:grpSp>
          <p:nvGrpSpPr>
            <p:cNvPr id="25" name="Groupe 24"/>
            <p:cNvGrpSpPr/>
            <p:nvPr>
              <p:custDataLst>
                <p:tags r:id="rId10"/>
              </p:custDataLst>
            </p:nvPr>
          </p:nvGrpSpPr>
          <p:grpSpPr>
            <a:xfrm>
              <a:off x="4612645" y="1199591"/>
              <a:ext cx="1922611" cy="1604896"/>
              <a:chOff x="4612645" y="1199591"/>
              <a:chExt cx="1922611" cy="1604896"/>
            </a:xfrm>
          </p:grpSpPr>
          <p:grpSp>
            <p:nvGrpSpPr>
              <p:cNvPr id="48" name="Groupe 47"/>
              <p:cNvGrpSpPr/>
              <p:nvPr/>
            </p:nvGrpSpPr>
            <p:grpSpPr>
              <a:xfrm>
                <a:off x="4612645" y="1199591"/>
                <a:ext cx="1922611" cy="1604896"/>
                <a:chOff x="2552716" y="6684937"/>
                <a:chExt cx="1922611" cy="1666921"/>
              </a:xfrm>
            </p:grpSpPr>
            <p:sp>
              <p:nvSpPr>
                <p:cNvPr id="50" name="TextBox 2"/>
                <p:cNvSpPr txBox="1"/>
                <p:nvPr/>
              </p:nvSpPr>
              <p:spPr>
                <a:xfrm>
                  <a:off x="2608486" y="7808417"/>
                  <a:ext cx="1734523" cy="543441"/>
                </a:xfrm>
                <a:prstGeom prst="rect">
                  <a:avLst/>
                </a:prstGeom>
                <a:noFill/>
              </p:spPr>
              <p:txBody>
                <a:bodyPr wrap="square" rtlCol="0">
                  <a:spAutoFit/>
                </a:bodyPr>
                <a:lstStyle/>
                <a:p>
                  <a:pPr algn="ctr"/>
                  <a:r>
                    <a:rPr lang="fr-CA" sz="1400" dirty="0">
                      <a:solidFill>
                        <a:schemeClr val="bg2">
                          <a:lumMod val="50000"/>
                        </a:schemeClr>
                      </a:solidFill>
                    </a:rPr>
                    <a:t>Nageoires                        </a:t>
                  </a:r>
                </a:p>
                <a:p>
                  <a:pPr algn="ctr"/>
                  <a:r>
                    <a:rPr lang="fr-CA" sz="1400" dirty="0">
                      <a:solidFill>
                        <a:schemeClr val="bg2">
                          <a:lumMod val="50000"/>
                        </a:schemeClr>
                      </a:solidFill>
                    </a:rPr>
                    <a:t>  (Nager)</a:t>
                  </a:r>
                </a:p>
              </p:txBody>
            </p:sp>
            <p:sp>
              <p:nvSpPr>
                <p:cNvPr id="51" name="Rectangle 50"/>
                <p:cNvSpPr/>
                <p:nvPr/>
              </p:nvSpPr>
              <p:spPr>
                <a:xfrm>
                  <a:off x="2552716" y="6684937"/>
                  <a:ext cx="1922611" cy="1640018"/>
                </a:xfrm>
                <a:prstGeom prst="rect">
                  <a:avLst/>
                </a:prstGeom>
                <a:noFill/>
                <a:ln w="28575">
                  <a:solidFill>
                    <a:schemeClr val="tx1"/>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noFill/>
                  </a:endParaRPr>
                </a:p>
              </p:txBody>
            </p:sp>
          </p:grpSp>
          <p:pic>
            <p:nvPicPr>
              <p:cNvPr id="2062" name="Picture 14" descr="http://vignette4.wikia.nocookie.net/equideowfr/images/f/f3/Nageoires-sirene.png/revision/latest?cb=20120202000528&amp;path-prefix=fr">
                <a:hlinkClick r:id="rId28"/>
              </p:cNvPr>
              <p:cNvPicPr>
                <a:picLocks noChangeAspect="1" noChangeArrowheads="1"/>
              </p:cNvPicPr>
              <p:nvPr/>
            </p:nvPicPr>
            <p:blipFill>
              <a:blip r:embed="rId29">
                <a:extLst>
                  <a:ext uri="{28A0092B-C50C-407E-A947-70E740481C1C}">
                    <a14:useLocalDpi xmlns:a14="http://schemas.microsoft.com/office/drawing/2010/main" xmlns="" val="0"/>
                  </a:ext>
                </a:extLst>
              </a:blip>
              <a:srcRect/>
              <a:stretch>
                <a:fillRect/>
              </a:stretch>
            </p:blipFill>
            <p:spPr bwMode="auto">
              <a:xfrm>
                <a:off x="4964017" y="1264907"/>
                <a:ext cx="1176920" cy="1237985"/>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24" name="Groupe 23"/>
            <p:cNvGrpSpPr/>
            <p:nvPr>
              <p:custDataLst>
                <p:tags r:id="rId11"/>
              </p:custDataLst>
            </p:nvPr>
          </p:nvGrpSpPr>
          <p:grpSpPr>
            <a:xfrm>
              <a:off x="4632727" y="2969063"/>
              <a:ext cx="1922611" cy="1660595"/>
              <a:chOff x="4632727" y="2969063"/>
              <a:chExt cx="1922611" cy="1660595"/>
            </a:xfrm>
          </p:grpSpPr>
          <p:grpSp>
            <p:nvGrpSpPr>
              <p:cNvPr id="52" name="Groupe 51"/>
              <p:cNvGrpSpPr/>
              <p:nvPr/>
            </p:nvGrpSpPr>
            <p:grpSpPr>
              <a:xfrm>
                <a:off x="4632727" y="2969063"/>
                <a:ext cx="1922611" cy="1660595"/>
                <a:chOff x="2552716" y="6684937"/>
                <a:chExt cx="1922611" cy="1640308"/>
              </a:xfrm>
            </p:grpSpPr>
            <p:sp>
              <p:nvSpPr>
                <p:cNvPr id="53" name="TextBox 2"/>
                <p:cNvSpPr txBox="1"/>
                <p:nvPr/>
              </p:nvSpPr>
              <p:spPr>
                <a:xfrm>
                  <a:off x="2608486" y="7808417"/>
                  <a:ext cx="1734523" cy="516828"/>
                </a:xfrm>
                <a:prstGeom prst="rect">
                  <a:avLst/>
                </a:prstGeom>
                <a:noFill/>
              </p:spPr>
              <p:txBody>
                <a:bodyPr wrap="square" rtlCol="0">
                  <a:spAutoFit/>
                </a:bodyPr>
                <a:lstStyle/>
                <a:p>
                  <a:pPr algn="ctr"/>
                  <a:r>
                    <a:rPr lang="fr-CA" sz="1400" dirty="0">
                      <a:solidFill>
                        <a:schemeClr val="bg2">
                          <a:lumMod val="50000"/>
                        </a:schemeClr>
                      </a:solidFill>
                    </a:rPr>
                    <a:t>Ailes                       </a:t>
                  </a:r>
                </a:p>
                <a:p>
                  <a:pPr algn="ctr"/>
                  <a:r>
                    <a:rPr lang="fr-CA" sz="1400" dirty="0">
                      <a:solidFill>
                        <a:schemeClr val="bg2">
                          <a:lumMod val="50000"/>
                        </a:schemeClr>
                      </a:solidFill>
                    </a:rPr>
                    <a:t>  (Voler)</a:t>
                  </a:r>
                </a:p>
              </p:txBody>
            </p:sp>
            <p:sp>
              <p:nvSpPr>
                <p:cNvPr id="54" name="Rectangle 53"/>
                <p:cNvSpPr/>
                <p:nvPr/>
              </p:nvSpPr>
              <p:spPr>
                <a:xfrm>
                  <a:off x="2552716" y="6684937"/>
                  <a:ext cx="1922611" cy="1640018"/>
                </a:xfrm>
                <a:prstGeom prst="rect">
                  <a:avLst/>
                </a:prstGeom>
                <a:noFill/>
                <a:ln w="28575">
                  <a:solidFill>
                    <a:schemeClr val="tx1"/>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noFill/>
                  </a:endParaRPr>
                </a:p>
              </p:txBody>
            </p:sp>
          </p:grpSp>
          <p:pic>
            <p:nvPicPr>
              <p:cNvPr id="2064" name="Picture 16" descr="http://i.skyrock.net/6846/49646846/pics/3171843943_1_2_n52yfgY0.png">
                <a:hlinkClick r:id="rId30"/>
              </p:cNvPr>
              <p:cNvPicPr>
                <a:picLocks noChangeAspect="1" noChangeArrowheads="1"/>
              </p:cNvPicPr>
              <p:nvPr/>
            </p:nvPicPr>
            <p:blipFill>
              <a:blip r:embed="rId31">
                <a:extLst>
                  <a:ext uri="{28A0092B-C50C-407E-A947-70E740481C1C}">
                    <a14:useLocalDpi xmlns:a14="http://schemas.microsoft.com/office/drawing/2010/main" xmlns="" val="0"/>
                  </a:ext>
                </a:extLst>
              </a:blip>
              <a:srcRect/>
              <a:stretch>
                <a:fillRect/>
              </a:stretch>
            </p:blipFill>
            <p:spPr bwMode="auto">
              <a:xfrm>
                <a:off x="4825900" y="3019045"/>
                <a:ext cx="1489560" cy="1115872"/>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5" name="Groupe 4"/>
            <p:cNvGrpSpPr/>
            <p:nvPr>
              <p:custDataLst>
                <p:tags r:id="rId12"/>
              </p:custDataLst>
            </p:nvPr>
          </p:nvGrpSpPr>
          <p:grpSpPr>
            <a:xfrm>
              <a:off x="4566557" y="4841737"/>
              <a:ext cx="2014785" cy="1664356"/>
              <a:chOff x="4566557" y="4841737"/>
              <a:chExt cx="2014785" cy="1664356"/>
            </a:xfrm>
          </p:grpSpPr>
          <p:grpSp>
            <p:nvGrpSpPr>
              <p:cNvPr id="55" name="Groupe 54"/>
              <p:cNvGrpSpPr/>
              <p:nvPr/>
            </p:nvGrpSpPr>
            <p:grpSpPr>
              <a:xfrm>
                <a:off x="4566557" y="4841737"/>
                <a:ext cx="2014785" cy="1664356"/>
                <a:chOff x="2506629" y="6684937"/>
                <a:chExt cx="2014785" cy="1644023"/>
              </a:xfrm>
            </p:grpSpPr>
            <p:sp>
              <p:nvSpPr>
                <p:cNvPr id="56" name="TextBox 2"/>
                <p:cNvSpPr txBox="1"/>
                <p:nvPr/>
              </p:nvSpPr>
              <p:spPr>
                <a:xfrm>
                  <a:off x="2506629" y="7872935"/>
                  <a:ext cx="2014785" cy="456025"/>
                </a:xfrm>
                <a:prstGeom prst="rect">
                  <a:avLst/>
                </a:prstGeom>
                <a:noFill/>
              </p:spPr>
              <p:txBody>
                <a:bodyPr wrap="square" rtlCol="0">
                  <a:spAutoFit/>
                </a:bodyPr>
                <a:lstStyle/>
                <a:p>
                  <a:pPr algn="ctr"/>
                  <a:r>
                    <a:rPr lang="fr-CA" sz="1200" dirty="0">
                      <a:solidFill>
                        <a:schemeClr val="bg2">
                          <a:lumMod val="50000"/>
                        </a:schemeClr>
                      </a:solidFill>
                    </a:rPr>
                    <a:t>Longues jambes, petites pattes (moins fort, plus rapide)</a:t>
                  </a:r>
                </a:p>
              </p:txBody>
            </p:sp>
            <p:sp>
              <p:nvSpPr>
                <p:cNvPr id="57" name="Rectangle 56"/>
                <p:cNvSpPr/>
                <p:nvPr/>
              </p:nvSpPr>
              <p:spPr>
                <a:xfrm>
                  <a:off x="2552716" y="6684937"/>
                  <a:ext cx="1922611" cy="1640018"/>
                </a:xfrm>
                <a:prstGeom prst="rect">
                  <a:avLst/>
                </a:prstGeom>
                <a:noFill/>
                <a:ln w="28575">
                  <a:solidFill>
                    <a:schemeClr val="tx1"/>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noFill/>
                  </a:endParaRPr>
                </a:p>
              </p:txBody>
            </p:sp>
          </p:grpSp>
          <p:pic>
            <p:nvPicPr>
              <p:cNvPr id="64" name="Image 15" descr="http://cdn.phys.org/newman/gfx/news/hires/2011/wolf.jpg"/>
              <p:cNvPicPr/>
              <p:nvPr/>
            </p:nvPicPr>
            <p:blipFill rotWithShape="1">
              <a:blip r:embed="rId32">
                <a:extLst>
                  <a:ext uri="{28A0092B-C50C-407E-A947-70E740481C1C}">
                    <a14:useLocalDpi xmlns:a14="http://schemas.microsoft.com/office/drawing/2010/main" xmlns="" val="0"/>
                  </a:ext>
                </a:extLst>
              </a:blip>
              <a:srcRect l="48261" t="43513" r="10689" b="30385"/>
              <a:stretch/>
            </p:blipFill>
            <p:spPr bwMode="auto">
              <a:xfrm>
                <a:off x="4825901" y="4988946"/>
                <a:ext cx="1433094" cy="1038464"/>
              </a:xfrm>
              <a:prstGeom prst="rect">
                <a:avLst/>
              </a:prstGeom>
              <a:noFill/>
              <a:ln>
                <a:noFill/>
              </a:ln>
              <a:extLst>
                <a:ext uri="{53640926-AAD7-44D8-BBD7-CCE9431645EC}">
                  <a14:shadowObscured xmlns:a14="http://schemas.microsoft.com/office/drawing/2010/main" xmlns=""/>
                </a:ext>
              </a:extLst>
            </p:spPr>
          </p:pic>
        </p:grpSp>
        <p:grpSp>
          <p:nvGrpSpPr>
            <p:cNvPr id="2" name="Groupe 1"/>
            <p:cNvGrpSpPr/>
            <p:nvPr>
              <p:custDataLst>
                <p:tags r:id="rId13"/>
              </p:custDataLst>
            </p:nvPr>
          </p:nvGrpSpPr>
          <p:grpSpPr>
            <a:xfrm>
              <a:off x="4542219" y="6681672"/>
              <a:ext cx="2094893" cy="1660301"/>
              <a:chOff x="4542219" y="6681672"/>
              <a:chExt cx="2094893" cy="1660301"/>
            </a:xfrm>
          </p:grpSpPr>
          <p:sp>
            <p:nvSpPr>
              <p:cNvPr id="60" name="Rectangle 59"/>
              <p:cNvSpPr/>
              <p:nvPr/>
            </p:nvSpPr>
            <p:spPr>
              <a:xfrm>
                <a:off x="4628356" y="6681672"/>
                <a:ext cx="1922611" cy="1660301"/>
              </a:xfrm>
              <a:prstGeom prst="rect">
                <a:avLst/>
              </a:prstGeom>
              <a:noFill/>
              <a:ln w="28575">
                <a:solidFill>
                  <a:schemeClr val="tx1"/>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noFill/>
                </a:endParaRPr>
              </a:p>
            </p:txBody>
          </p:sp>
          <p:sp>
            <p:nvSpPr>
              <p:cNvPr id="61" name="TextBox 2"/>
              <p:cNvSpPr txBox="1"/>
              <p:nvPr/>
            </p:nvSpPr>
            <p:spPr>
              <a:xfrm>
                <a:off x="4542219" y="7863290"/>
                <a:ext cx="2094893" cy="461665"/>
              </a:xfrm>
              <a:prstGeom prst="rect">
                <a:avLst/>
              </a:prstGeom>
              <a:noFill/>
            </p:spPr>
            <p:txBody>
              <a:bodyPr wrap="square" rtlCol="0">
                <a:spAutoFit/>
              </a:bodyPr>
              <a:lstStyle/>
              <a:p>
                <a:pPr algn="ctr"/>
                <a:r>
                  <a:rPr lang="fr-CA" sz="1200" dirty="0">
                    <a:solidFill>
                      <a:schemeClr val="bg2">
                        <a:lumMod val="50000"/>
                      </a:schemeClr>
                    </a:solidFill>
                  </a:rPr>
                  <a:t>Courtes jambes, grandes pattes (plus fort, moins rapide)</a:t>
                </a:r>
              </a:p>
            </p:txBody>
          </p:sp>
          <p:pic>
            <p:nvPicPr>
              <p:cNvPr id="66" name="Image 14" descr="https://s-media-cache-ak0.pinimg.com/originals/38/ea/e4/38eae489fe5319de8ed4a988570a0eb0.jpg"/>
              <p:cNvPicPr/>
              <p:nvPr/>
            </p:nvPicPr>
            <p:blipFill rotWithShape="1">
              <a:blip r:embed="rId33">
                <a:extLst>
                  <a:ext uri="{28A0092B-C50C-407E-A947-70E740481C1C}">
                    <a14:useLocalDpi xmlns:a14="http://schemas.microsoft.com/office/drawing/2010/main" xmlns="" val="0"/>
                  </a:ext>
                </a:extLst>
              </a:blip>
              <a:srcRect l="20894" t="51447" r="3762"/>
              <a:stretch/>
            </p:blipFill>
            <p:spPr bwMode="auto">
              <a:xfrm>
                <a:off x="4855057" y="6835514"/>
                <a:ext cx="1487857" cy="945151"/>
              </a:xfrm>
              <a:prstGeom prst="rect">
                <a:avLst/>
              </a:prstGeom>
              <a:noFill/>
              <a:ln>
                <a:noFill/>
              </a:ln>
              <a:extLst>
                <a:ext uri="{53640926-AAD7-44D8-BBD7-CCE9431645EC}">
                  <a14:shadowObscured xmlns:a14="http://schemas.microsoft.com/office/drawing/2010/main" xmlns=""/>
                </a:ext>
              </a:extLst>
            </p:spPr>
          </p:pic>
        </p:grpSp>
        <p:grpSp>
          <p:nvGrpSpPr>
            <p:cNvPr id="63" name="Groupe 28"/>
            <p:cNvGrpSpPr/>
            <p:nvPr>
              <p:custDataLst>
                <p:tags r:id="rId14"/>
              </p:custDataLst>
            </p:nvPr>
          </p:nvGrpSpPr>
          <p:grpSpPr>
            <a:xfrm>
              <a:off x="2509172" y="6684937"/>
              <a:ext cx="1922611" cy="1640018"/>
              <a:chOff x="2552716" y="6684937"/>
              <a:chExt cx="1922611" cy="1640018"/>
            </a:xfrm>
          </p:grpSpPr>
          <p:sp>
            <p:nvSpPr>
              <p:cNvPr id="65" name="TextBox 2"/>
              <p:cNvSpPr txBox="1"/>
              <p:nvPr/>
            </p:nvSpPr>
            <p:spPr>
              <a:xfrm>
                <a:off x="2608486" y="7777942"/>
                <a:ext cx="1734523" cy="523220"/>
              </a:xfrm>
              <a:prstGeom prst="rect">
                <a:avLst/>
              </a:prstGeom>
              <a:noFill/>
            </p:spPr>
            <p:txBody>
              <a:bodyPr wrap="square" rtlCol="0">
                <a:spAutoFit/>
              </a:bodyPr>
              <a:lstStyle/>
              <a:p>
                <a:pPr algn="ctr"/>
                <a:r>
                  <a:rPr lang="fr-CA" sz="1400" dirty="0">
                    <a:solidFill>
                      <a:schemeClr val="accent1">
                        <a:lumMod val="50000"/>
                      </a:schemeClr>
                    </a:solidFill>
                  </a:rPr>
                  <a:t>Granivore</a:t>
                </a:r>
              </a:p>
              <a:p>
                <a:pPr algn="ctr"/>
                <a:r>
                  <a:rPr lang="fr-CA" sz="1400" dirty="0">
                    <a:solidFill>
                      <a:schemeClr val="accent1">
                        <a:lumMod val="50000"/>
                      </a:schemeClr>
                    </a:solidFill>
                  </a:rPr>
                  <a:t>(Graines)</a:t>
                </a:r>
                <a:endParaRPr lang="fr-CA" sz="1400" dirty="0">
                  <a:solidFill>
                    <a:schemeClr val="bg2">
                      <a:lumMod val="50000"/>
                    </a:schemeClr>
                  </a:solidFill>
                </a:endParaRPr>
              </a:p>
            </p:txBody>
          </p:sp>
          <p:sp>
            <p:nvSpPr>
              <p:cNvPr id="67" name="Rectangle 66"/>
              <p:cNvSpPr/>
              <p:nvPr/>
            </p:nvSpPr>
            <p:spPr>
              <a:xfrm>
                <a:off x="2552716" y="6684937"/>
                <a:ext cx="1922611" cy="1640018"/>
              </a:xfrm>
              <a:prstGeom prst="rect">
                <a:avLst/>
              </a:prstGeom>
              <a:noFill/>
              <a:ln w="28575">
                <a:solidFill>
                  <a:schemeClr val="tx1"/>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A">
                  <a:noFill/>
                </a:endParaRPr>
              </a:p>
            </p:txBody>
          </p:sp>
        </p:grpSp>
        <p:pic>
          <p:nvPicPr>
            <p:cNvPr id="68" name="Picture 18">
              <a:hlinkClick r:id="rId34"/>
            </p:cNvPr>
            <p:cNvPicPr>
              <a:picLocks noChangeAspect="1" noChangeArrowheads="1"/>
            </p:cNvPicPr>
            <p:nvPr>
              <p:custDataLst>
                <p:tags r:id="rId15"/>
              </p:custDataLst>
            </p:nvPr>
          </p:nvPicPr>
          <p:blipFill>
            <a:blip r:embed="rId35">
              <a:extLst>
                <a:ext uri="{BEBA8EAE-BF5A-486C-A8C5-ECC9F3942E4B}">
                  <a14:imgProps xmlns:a14="http://schemas.microsoft.com/office/drawing/2010/main" xmlns="">
                    <a14:imgLayer r:embed="rId36">
                      <a14:imgEffect>
                        <a14:saturation sat="61000"/>
                      </a14:imgEffect>
                    </a14:imgLayer>
                  </a14:imgProps>
                </a:ext>
                <a:ext uri="{28A0092B-C50C-407E-A947-70E740481C1C}">
                  <a14:useLocalDpi xmlns:a14="http://schemas.microsoft.com/office/drawing/2010/main" xmlns="" val="0"/>
                </a:ext>
              </a:extLst>
            </a:blip>
            <a:stretch>
              <a:fillRect/>
            </a:stretch>
          </p:blipFill>
          <p:spPr bwMode="auto">
            <a:xfrm>
              <a:off x="2625743" y="6814332"/>
              <a:ext cx="1737429" cy="1027775"/>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59" name="Title 3"/>
          <p:cNvSpPr txBox="1">
            <a:spLocks/>
          </p:cNvSpPr>
          <p:nvPr>
            <p:custDataLst>
              <p:tags r:id="rId2"/>
            </p:custDataLst>
          </p:nvPr>
        </p:nvSpPr>
        <p:spPr>
          <a:xfrm>
            <a:off x="6318" y="3810"/>
            <a:ext cx="5830601" cy="97992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600" kern="1200">
                <a:solidFill>
                  <a:schemeClr val="tx1"/>
                </a:solidFill>
                <a:latin typeface="+mj-lt"/>
                <a:ea typeface="+mj-ea"/>
                <a:cs typeface="+mj-cs"/>
              </a:defRPr>
            </a:lvl1pPr>
          </a:lstStyle>
          <a:p>
            <a:pPr algn="l"/>
            <a:r>
              <a:rPr lang="en-US" sz="3000" dirty="0">
                <a:latin typeface="Calibri" pitchFamily="34" charset="0"/>
              </a:rPr>
              <a:t>Fiche </a:t>
            </a:r>
            <a:r>
              <a:rPr lang="en-US" sz="3000" dirty="0" smtClean="0">
                <a:latin typeface="Calibri" pitchFamily="34" charset="0"/>
              </a:rPr>
              <a:t>TNI-4</a:t>
            </a:r>
          </a:p>
          <a:p>
            <a:pPr algn="l"/>
            <a:r>
              <a:rPr lang="en-US" sz="2400" dirty="0" err="1" smtClean="0">
                <a:latin typeface="Calibri" pitchFamily="34" charset="0"/>
              </a:rPr>
              <a:t>Exemples</a:t>
            </a:r>
            <a:r>
              <a:rPr lang="en-US" sz="2400" dirty="0" smtClean="0">
                <a:latin typeface="Calibri" pitchFamily="34" charset="0"/>
              </a:rPr>
              <a:t> de </a:t>
            </a:r>
            <a:r>
              <a:rPr lang="en-US" sz="2400" dirty="0" err="1" smtClean="0">
                <a:latin typeface="Calibri" pitchFamily="34" charset="0"/>
              </a:rPr>
              <a:t>caractéristiques</a:t>
            </a:r>
            <a:r>
              <a:rPr lang="en-US" sz="2400" dirty="0" smtClean="0">
                <a:latin typeface="Calibri" pitchFamily="34" charset="0"/>
              </a:rPr>
              <a:t> </a:t>
            </a:r>
            <a:r>
              <a:rPr lang="en-US" sz="2400" dirty="0" err="1" smtClean="0">
                <a:latin typeface="Calibri" pitchFamily="34" charset="0"/>
              </a:rPr>
              <a:t>adaptées</a:t>
            </a:r>
            <a:endParaRPr lang="en-US" sz="2400" i="1" dirty="0">
              <a:latin typeface="Calibri" pitchFamily="34" charset="0"/>
            </a:endParaRPr>
          </a:p>
        </p:txBody>
      </p:sp>
    </p:spTree>
    <p:extLst>
      <p:ext uri="{BB962C8B-B14F-4D97-AF65-F5344CB8AC3E}">
        <p14:creationId xmlns:p14="http://schemas.microsoft.com/office/powerpoint/2010/main" xmlns="" val="18930731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53340" y="1158240"/>
            <a:ext cx="7010400" cy="1080135"/>
          </a:xfrm>
        </p:spPr>
        <p:txBody>
          <a:bodyPr/>
          <a:lstStyle/>
          <a:p>
            <a:r>
              <a:rPr lang="en-US" sz="3000" dirty="0" err="1" smtClean="0">
                <a:cs typeface="Calibri" pitchFamily="34" charset="0"/>
              </a:rPr>
              <a:t>Présentation</a:t>
            </a:r>
            <a:r>
              <a:rPr lang="en-US" sz="3000" dirty="0" smtClean="0">
                <a:cs typeface="Calibri" pitchFamily="34" charset="0"/>
              </a:rPr>
              <a:t> </a:t>
            </a:r>
            <a:r>
              <a:rPr lang="en-US" sz="3000" dirty="0" smtClean="0">
                <a:cs typeface="Calibri" pitchFamily="34" charset="0"/>
              </a:rPr>
              <a:t/>
            </a:r>
            <a:br>
              <a:rPr lang="en-US" sz="3000" dirty="0" smtClean="0">
                <a:cs typeface="Calibri" pitchFamily="34" charset="0"/>
              </a:rPr>
            </a:br>
            <a:r>
              <a:rPr lang="en-US" sz="3000" dirty="0" smtClean="0">
                <a:cs typeface="Calibri" pitchFamily="34" charset="0"/>
              </a:rPr>
              <a:t>de la situation </a:t>
            </a:r>
            <a:r>
              <a:rPr lang="en-US" sz="3000" dirty="0" err="1" smtClean="0">
                <a:cs typeface="Calibri" pitchFamily="34" charset="0"/>
              </a:rPr>
              <a:t>d’apprentissage</a:t>
            </a:r>
            <a:endParaRPr lang="en-US" sz="3000" dirty="0">
              <a:cs typeface="Calibri" pitchFamily="34" charset="0"/>
            </a:endParaRPr>
          </a:p>
        </p:txBody>
      </p:sp>
      <p:graphicFrame>
        <p:nvGraphicFramePr>
          <p:cNvPr id="17" name="Tableau 16"/>
          <p:cNvGraphicFramePr>
            <a:graphicFrameLocks noGrp="1"/>
          </p:cNvGraphicFramePr>
          <p:nvPr>
            <p:custDataLst>
              <p:tags r:id="rId2"/>
            </p:custDataLst>
            <p:extLst>
              <p:ext uri="{D42A27DB-BD31-4B8C-83A1-F6EECF244321}">
                <p14:modId xmlns="" xmlns:p14="http://schemas.microsoft.com/office/powerpoint/2010/main" val="3697851204"/>
              </p:ext>
            </p:extLst>
          </p:nvPr>
        </p:nvGraphicFramePr>
        <p:xfrm>
          <a:off x="133484" y="4531192"/>
          <a:ext cx="6602596" cy="1491618"/>
        </p:xfrm>
        <a:graphic>
          <a:graphicData uri="http://schemas.openxmlformats.org/drawingml/2006/table">
            <a:tbl>
              <a:tblPr firstRow="1" bandRow="1">
                <a:tableStyleId>{5C22544A-7EE6-4342-B048-85BDC9FD1C3A}</a:tableStyleId>
              </a:tblPr>
              <a:tblGrid>
                <a:gridCol w="743940">
                  <a:extLst>
                    <a:ext uri="{9D8B030D-6E8A-4147-A177-3AD203B41FA5}">
                      <a16:colId xmlns="" xmlns:a16="http://schemas.microsoft.com/office/drawing/2014/main" val="20000"/>
                    </a:ext>
                  </a:extLst>
                </a:gridCol>
                <a:gridCol w="656936">
                  <a:extLst>
                    <a:ext uri="{9D8B030D-6E8A-4147-A177-3AD203B41FA5}">
                      <a16:colId xmlns="" xmlns:a16="http://schemas.microsoft.com/office/drawing/2014/main" val="20001"/>
                    </a:ext>
                  </a:extLst>
                </a:gridCol>
                <a:gridCol w="5201720">
                  <a:extLst>
                    <a:ext uri="{9D8B030D-6E8A-4147-A177-3AD203B41FA5}">
                      <a16:colId xmlns="" xmlns:a16="http://schemas.microsoft.com/office/drawing/2014/main" val="1162429543"/>
                    </a:ext>
                  </a:extLst>
                </a:gridCol>
              </a:tblGrid>
              <a:tr h="333378">
                <a:tc gridSpan="3">
                  <a:txBody>
                    <a:bodyPr/>
                    <a:lstStyle/>
                    <a:p>
                      <a:pPr marL="0" marR="0" lvl="0" indent="0" algn="ctr" defTabSz="914400" rtl="0" eaLnBrk="1" fontAlgn="auto" latinLnBrk="0" hangingPunct="1">
                        <a:lnSpc>
                          <a:spcPct val="100000"/>
                        </a:lnSpc>
                        <a:spcBef>
                          <a:spcPts val="600"/>
                        </a:spcBef>
                        <a:spcAft>
                          <a:spcPts val="0"/>
                        </a:spcAft>
                        <a:buClrTx/>
                        <a:buSzTx/>
                        <a:buFontTx/>
                        <a:buNone/>
                        <a:tabLst/>
                        <a:defRPr/>
                      </a:pPr>
                      <a:r>
                        <a:rPr lang="fr-CA" sz="1400" kern="1200" dirty="0">
                          <a:latin typeface="Calibri" pitchFamily="34" charset="0"/>
                          <a:cs typeface="Calibri" pitchFamily="34" charset="0"/>
                        </a:rPr>
                        <a:t>Références à la PDA </a:t>
                      </a:r>
                      <a:r>
                        <a:rPr lang="fr-CA" sz="1400" kern="1200" dirty="0" smtClean="0">
                          <a:latin typeface="Calibri" pitchFamily="34" charset="0"/>
                          <a:cs typeface="Calibri" pitchFamily="34" charset="0"/>
                        </a:rPr>
                        <a:t>sciences </a:t>
                      </a:r>
                      <a:endParaRPr lang="fr-CA" sz="1400" b="1" kern="1200" dirty="0">
                        <a:solidFill>
                          <a:schemeClr val="lt1"/>
                        </a:solidFill>
                        <a:latin typeface="Calibri" pitchFamily="34" charset="0"/>
                        <a:ea typeface="+mn-ea"/>
                        <a:cs typeface="Calibri"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fr-CA"/>
                    </a:p>
                  </a:txBody>
                  <a:tcPr/>
                </a:tc>
                <a:tc hMerge="1">
                  <a:txBody>
                    <a:bodyPr/>
                    <a:lstStyle/>
                    <a:p>
                      <a:endParaRPr lang="fr-CA" sz="1200" dirty="0"/>
                    </a:p>
                  </a:txBody>
                  <a:tcPr/>
                </a:tc>
                <a:extLst>
                  <a:ext uri="{0D108BD9-81ED-4DB2-BD59-A6C34878D82A}">
                    <a16:rowId xmlns="" xmlns:a16="http://schemas.microsoft.com/office/drawing/2014/main" val="96572545"/>
                  </a:ext>
                </a:extLst>
              </a:tr>
              <a:tr h="1005037">
                <a:tc>
                  <a:txBody>
                    <a:bodyPr/>
                    <a:lstStyle/>
                    <a:p>
                      <a:pPr algn="ctr">
                        <a:spcBef>
                          <a:spcPts val="600"/>
                        </a:spcBef>
                      </a:pPr>
                      <a:r>
                        <a:rPr lang="fr-CA" sz="1200" b="1" dirty="0" smtClean="0">
                          <a:ln>
                            <a:noFill/>
                          </a:ln>
                          <a:solidFill>
                            <a:schemeClr val="bg1"/>
                          </a:solidFill>
                          <a:latin typeface="Calibri" pitchFamily="34" charset="0"/>
                          <a:cs typeface="Calibri" pitchFamily="34" charset="0"/>
                        </a:rPr>
                        <a:t>Univers vivant</a:t>
                      </a:r>
                    </a:p>
                    <a:p>
                      <a:pPr algn="ctr">
                        <a:spcBef>
                          <a:spcPts val="600"/>
                        </a:spcBef>
                      </a:pPr>
                      <a:r>
                        <a:rPr lang="fr-CA" sz="1200" b="1" dirty="0" smtClean="0">
                          <a:ln>
                            <a:noFill/>
                          </a:ln>
                          <a:solidFill>
                            <a:schemeClr val="bg1"/>
                          </a:solidFill>
                          <a:latin typeface="Calibri" pitchFamily="34" charset="0"/>
                          <a:cs typeface="Calibri" pitchFamily="34" charset="0"/>
                        </a:rPr>
                        <a:t>Cycle 1</a:t>
                      </a:r>
                      <a:endParaRPr lang="fr-CA" sz="1200" b="1" dirty="0">
                        <a:ln>
                          <a:noFill/>
                        </a:ln>
                        <a:solidFill>
                          <a:schemeClr val="bg1"/>
                        </a:solidFill>
                        <a:latin typeface="Calibri" pitchFamily="34" charset="0"/>
                        <a:cs typeface="Calibri"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a:spcBef>
                          <a:spcPts val="600"/>
                        </a:spcBef>
                      </a:pPr>
                      <a:r>
                        <a:rPr lang="fr-CA" sz="1200" b="1" dirty="0" smtClean="0">
                          <a:ln>
                            <a:noFill/>
                          </a:ln>
                          <a:solidFill>
                            <a:schemeClr val="bg1"/>
                          </a:solidFill>
                          <a:latin typeface="Calibri" pitchFamily="34" charset="0"/>
                          <a:cs typeface="Calibri" pitchFamily="34" charset="0"/>
                        </a:rPr>
                        <a:t>Systèmes</a:t>
                      </a:r>
                      <a:r>
                        <a:rPr lang="fr-CA" sz="1200" b="1" baseline="0" dirty="0" smtClean="0">
                          <a:ln>
                            <a:noFill/>
                          </a:ln>
                          <a:solidFill>
                            <a:schemeClr val="bg1"/>
                          </a:solidFill>
                          <a:latin typeface="Calibri" pitchFamily="34" charset="0"/>
                          <a:cs typeface="Calibri" pitchFamily="34" charset="0"/>
                        </a:rPr>
                        <a:t> et interactions</a:t>
                      </a:r>
                      <a:endParaRPr lang="fr-CA" sz="1200" b="1" dirty="0">
                        <a:ln>
                          <a:noFill/>
                        </a:ln>
                        <a:solidFill>
                          <a:schemeClr val="bg1"/>
                        </a:solidFill>
                        <a:latin typeface="Calibri" pitchFamily="34" charset="0"/>
                        <a:cs typeface="Calibri" pitchFamily="34" charset="0"/>
                      </a:endParaRPr>
                    </a:p>
                  </a:txBody>
                  <a:tcPr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spcBef>
                          <a:spcPts val="600"/>
                        </a:spcBef>
                      </a:pPr>
                      <a:r>
                        <a:rPr lang="fr-FR" sz="1200" kern="1200" baseline="0" dirty="0" smtClean="0">
                          <a:solidFill>
                            <a:schemeClr val="dk1"/>
                          </a:solidFill>
                          <a:latin typeface="Calibri" pitchFamily="34" charset="0"/>
                          <a:ea typeface="+mn-ea"/>
                          <a:cs typeface="Calibri" pitchFamily="34" charset="0"/>
                        </a:rPr>
                        <a:t>1. Interactions entre les organismes vivants et leur milieu</a:t>
                      </a:r>
                    </a:p>
                    <a:p>
                      <a:pPr marL="228600" indent="-228600">
                        <a:spcBef>
                          <a:spcPts val="600"/>
                        </a:spcBef>
                        <a:buFont typeface="+mj-lt"/>
                        <a:buAutoNum type="alphaLcParenR"/>
                      </a:pPr>
                      <a:r>
                        <a:rPr lang="fr-CA" sz="1200" dirty="0" smtClean="0">
                          <a:latin typeface="Calibri" pitchFamily="34" charset="0"/>
                        </a:rPr>
                        <a:t>Décrire des caractéristiques physiques qui témoignent de l’adaptation d’un animal à son milieu.</a:t>
                      </a:r>
                      <a:endParaRPr lang="fr-FR" sz="1200" kern="1200" baseline="0" dirty="0" smtClean="0">
                        <a:solidFill>
                          <a:schemeClr val="dk1"/>
                        </a:solidFill>
                        <a:latin typeface="Calibri" pitchFamily="34" charset="0"/>
                        <a:ea typeface="+mn-ea"/>
                        <a:cs typeface="Calibri" pitchFamily="34" charset="0"/>
                      </a:endParaRPr>
                    </a:p>
                    <a:p>
                      <a:pPr marL="228600" indent="-228600">
                        <a:spcBef>
                          <a:spcPts val="600"/>
                        </a:spcBef>
                        <a:buFont typeface="+mj-lt"/>
                        <a:buAutoNum type="alphaLcParenR"/>
                      </a:pPr>
                      <a:r>
                        <a:rPr lang="fr-CA" sz="1200" dirty="0" smtClean="0">
                          <a:latin typeface="Calibri" pitchFamily="34" charset="0"/>
                        </a:rPr>
                        <a:t>Décrire des comportements d’un animal qui lui permettent de s’adapter à son milieu.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E7"/>
                    </a:solidFill>
                  </a:tcPr>
                </a:tc>
                <a:extLst>
                  <a:ext uri="{0D108BD9-81ED-4DB2-BD59-A6C34878D82A}">
                    <a16:rowId xmlns="" xmlns:a16="http://schemas.microsoft.com/office/drawing/2014/main" val="10005"/>
                  </a:ext>
                </a:extLst>
              </a:tr>
            </a:tbl>
          </a:graphicData>
        </a:graphic>
      </p:graphicFrame>
      <p:graphicFrame>
        <p:nvGraphicFramePr>
          <p:cNvPr id="10" name="Tableau 9"/>
          <p:cNvGraphicFramePr>
            <a:graphicFrameLocks noGrp="1"/>
          </p:cNvGraphicFramePr>
          <p:nvPr>
            <p:custDataLst>
              <p:tags r:id="rId3"/>
            </p:custDataLst>
          </p:nvPr>
        </p:nvGraphicFramePr>
        <p:xfrm>
          <a:off x="103005" y="2773680"/>
          <a:ext cx="6640695" cy="730250"/>
        </p:xfrm>
        <a:graphic>
          <a:graphicData uri="http://schemas.openxmlformats.org/drawingml/2006/table">
            <a:tbl>
              <a:tblPr firstRow="1" bandRow="1">
                <a:tableStyleId>{5C22544A-7EE6-4342-B048-85BDC9FD1C3A}</a:tableStyleId>
              </a:tblPr>
              <a:tblGrid>
                <a:gridCol w="6640695">
                  <a:extLst>
                    <a:ext uri="{9D8B030D-6E8A-4147-A177-3AD203B41FA5}">
                      <a16:colId xmlns="" xmlns:a16="http://schemas.microsoft.com/office/drawing/2014/main" val="20000"/>
                    </a:ext>
                  </a:extLst>
                </a:gridCol>
              </a:tblGrid>
              <a:tr h="2127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b="1" dirty="0" smtClean="0">
                          <a:latin typeface="Calibri" pitchFamily="34" charset="0"/>
                          <a:cs typeface="Calibri" pitchFamily="34" charset="0"/>
                        </a:rPr>
                        <a:t>Intention pédagogique</a:t>
                      </a:r>
                    </a:p>
                  </a:txBody>
                  <a:tcPr anchor="ctr"/>
                </a:tc>
                <a:extLst>
                  <a:ext uri="{0D108BD9-81ED-4DB2-BD59-A6C34878D82A}">
                    <a16:rowId xmlns="" xmlns:a16="http://schemas.microsoft.com/office/drawing/2014/main" val="10000"/>
                  </a:ext>
                </a:extLst>
              </a:tr>
              <a:tr h="425450">
                <a:tc>
                  <a:txBody>
                    <a:bodyPr/>
                    <a:lstStyle/>
                    <a:p>
                      <a:pPr marL="360000" indent="-360000" algn="just">
                        <a:lnSpc>
                          <a:spcPct val="100000"/>
                        </a:lnSpc>
                        <a:spcBef>
                          <a:spcPts val="600"/>
                        </a:spcBef>
                        <a:buFont typeface="Arial" pitchFamily="34" charset="0"/>
                        <a:buChar char="•"/>
                      </a:pPr>
                      <a:r>
                        <a:rPr lang="fr-CA" sz="1200" dirty="0" smtClean="0"/>
                        <a:t>Montrer aux élèves comment les animaux sont adaptés à leur environnement.</a:t>
                      </a:r>
                    </a:p>
                  </a:txBody>
                  <a:tcPr anchor="ctr"/>
                </a:tc>
                <a:extLst>
                  <a:ext uri="{0D108BD9-81ED-4DB2-BD59-A6C34878D82A}">
                    <a16:rowId xmlns="" xmlns:a16="http://schemas.microsoft.com/office/drawing/2014/main" val="10001"/>
                  </a:ext>
                </a:extLst>
              </a:tr>
            </a:tbl>
          </a:graphicData>
        </a:graphic>
      </p:graphicFrame>
      <p:graphicFrame>
        <p:nvGraphicFramePr>
          <p:cNvPr id="11" name="Tableau 10"/>
          <p:cNvGraphicFramePr>
            <a:graphicFrameLocks noGrp="1"/>
          </p:cNvGraphicFramePr>
          <p:nvPr>
            <p:custDataLst>
              <p:tags r:id="rId4"/>
            </p:custDataLst>
            <p:extLst>
              <p:ext uri="{D42A27DB-BD31-4B8C-83A1-F6EECF244321}">
                <p14:modId xmlns="" xmlns:p14="http://schemas.microsoft.com/office/powerpoint/2010/main" val="3870516760"/>
              </p:ext>
            </p:extLst>
          </p:nvPr>
        </p:nvGraphicFramePr>
        <p:xfrm>
          <a:off x="103005" y="3653790"/>
          <a:ext cx="6640695" cy="730250"/>
        </p:xfrm>
        <a:graphic>
          <a:graphicData uri="http://schemas.openxmlformats.org/drawingml/2006/table">
            <a:tbl>
              <a:tblPr firstRow="1" bandRow="1">
                <a:tableStyleId>{5C22544A-7EE6-4342-B048-85BDC9FD1C3A}</a:tableStyleId>
              </a:tblPr>
              <a:tblGrid>
                <a:gridCol w="6640695">
                  <a:extLst>
                    <a:ext uri="{9D8B030D-6E8A-4147-A177-3AD203B41FA5}">
                      <a16:colId xmlns="" xmlns:a16="http://schemas.microsoft.com/office/drawing/2014/main" val="20000"/>
                    </a:ext>
                  </a:extLst>
                </a:gridCol>
              </a:tblGrid>
              <a:tr h="212725">
                <a:tc>
                  <a:txBody>
                    <a:bodyPr/>
                    <a:lstStyle/>
                    <a:p>
                      <a:pPr>
                        <a:spcBef>
                          <a:spcPts val="600"/>
                        </a:spcBef>
                      </a:pPr>
                      <a:r>
                        <a:rPr lang="fr-FR" sz="1400" b="1" dirty="0" smtClean="0">
                          <a:latin typeface="Calibri" pitchFamily="34" charset="0"/>
                          <a:cs typeface="Calibri" pitchFamily="34" charset="0"/>
                        </a:rPr>
                        <a:t>Objectifs</a:t>
                      </a:r>
                      <a:endParaRPr lang="fr-FR" sz="1400" b="1" dirty="0">
                        <a:latin typeface="Calibri" pitchFamily="34" charset="0"/>
                        <a:cs typeface="Calibri" pitchFamily="34" charset="0"/>
                      </a:endParaRPr>
                    </a:p>
                  </a:txBody>
                  <a:tcPr anchor="ctr"/>
                </a:tc>
                <a:extLst>
                  <a:ext uri="{0D108BD9-81ED-4DB2-BD59-A6C34878D82A}">
                    <a16:rowId xmlns="" xmlns:a16="http://schemas.microsoft.com/office/drawing/2014/main" val="10000"/>
                  </a:ext>
                </a:extLst>
              </a:tr>
              <a:tr h="425450">
                <a:tc>
                  <a:txBody>
                    <a:bodyPr/>
                    <a:lstStyle/>
                    <a:p>
                      <a:pPr marL="360000" marR="0" indent="-360000" algn="just" defTabSz="914400" rtl="0" eaLnBrk="1" fontAlgn="auto" latinLnBrk="0" hangingPunct="1">
                        <a:lnSpc>
                          <a:spcPct val="100000"/>
                        </a:lnSpc>
                        <a:spcBef>
                          <a:spcPts val="600"/>
                        </a:spcBef>
                        <a:spcAft>
                          <a:spcPts val="0"/>
                        </a:spcAft>
                        <a:buClrTx/>
                        <a:buSzTx/>
                        <a:buFont typeface="Arial" pitchFamily="34" charset="0"/>
                        <a:buChar char="•"/>
                        <a:tabLst/>
                        <a:defRPr/>
                      </a:pPr>
                      <a:r>
                        <a:rPr lang="fr-CA" sz="1200" dirty="0" smtClean="0">
                          <a:latin typeface="Calibri" pitchFamily="34" charset="0"/>
                        </a:rPr>
                        <a:t>Comprendre le principe d’adaptation et son utilité dans la survie des diverses espèces animales.</a:t>
                      </a:r>
                    </a:p>
                  </a:txBody>
                  <a:tcPr anchor="ctr"/>
                </a:tc>
                <a:extLst>
                  <a:ext uri="{0D108BD9-81ED-4DB2-BD59-A6C34878D82A}">
                    <a16:rowId xmlns="" xmlns:a16="http://schemas.microsoft.com/office/drawing/2014/main" val="10001"/>
                  </a:ext>
                </a:extLst>
              </a:tr>
            </a:tbl>
          </a:graphicData>
        </a:graphic>
      </p:graphicFrame>
      <p:sp>
        <p:nvSpPr>
          <p:cNvPr id="9" name="Rectangle 8"/>
          <p:cNvSpPr/>
          <p:nvPr>
            <p:custDataLst>
              <p:tags r:id="rId5"/>
            </p:custDataLst>
          </p:nvPr>
        </p:nvSpPr>
        <p:spPr>
          <a:xfrm>
            <a:off x="142876" y="6057900"/>
            <a:ext cx="6562725" cy="400110"/>
          </a:xfrm>
          <a:prstGeom prst="rect">
            <a:avLst/>
          </a:prstGeom>
        </p:spPr>
        <p:txBody>
          <a:bodyPr wrap="square">
            <a:spAutoFit/>
          </a:bodyPr>
          <a:lstStyle/>
          <a:p>
            <a:pPr algn="just"/>
            <a:r>
              <a:rPr lang="fr-CA" sz="1000" dirty="0" smtClean="0">
                <a:solidFill>
                  <a:schemeClr val="dk1"/>
                </a:solidFill>
                <a:latin typeface="Calibri" pitchFamily="34" charset="0"/>
                <a:cs typeface="Calibri" pitchFamily="34" charset="0"/>
              </a:rPr>
              <a:t>Ceci est une interprétation de la PDA fournie à titre indicatif. Par ailleurs, l'</a:t>
            </a:r>
            <a:r>
              <a:rPr lang="fr-CA" sz="1000" dirty="0" err="1" smtClean="0">
                <a:solidFill>
                  <a:schemeClr val="dk1"/>
                </a:solidFill>
                <a:latin typeface="Calibri" pitchFamily="34" charset="0"/>
                <a:cs typeface="Calibri" pitchFamily="34" charset="0"/>
              </a:rPr>
              <a:t>enseignant-e</a:t>
            </a:r>
            <a:r>
              <a:rPr lang="fr-CA" sz="1000" dirty="0" smtClean="0">
                <a:solidFill>
                  <a:schemeClr val="dk1"/>
                </a:solidFill>
                <a:latin typeface="Calibri" pitchFamily="34" charset="0"/>
                <a:cs typeface="Calibri" pitchFamily="34" charset="0"/>
              </a:rPr>
              <a:t> est la personne la mieux placée pour connaître le niveau de maîtrise des contenus par son groupe.</a:t>
            </a:r>
          </a:p>
        </p:txBody>
      </p:sp>
      <p:graphicFrame>
        <p:nvGraphicFramePr>
          <p:cNvPr id="12" name="Tableau 11">
            <a:extLst>
              <a:ext uri="{FF2B5EF4-FFF2-40B4-BE49-F238E27FC236}">
                <a16:creationId xmlns="" xmlns:a16="http://schemas.microsoft.com/office/drawing/2014/main" id="{24656E8D-C431-4DA5-86C5-6A7D561FECBB}"/>
              </a:ext>
            </a:extLst>
          </p:cNvPr>
          <p:cNvGraphicFramePr>
            <a:graphicFrameLocks noGrp="1"/>
          </p:cNvGraphicFramePr>
          <p:nvPr>
            <p:custDataLst>
              <p:tags r:id="rId6"/>
            </p:custDataLst>
            <p:extLst>
              <p:ext uri="{D42A27DB-BD31-4B8C-83A1-F6EECF244321}">
                <p14:modId xmlns="" xmlns:p14="http://schemas.microsoft.com/office/powerpoint/2010/main" val="4025878138"/>
              </p:ext>
            </p:extLst>
          </p:nvPr>
        </p:nvGraphicFramePr>
        <p:xfrm>
          <a:off x="148725" y="6621780"/>
          <a:ext cx="3177574" cy="675640"/>
        </p:xfrm>
        <a:graphic>
          <a:graphicData uri="http://schemas.openxmlformats.org/drawingml/2006/table">
            <a:tbl>
              <a:tblPr firstRow="1" bandRow="1">
                <a:tableStyleId>{5A111915-BE36-4E01-A7E5-04B1672EAD32}</a:tableStyleId>
              </a:tblPr>
              <a:tblGrid>
                <a:gridCol w="1392195">
                  <a:extLst>
                    <a:ext uri="{9D8B030D-6E8A-4147-A177-3AD203B41FA5}">
                      <a16:colId xmlns="" xmlns:a16="http://schemas.microsoft.com/office/drawing/2014/main" val="3363707056"/>
                    </a:ext>
                  </a:extLst>
                </a:gridCol>
                <a:gridCol w="1785379">
                  <a:extLst>
                    <a:ext uri="{9D8B030D-6E8A-4147-A177-3AD203B41FA5}">
                      <a16:colId xmlns="" xmlns:a16="http://schemas.microsoft.com/office/drawing/2014/main" val="3458592650"/>
                    </a:ext>
                  </a:extLst>
                </a:gridCol>
              </a:tblGrid>
              <a:tr h="230626">
                <a:tc gridSpan="2">
                  <a:txBody>
                    <a:bodyPr/>
                    <a:lstStyle/>
                    <a:p>
                      <a:pPr algn="ctr"/>
                      <a:r>
                        <a:rPr lang="fr-CA" sz="1400" dirty="0">
                          <a:latin typeface="Calibri" pitchFamily="34" charset="0"/>
                          <a:cs typeface="Calibri" pitchFamily="34" charset="0"/>
                        </a:rPr>
                        <a:t>Vocabulaire scientifique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lnB>
                    <a:lnTlToBr w="12700" cmpd="sng">
                      <a:noFill/>
                      <a:prstDash val="solid"/>
                    </a:lnTlToBr>
                    <a:lnBlToTr w="12700" cmpd="sng">
                      <a:noFill/>
                      <a:prstDash val="solid"/>
                    </a:lnBlToTr>
                    <a:solidFill>
                      <a:schemeClr val="accent1"/>
                    </a:solidFill>
                  </a:tcPr>
                </a:tc>
                <a:tc hMerge="1">
                  <a:txBody>
                    <a:bodyPr/>
                    <a:lstStyle/>
                    <a:p>
                      <a:endParaRPr lang="fr-CA"/>
                    </a:p>
                  </a:txBody>
                  <a:tcPr/>
                </a:tc>
                <a:extLst>
                  <a:ext uri="{0D108BD9-81ED-4DB2-BD59-A6C34878D82A}">
                    <a16:rowId xmlns="" xmlns:a16="http://schemas.microsoft.com/office/drawing/2014/main" val="891573495"/>
                  </a:ext>
                </a:extLst>
              </a:tr>
              <a:tr h="370840">
                <a:tc>
                  <a:txBody>
                    <a:bodyPr/>
                    <a:lstStyle/>
                    <a:p>
                      <a:r>
                        <a:rPr lang="fr-CA" sz="1200" kern="1200" dirty="0" smtClean="0">
                          <a:solidFill>
                            <a:schemeClr val="dk1"/>
                          </a:solidFill>
                          <a:latin typeface="Calibri" pitchFamily="34" charset="0"/>
                          <a:ea typeface="+mn-ea"/>
                          <a:cs typeface="Calibri" pitchFamily="34" charset="0"/>
                        </a:rPr>
                        <a:t>- Adaptation</a:t>
                      </a:r>
                      <a:endParaRPr lang="fr-CA" sz="1200" dirty="0">
                        <a:latin typeface="Calibri" pitchFamily="34" charset="0"/>
                        <a:cs typeface="Calibri" pitchFamily="34" charset="0"/>
                      </a:endParaRPr>
                    </a:p>
                  </a:txBody>
                  <a:tcPr>
                    <a:lnL w="12700" cap="flat" cmpd="sng" algn="ctr">
                      <a:solidFill>
                        <a:schemeClr val="tx1"/>
                      </a:solidFill>
                      <a:prstDash val="solid"/>
                      <a:round/>
                      <a:headEnd type="none" w="med" len="med"/>
                      <a:tailEnd type="none" w="med" len="med"/>
                    </a:lnL>
                    <a:lnR>
                      <a:noFill/>
                    </a:lnR>
                    <a:lnT w="12700"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fr-CA" sz="1200" dirty="0">
                        <a:latin typeface="Calibri" pitchFamily="34" charset="0"/>
                        <a:cs typeface="Calibri" pitchFamily="34" charset="0"/>
                      </a:endParaRPr>
                    </a:p>
                  </a:txBody>
                  <a:tcPr>
                    <a:lnL>
                      <a:noFill/>
                    </a:lnL>
                    <a:lnR w="12700" cap="flat" cmpd="sng" algn="ctr">
                      <a:solidFill>
                        <a:schemeClr val="tx1"/>
                      </a:solidFill>
                      <a:prstDash val="solid"/>
                      <a:round/>
                      <a:headEnd type="none" w="med" len="med"/>
                      <a:tailEnd type="none" w="med" len="med"/>
                    </a:lnR>
                    <a:lnT w="12700" cap="flat" cmpd="sng" algn="ctr">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 xmlns:a16="http://schemas.microsoft.com/office/drawing/2014/main" val="2835673109"/>
                  </a:ext>
                </a:extLst>
              </a:tr>
            </a:tbl>
          </a:graphicData>
        </a:graphic>
      </p:graphicFrame>
      <p:sp>
        <p:nvSpPr>
          <p:cNvPr id="13" name="Espace réservé du numéro de diapositive 1"/>
          <p:cNvSpPr>
            <a:spLocks noGrp="1"/>
          </p:cNvSpPr>
          <p:nvPr>
            <p:ph type="sldNum" sz="quarter" idx="12"/>
            <p:custDataLst>
              <p:tags r:id="rId7"/>
            </p:custDataLst>
          </p:nvPr>
        </p:nvSpPr>
        <p:spPr>
          <a:xfrm>
            <a:off x="5745708" y="8008203"/>
            <a:ext cx="1112292" cy="1135797"/>
          </a:xfrm>
        </p:spPr>
        <p:txBody>
          <a:bodyPr/>
          <a:lstStyle/>
          <a:p>
            <a:fld id="{027FB875-5C85-AB42-9DC5-178568A424B8}" type="slidenum">
              <a:rPr lang="en-US" smtClean="0"/>
              <a:pPr/>
              <a:t>3</a:t>
            </a:fld>
            <a:endParaRPr lang="en-US" dirty="0"/>
          </a:p>
        </p:txBody>
      </p:sp>
    </p:spTree>
    <p:extLst>
      <p:ext uri="{BB962C8B-B14F-4D97-AF65-F5344CB8AC3E}">
        <p14:creationId xmlns="" xmlns:p14="http://schemas.microsoft.com/office/powerpoint/2010/main" val="25700054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au 4"/>
          <p:cNvGraphicFramePr>
            <a:graphicFrameLocks noGrp="1"/>
          </p:cNvGraphicFramePr>
          <p:nvPr>
            <p:custDataLst>
              <p:tags r:id="rId1"/>
            </p:custDataLst>
            <p:extLst>
              <p:ext uri="{D42A27DB-BD31-4B8C-83A1-F6EECF244321}">
                <p14:modId xmlns:p14="http://schemas.microsoft.com/office/powerpoint/2010/main" xmlns="" val="2952103869"/>
              </p:ext>
            </p:extLst>
          </p:nvPr>
        </p:nvGraphicFramePr>
        <p:xfrm>
          <a:off x="741604" y="2750820"/>
          <a:ext cx="5374793" cy="1630680"/>
        </p:xfrm>
        <a:graphic>
          <a:graphicData uri="http://schemas.openxmlformats.org/drawingml/2006/table">
            <a:tbl>
              <a:tblPr firstRow="1" bandRow="1">
                <a:tableStyleId>{5C22544A-7EE6-4342-B048-85BDC9FD1C3A}</a:tableStyleId>
              </a:tblPr>
              <a:tblGrid>
                <a:gridCol w="1281445">
                  <a:extLst>
                    <a:ext uri="{9D8B030D-6E8A-4147-A177-3AD203B41FA5}">
                      <a16:colId xmlns:a16="http://schemas.microsoft.com/office/drawing/2014/main" xmlns="" val="20000"/>
                    </a:ext>
                  </a:extLst>
                </a:gridCol>
                <a:gridCol w="3436087">
                  <a:extLst>
                    <a:ext uri="{9D8B030D-6E8A-4147-A177-3AD203B41FA5}">
                      <a16:colId xmlns:a16="http://schemas.microsoft.com/office/drawing/2014/main" xmlns="" val="20001"/>
                    </a:ext>
                  </a:extLst>
                </a:gridCol>
                <a:gridCol w="657261">
                  <a:extLst>
                    <a:ext uri="{9D8B030D-6E8A-4147-A177-3AD203B41FA5}">
                      <a16:colId xmlns:a16="http://schemas.microsoft.com/office/drawing/2014/main" xmlns="" val="20002"/>
                    </a:ext>
                  </a:extLst>
                </a:gridCol>
              </a:tblGrid>
              <a:tr h="370840">
                <a:tc>
                  <a:txBody>
                    <a:bodyPr/>
                    <a:lstStyle/>
                    <a:p>
                      <a:pPr algn="ctr"/>
                      <a:r>
                        <a:rPr lang="fr-FR" sz="1400" baseline="0" dirty="0">
                          <a:solidFill>
                            <a:schemeClr val="bg1"/>
                          </a:solidFill>
                          <a:latin typeface="Calibri" pitchFamily="34" charset="0"/>
                          <a:cs typeface="Calibri" pitchFamily="34" charset="0"/>
                        </a:rPr>
                        <a:t>Numéro de</a:t>
                      </a:r>
                    </a:p>
                    <a:p>
                      <a:pPr algn="ctr"/>
                      <a:r>
                        <a:rPr lang="fr-FR" sz="1400" baseline="0" dirty="0">
                          <a:solidFill>
                            <a:schemeClr val="bg1"/>
                          </a:solidFill>
                          <a:latin typeface="Calibri" pitchFamily="34" charset="0"/>
                          <a:cs typeface="Calibri" pitchFamily="34" charset="0"/>
                        </a:rPr>
                        <a:t>la fiche</a:t>
                      </a:r>
                      <a:endParaRPr lang="fr-FR" sz="1400" dirty="0">
                        <a:solidFill>
                          <a:schemeClr val="bg1"/>
                        </a:solidFill>
                        <a:latin typeface="Calibri" pitchFamily="34" charset="0"/>
                        <a:cs typeface="Calibri" pitchFamily="34" charset="0"/>
                      </a:endParaRPr>
                    </a:p>
                  </a:txBody>
                  <a:tcPr anchor="ctr"/>
                </a:tc>
                <a:tc>
                  <a:txBody>
                    <a:bodyPr/>
                    <a:lstStyle/>
                    <a:p>
                      <a:pPr algn="ctr"/>
                      <a:r>
                        <a:rPr lang="fr-FR" sz="1400" dirty="0">
                          <a:solidFill>
                            <a:schemeClr val="bg1"/>
                          </a:solidFill>
                          <a:latin typeface="Calibri" pitchFamily="34" charset="0"/>
                          <a:cs typeface="Calibri" pitchFamily="34" charset="0"/>
                        </a:rPr>
                        <a:t>Nom</a:t>
                      </a:r>
                    </a:p>
                  </a:txBody>
                  <a:tcPr anchor="ctr"/>
                </a:tc>
                <a:tc>
                  <a:txBody>
                    <a:bodyPr/>
                    <a:lstStyle/>
                    <a:p>
                      <a:pPr algn="ctr"/>
                      <a:r>
                        <a:rPr lang="fr-FR" sz="1400" dirty="0">
                          <a:solidFill>
                            <a:schemeClr val="bg1"/>
                          </a:solidFill>
                          <a:latin typeface="Calibri" pitchFamily="34" charset="0"/>
                          <a:cs typeface="Calibri" pitchFamily="34" charset="0"/>
                        </a:rPr>
                        <a:t>Page</a:t>
                      </a:r>
                    </a:p>
                  </a:txBody>
                  <a:tcPr anchor="ctr"/>
                </a:tc>
                <a:extLst>
                  <a:ext uri="{0D108BD9-81ED-4DB2-BD59-A6C34878D82A}">
                    <a16:rowId xmlns:a16="http://schemas.microsoft.com/office/drawing/2014/main" xmlns="" val="10000"/>
                  </a:ext>
                </a:extLst>
              </a:tr>
              <a:tr h="370840">
                <a:tc>
                  <a:txBody>
                    <a:bodyPr/>
                    <a:lstStyle/>
                    <a:p>
                      <a:pPr algn="ctr"/>
                      <a:r>
                        <a:rPr lang="fr-FR" sz="1200" dirty="0" smtClean="0">
                          <a:latin typeface="Calibri" pitchFamily="34" charset="0"/>
                          <a:cs typeface="Calibri" pitchFamily="34" charset="0"/>
                        </a:rPr>
                        <a:t>A</a:t>
                      </a:r>
                      <a:endParaRPr lang="fr-FR" sz="1200" dirty="0">
                        <a:solidFill>
                          <a:schemeClr val="tx1"/>
                        </a:solidFill>
                        <a:latin typeface="Calibri" pitchFamily="34" charset="0"/>
                        <a:cs typeface="Calibri" pitchFamily="34" charset="0"/>
                      </a:endParaRPr>
                    </a:p>
                  </a:txBody>
                  <a:tcPr anchor="ctr"/>
                </a:tc>
                <a:tc>
                  <a:txBody>
                    <a:bodyPr/>
                    <a:lstStyle/>
                    <a:p>
                      <a:r>
                        <a:rPr lang="fr-FR" sz="1200" dirty="0">
                          <a:latin typeface="Calibri" pitchFamily="34" charset="0"/>
                          <a:cs typeface="Calibri" pitchFamily="34" charset="0"/>
                        </a:rPr>
                        <a:t>Chacun son bec</a:t>
                      </a:r>
                      <a:endParaRPr lang="fr-FR" sz="1200" dirty="0">
                        <a:solidFill>
                          <a:schemeClr val="tx1"/>
                        </a:solidFill>
                        <a:latin typeface="Calibri" pitchFamily="34" charset="0"/>
                        <a:cs typeface="Calibri" pitchFamily="34" charset="0"/>
                      </a:endParaRPr>
                    </a:p>
                  </a:txBody>
                  <a:tcPr anchor="ctr"/>
                </a:tc>
                <a:tc>
                  <a:txBody>
                    <a:bodyPr/>
                    <a:lstStyle/>
                    <a:p>
                      <a:pPr algn="ctr"/>
                      <a:r>
                        <a:rPr lang="fr-FR" sz="1200" dirty="0" smtClean="0">
                          <a:latin typeface="Calibri" pitchFamily="34" charset="0"/>
                          <a:cs typeface="Calibri" pitchFamily="34" charset="0"/>
                        </a:rPr>
                        <a:t>01</a:t>
                      </a:r>
                      <a:endParaRPr lang="fr-FR" sz="1200" dirty="0">
                        <a:solidFill>
                          <a:schemeClr val="tx1"/>
                        </a:solidFill>
                        <a:latin typeface="Calibri" pitchFamily="34" charset="0"/>
                        <a:cs typeface="Calibri" pitchFamily="34" charset="0"/>
                      </a:endParaRPr>
                    </a:p>
                  </a:txBody>
                  <a:tcPr anchor="ctr"/>
                </a:tc>
                <a:extLst>
                  <a:ext uri="{0D108BD9-81ED-4DB2-BD59-A6C34878D82A}">
                    <a16:rowId xmlns:a16="http://schemas.microsoft.com/office/drawing/2014/main" xmlns="" val="10001"/>
                  </a:ext>
                </a:extLst>
              </a:tr>
              <a:tr h="370840">
                <a:tc>
                  <a:txBody>
                    <a:bodyPr/>
                    <a:lstStyle/>
                    <a:p>
                      <a:pPr algn="ctr"/>
                      <a:r>
                        <a:rPr lang="fr-FR" sz="1200" dirty="0" smtClean="0">
                          <a:latin typeface="Calibri" pitchFamily="34" charset="0"/>
                          <a:cs typeface="Calibri" pitchFamily="34" charset="0"/>
                        </a:rPr>
                        <a:t>B</a:t>
                      </a:r>
                      <a:endParaRPr lang="fr-FR" sz="1200" dirty="0">
                        <a:solidFill>
                          <a:schemeClr val="tx1"/>
                        </a:solidFill>
                        <a:latin typeface="Calibri" pitchFamily="34" charset="0"/>
                        <a:cs typeface="Calibri" pitchFamily="34" charset="0"/>
                      </a:endParaRPr>
                    </a:p>
                  </a:txBody>
                  <a:tcPr anchor="ctr"/>
                </a:tc>
                <a:tc>
                  <a:txBody>
                    <a:bodyPr/>
                    <a:lstStyle/>
                    <a:p>
                      <a:r>
                        <a:rPr lang="fr-FR" sz="1200" dirty="0">
                          <a:latin typeface="Calibri" pitchFamily="34" charset="0"/>
                          <a:cs typeface="Calibri" pitchFamily="34" charset="0"/>
                        </a:rPr>
                        <a:t>Les pattes</a:t>
                      </a:r>
                      <a:r>
                        <a:rPr lang="fr-FR" sz="1200" baseline="0" dirty="0">
                          <a:latin typeface="Calibri" pitchFamily="34" charset="0"/>
                          <a:cs typeface="Calibri" pitchFamily="34" charset="0"/>
                        </a:rPr>
                        <a:t> des ours</a:t>
                      </a:r>
                      <a:endParaRPr lang="fr-FR" sz="1200" dirty="0">
                        <a:solidFill>
                          <a:schemeClr val="tx1"/>
                        </a:solidFill>
                        <a:latin typeface="Calibri" pitchFamily="34" charset="0"/>
                        <a:cs typeface="Calibri" pitchFamily="34" charset="0"/>
                      </a:endParaRPr>
                    </a:p>
                  </a:txBody>
                  <a:tcPr anchor="ctr"/>
                </a:tc>
                <a:tc>
                  <a:txBody>
                    <a:bodyPr/>
                    <a:lstStyle/>
                    <a:p>
                      <a:pPr algn="ctr"/>
                      <a:r>
                        <a:rPr lang="fr-FR" sz="1200" dirty="0" smtClean="0">
                          <a:latin typeface="Calibri" pitchFamily="34" charset="0"/>
                          <a:cs typeface="Calibri" pitchFamily="34" charset="0"/>
                        </a:rPr>
                        <a:t>02</a:t>
                      </a:r>
                      <a:endParaRPr lang="fr-FR" sz="1200" dirty="0">
                        <a:solidFill>
                          <a:schemeClr val="tx1"/>
                        </a:solidFill>
                        <a:latin typeface="Calibri" pitchFamily="34" charset="0"/>
                        <a:cs typeface="Calibri" pitchFamily="34" charset="0"/>
                      </a:endParaRPr>
                    </a:p>
                  </a:txBody>
                  <a:tcPr anchor="ctr"/>
                </a:tc>
                <a:extLst>
                  <a:ext uri="{0D108BD9-81ED-4DB2-BD59-A6C34878D82A}">
                    <a16:rowId xmlns:a16="http://schemas.microsoft.com/office/drawing/2014/main" xmlns="" val="10005"/>
                  </a:ext>
                </a:extLst>
              </a:tr>
              <a:tr h="370840">
                <a:tc>
                  <a:txBody>
                    <a:bodyPr/>
                    <a:lstStyle/>
                    <a:p>
                      <a:pPr algn="ctr"/>
                      <a:r>
                        <a:rPr lang="fr-FR" sz="1200" dirty="0">
                          <a:latin typeface="Calibri" pitchFamily="34" charset="0"/>
                          <a:cs typeface="Calibri" pitchFamily="34" charset="0"/>
                        </a:rPr>
                        <a:t>C</a:t>
                      </a:r>
                      <a:endParaRPr lang="fr-FR" sz="1200" dirty="0">
                        <a:solidFill>
                          <a:schemeClr val="tx1"/>
                        </a:solidFill>
                        <a:latin typeface="Calibri" pitchFamily="34" charset="0"/>
                        <a:cs typeface="Calibri" pitchFamily="34" charset="0"/>
                      </a:endParaRPr>
                    </a:p>
                  </a:txBody>
                  <a:tcPr anchor="ctr"/>
                </a:tc>
                <a:tc>
                  <a:txBody>
                    <a:bodyPr/>
                    <a:lstStyle/>
                    <a:p>
                      <a:r>
                        <a:rPr lang="fr-FR" sz="1200" dirty="0" smtClean="0">
                          <a:latin typeface="Calibri" pitchFamily="34" charset="0"/>
                          <a:cs typeface="Calibri" pitchFamily="34" charset="0"/>
                        </a:rPr>
                        <a:t>Mon animal adapté</a:t>
                      </a:r>
                      <a:endParaRPr lang="fr-FR" sz="1200" dirty="0">
                        <a:solidFill>
                          <a:schemeClr val="tx1"/>
                        </a:solidFill>
                        <a:latin typeface="Calibri" pitchFamily="34" charset="0"/>
                        <a:cs typeface="Calibri" pitchFamily="34" charset="0"/>
                      </a:endParaRPr>
                    </a:p>
                  </a:txBody>
                  <a:tcPr anchor="ctr"/>
                </a:tc>
                <a:tc>
                  <a:txBody>
                    <a:bodyPr/>
                    <a:lstStyle/>
                    <a:p>
                      <a:pPr algn="ctr"/>
                      <a:r>
                        <a:rPr lang="fr-FR" sz="1200" dirty="0" smtClean="0">
                          <a:latin typeface="Calibri" pitchFamily="34" charset="0"/>
                          <a:cs typeface="Calibri" pitchFamily="34" charset="0"/>
                        </a:rPr>
                        <a:t>03</a:t>
                      </a:r>
                      <a:endParaRPr lang="fr-FR" sz="1200" dirty="0">
                        <a:solidFill>
                          <a:schemeClr val="tx1"/>
                        </a:solidFill>
                        <a:latin typeface="Calibri" pitchFamily="34" charset="0"/>
                        <a:cs typeface="Calibri" pitchFamily="34" charset="0"/>
                      </a:endParaRPr>
                    </a:p>
                  </a:txBody>
                  <a:tcPr anchor="ctr"/>
                </a:tc>
                <a:extLst>
                  <a:ext uri="{0D108BD9-81ED-4DB2-BD59-A6C34878D82A}">
                    <a16:rowId xmlns:a16="http://schemas.microsoft.com/office/drawing/2014/main" xmlns="" val="10009"/>
                  </a:ext>
                </a:extLst>
              </a:tr>
            </a:tbl>
          </a:graphicData>
        </a:graphic>
      </p:graphicFrame>
      <p:sp>
        <p:nvSpPr>
          <p:cNvPr id="4" name="Espace réservé du numéro de diapositive 1"/>
          <p:cNvSpPr txBox="1">
            <a:spLocks/>
          </p:cNvSpPr>
          <p:nvPr>
            <p:custDataLst>
              <p:tags r:id="rId2"/>
            </p:custDataLst>
          </p:nvPr>
        </p:nvSpPr>
        <p:spPr>
          <a:xfrm>
            <a:off x="5210175" y="8008203"/>
            <a:ext cx="1647825" cy="1135797"/>
          </a:xfrm>
          <a:prstGeom prst="rect">
            <a:avLst/>
          </a:prstGeom>
        </p:spPr>
        <p:txBody>
          <a:bodyPr vert="horz" lIns="91440" tIns="45720" rIns="91440" bIns="45720" rtlCol="0" anchor="ctr"/>
          <a:lstStyle>
            <a:defPPr>
              <a:defRPr lang="en-US"/>
            </a:defPPr>
            <a:lvl1pPr marL="0" algn="r" defTabSz="457200" rtl="0" eaLnBrk="1" latinLnBrk="0" hangingPunct="1">
              <a:defRPr sz="8200" kern="1200">
                <a:gradFill>
                  <a:gsLst>
                    <a:gs pos="0">
                      <a:schemeClr val="tx1">
                        <a:alpha val="10000"/>
                      </a:schemeClr>
                    </a:gs>
                    <a:gs pos="100000">
                      <a:schemeClr val="tx1">
                        <a:alpha val="10000"/>
                      </a:schemeClr>
                    </a:gs>
                  </a:gsLst>
                  <a:lin ang="5400000" scaled="0"/>
                </a:gradFill>
                <a:latin typeface="Impact"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27FB875-5C85-AB42-9DC5-178568A424B8}" type="slidenum">
              <a:rPr lang="en-US" smtClean="0"/>
              <a:pPr/>
              <a:t>30</a:t>
            </a:fld>
            <a:endParaRPr lang="en-US" dirty="0"/>
          </a:p>
        </p:txBody>
      </p:sp>
      <p:sp>
        <p:nvSpPr>
          <p:cNvPr id="7" name="Title 3"/>
          <p:cNvSpPr txBox="1">
            <a:spLocks/>
          </p:cNvSpPr>
          <p:nvPr>
            <p:custDataLst>
              <p:tags r:id="rId3"/>
            </p:custDataLst>
          </p:nvPr>
        </p:nvSpPr>
        <p:spPr>
          <a:xfrm>
            <a:off x="1962150" y="1524000"/>
            <a:ext cx="2933700" cy="586740"/>
          </a:xfrm>
          <a:prstGeom prst="rect">
            <a:avLst/>
          </a:prstGeom>
          <a:solidFill>
            <a:schemeClr val="bg1"/>
          </a:solidFill>
        </p:spPr>
        <p:txBody>
          <a:bodyPr vert="horz" lIns="91440" tIns="45720" rIns="91440" bIns="45720" rtlCol="0" anchor="ct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fr-CA" sz="3000" b="0" i="0" u="none" strike="noStrike" kern="1200" cap="none" spc="0" normalizeH="0" baseline="0" noProof="0" dirty="0" smtClean="0">
                <a:ln>
                  <a:noFill/>
                </a:ln>
                <a:solidFill>
                  <a:schemeClr val="tx1"/>
                </a:solidFill>
                <a:effectLst/>
                <a:uLnTx/>
                <a:uFillTx/>
                <a:latin typeface="Calibri" pitchFamily="34" charset="0"/>
                <a:ea typeface="+mj-ea"/>
                <a:cs typeface="+mj-cs"/>
              </a:rPr>
              <a:t>Fiches d’activité</a:t>
            </a:r>
            <a:endParaRPr kumimoji="0" lang="fr-CA" sz="3000" b="0" i="0" u="none" strike="noStrike" kern="1200" cap="none" spc="0" normalizeH="0" baseline="0" noProof="0" dirty="0">
              <a:ln>
                <a:noFill/>
              </a:ln>
              <a:solidFill>
                <a:schemeClr val="tx1"/>
              </a:solidFill>
              <a:effectLst/>
              <a:uLnTx/>
              <a:uFillTx/>
              <a:latin typeface="Calibri" pitchFamily="34" charset="0"/>
              <a:ea typeface="+mj-ea"/>
              <a:cs typeface="+mj-cs"/>
            </a:endParaRPr>
          </a:p>
        </p:txBody>
      </p:sp>
    </p:spTree>
    <p:extLst>
      <p:ext uri="{BB962C8B-B14F-4D97-AF65-F5344CB8AC3E}">
        <p14:creationId xmlns:p14="http://schemas.microsoft.com/office/powerpoint/2010/main" xmlns="" val="20933420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2" descr="Fiches d'activité - Adaptation au milieu.jpg"/>
          <p:cNvPicPr>
            <a:picLocks noGrp="1" noChangeAspect="1"/>
          </p:cNvPicPr>
          <p:nvPr>
            <p:ph sz="half" idx="1"/>
          </p:nvPr>
        </p:nvPicPr>
        <p:blipFill>
          <a:blip r:embed="rId2"/>
          <a:stretch>
            <a:fillRect/>
          </a:stretch>
        </p:blipFill>
        <p:spPr>
          <a:xfrm>
            <a:off x="0" y="134471"/>
            <a:ext cx="6858000" cy="8875058"/>
          </a:xfrm>
        </p:spPr>
      </p:pic>
    </p:spTree>
    <p:extLst>
      <p:ext uri="{BB962C8B-B14F-4D97-AF65-F5344CB8AC3E}">
        <p14:creationId xmlns:p14="http://schemas.microsoft.com/office/powerpoint/2010/main" xmlns="" val="21153679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du contenu 2" descr="Fiches d'activité - Adaptation au milieu2.jpg"/>
          <p:cNvPicPr>
            <a:picLocks noGrp="1" noChangeAspect="1"/>
          </p:cNvPicPr>
          <p:nvPr>
            <p:ph sz="half" idx="1"/>
          </p:nvPr>
        </p:nvPicPr>
        <p:blipFill>
          <a:blip r:embed="rId2"/>
          <a:stretch>
            <a:fillRect/>
          </a:stretch>
        </p:blipFill>
        <p:spPr>
          <a:xfrm>
            <a:off x="0" y="134471"/>
            <a:ext cx="6858000" cy="8875058"/>
          </a:xfrm>
        </p:spPr>
      </p:pic>
    </p:spTree>
    <p:extLst>
      <p:ext uri="{BB962C8B-B14F-4D97-AF65-F5344CB8AC3E}">
        <p14:creationId xmlns:p14="http://schemas.microsoft.com/office/powerpoint/2010/main" xmlns="" val="52150807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Fiches d'activité - Adaptation au milieu3.jpg"/>
          <p:cNvPicPr>
            <a:picLocks noChangeAspect="1"/>
          </p:cNvPicPr>
          <p:nvPr/>
        </p:nvPicPr>
        <p:blipFill>
          <a:blip r:embed="rId2"/>
          <a:stretch>
            <a:fillRect/>
          </a:stretch>
        </p:blipFill>
        <p:spPr>
          <a:xfrm>
            <a:off x="0" y="134470"/>
            <a:ext cx="6858000" cy="8875059"/>
          </a:xfrm>
          <a:prstGeom prst="rect">
            <a:avLst/>
          </a:prstGeom>
        </p:spPr>
      </p:pic>
    </p:spTree>
    <p:extLst>
      <p:ext uri="{BB962C8B-B14F-4D97-AF65-F5344CB8AC3E}">
        <p14:creationId xmlns:p14="http://schemas.microsoft.com/office/powerpoint/2010/main" xmlns="" val="27804181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696995" y="1508760"/>
            <a:ext cx="5250651" cy="769620"/>
          </a:xfrm>
        </p:spPr>
        <p:txBody>
          <a:bodyPr/>
          <a:lstStyle/>
          <a:p>
            <a:r>
              <a:rPr lang="en-US" sz="3000" dirty="0" err="1"/>
              <a:t>Séquence</a:t>
            </a:r>
            <a:r>
              <a:rPr lang="en-US" sz="3000" dirty="0"/>
              <a:t> </a:t>
            </a:r>
            <a:r>
              <a:rPr lang="en-US" sz="3000" dirty="0" err="1" smtClean="0"/>
              <a:t>d’enseignement</a:t>
            </a:r>
            <a:endParaRPr lang="en-US" sz="3000" dirty="0"/>
          </a:p>
        </p:txBody>
      </p:sp>
      <p:sp>
        <p:nvSpPr>
          <p:cNvPr id="2" name="Espace réservé du numéro de diapositive 1"/>
          <p:cNvSpPr>
            <a:spLocks noGrp="1"/>
          </p:cNvSpPr>
          <p:nvPr>
            <p:ph type="sldNum" sz="quarter" idx="12"/>
            <p:custDataLst>
              <p:tags r:id="rId2"/>
            </p:custDataLst>
          </p:nvPr>
        </p:nvSpPr>
        <p:spPr>
          <a:xfrm>
            <a:off x="5734915" y="8008203"/>
            <a:ext cx="1112292" cy="1135797"/>
          </a:xfrm>
        </p:spPr>
        <p:txBody>
          <a:bodyPr/>
          <a:lstStyle/>
          <a:p>
            <a:fld id="{027FB875-5C85-AB42-9DC5-178568A424B8}" type="slidenum">
              <a:rPr lang="en-US" smtClean="0"/>
              <a:pPr/>
              <a:t>4</a:t>
            </a:fld>
            <a:endParaRPr lang="en-US"/>
          </a:p>
        </p:txBody>
      </p:sp>
      <p:graphicFrame>
        <p:nvGraphicFramePr>
          <p:cNvPr id="6" name="Tableau 5"/>
          <p:cNvGraphicFramePr>
            <a:graphicFrameLocks noGrp="1"/>
          </p:cNvGraphicFramePr>
          <p:nvPr>
            <p:custDataLst>
              <p:tags r:id="rId3"/>
            </p:custDataLst>
            <p:extLst>
              <p:ext uri="{D42A27DB-BD31-4B8C-83A1-F6EECF244321}">
                <p14:modId xmlns:p14="http://schemas.microsoft.com/office/powerpoint/2010/main" xmlns="" val="1215679124"/>
              </p:ext>
            </p:extLst>
          </p:nvPr>
        </p:nvGraphicFramePr>
        <p:xfrm>
          <a:off x="35589" y="2796540"/>
          <a:ext cx="6786823" cy="4709160"/>
        </p:xfrm>
        <a:graphic>
          <a:graphicData uri="http://schemas.openxmlformats.org/drawingml/2006/table">
            <a:tbl>
              <a:tblPr firstRow="1" bandRow="1">
                <a:tableStyleId>{5C22544A-7EE6-4342-B048-85BDC9FD1C3A}</a:tableStyleId>
              </a:tblPr>
              <a:tblGrid>
                <a:gridCol w="330171">
                  <a:extLst>
                    <a:ext uri="{9D8B030D-6E8A-4147-A177-3AD203B41FA5}">
                      <a16:colId xmlns:a16="http://schemas.microsoft.com/office/drawing/2014/main" xmlns="" val="20000"/>
                    </a:ext>
                  </a:extLst>
                </a:gridCol>
                <a:gridCol w="1051560"/>
                <a:gridCol w="2531649"/>
                <a:gridCol w="546831">
                  <a:extLst>
                    <a:ext uri="{9D8B030D-6E8A-4147-A177-3AD203B41FA5}">
                      <a16:colId xmlns:a16="http://schemas.microsoft.com/office/drawing/2014/main" xmlns="" val="20004"/>
                    </a:ext>
                  </a:extLst>
                </a:gridCol>
                <a:gridCol w="837004"/>
                <a:gridCol w="652182">
                  <a:extLst>
                    <a:ext uri="{9D8B030D-6E8A-4147-A177-3AD203B41FA5}">
                      <a16:colId xmlns:a16="http://schemas.microsoft.com/office/drawing/2014/main" xmlns="" val="20006"/>
                    </a:ext>
                  </a:extLst>
                </a:gridCol>
                <a:gridCol w="837426">
                  <a:extLst>
                    <a:ext uri="{9D8B030D-6E8A-4147-A177-3AD203B41FA5}">
                      <a16:colId xmlns:a16="http://schemas.microsoft.com/office/drawing/2014/main" xmlns="" val="20007"/>
                    </a:ext>
                  </a:extLst>
                </a:gridCol>
              </a:tblGrid>
              <a:tr h="277992">
                <a:tc gridSpan="2">
                  <a:txBody>
                    <a:bodyPr/>
                    <a:lstStyle/>
                    <a:p>
                      <a:pPr algn="ctr"/>
                      <a:r>
                        <a:rPr lang="fr-CA" sz="1400" noProof="0" dirty="0" smtClean="0">
                          <a:solidFill>
                            <a:schemeClr val="bg1"/>
                          </a:solidFill>
                          <a:latin typeface="Calibri" pitchFamily="34" charset="0"/>
                          <a:cs typeface="Calibri" pitchFamily="34" charset="0"/>
                        </a:rPr>
                        <a:t>Activité</a:t>
                      </a:r>
                      <a:endParaRPr lang="fr-CA" sz="1400" noProof="0" dirty="0">
                        <a:solidFill>
                          <a:schemeClr val="bg1"/>
                        </a:solidFill>
                        <a:latin typeface="Calibri" pitchFamily="34" charset="0"/>
                        <a:cs typeface="Calibri" pitchFamily="34" charset="0"/>
                      </a:endParaRPr>
                    </a:p>
                  </a:txBody>
                  <a:tcPr anchor="ctr" anchorCtr="1"/>
                </a:tc>
                <a:tc hMerge="1">
                  <a:txBody>
                    <a:bodyPr/>
                    <a:lstStyle/>
                    <a:p>
                      <a:endParaRPr lang="fr-FR"/>
                    </a:p>
                  </a:txBody>
                  <a:tcPr/>
                </a:tc>
                <a:tc>
                  <a:txBody>
                    <a:bodyPr/>
                    <a:lstStyle/>
                    <a:p>
                      <a:pPr algn="ctr"/>
                      <a:r>
                        <a:rPr lang="fr-CA" sz="1400" noProof="0" dirty="0">
                          <a:solidFill>
                            <a:schemeClr val="bg1"/>
                          </a:solidFill>
                          <a:latin typeface="Calibri" pitchFamily="34" charset="0"/>
                          <a:cs typeface="Calibri" pitchFamily="34" charset="0"/>
                        </a:rPr>
                        <a:t>Description</a:t>
                      </a:r>
                    </a:p>
                  </a:txBody>
                  <a:tcPr anchor="ctr" anchorCtr="1"/>
                </a:tc>
                <a:tc>
                  <a:txBody>
                    <a:bodyPr/>
                    <a:lstStyle/>
                    <a:p>
                      <a:pPr algn="ctr"/>
                      <a:r>
                        <a:rPr lang="fr-CA" sz="1400" noProof="0" dirty="0" smtClean="0">
                          <a:solidFill>
                            <a:schemeClr val="bg1"/>
                          </a:solidFill>
                          <a:latin typeface="Calibri" pitchFamily="34" charset="0"/>
                          <a:cs typeface="Calibri" pitchFamily="34" charset="0"/>
                        </a:rPr>
                        <a:t>Durée</a:t>
                      </a:r>
                      <a:endParaRPr lang="fr-CA" sz="1400" noProof="0" dirty="0">
                        <a:solidFill>
                          <a:schemeClr val="bg1"/>
                        </a:solidFill>
                        <a:latin typeface="Calibri" pitchFamily="34" charset="0"/>
                        <a:cs typeface="Calibri" pitchFamily="34" charset="0"/>
                      </a:endParaRPr>
                    </a:p>
                  </a:txBody>
                  <a:tcPr marL="36000" marR="36000" anchor="ctr" anchorCtr="1"/>
                </a:tc>
                <a:tc>
                  <a:txBody>
                    <a:bodyPr/>
                    <a:lstStyle/>
                    <a:p>
                      <a:pPr algn="ctr"/>
                      <a:r>
                        <a:rPr lang="fr-CA" sz="1400" noProof="0" dirty="0" smtClean="0">
                          <a:solidFill>
                            <a:schemeClr val="bg1"/>
                          </a:solidFill>
                          <a:latin typeface="Calibri" pitchFamily="34" charset="0"/>
                          <a:cs typeface="Calibri" pitchFamily="34" charset="0"/>
                        </a:rPr>
                        <a:t>Fiches </a:t>
                      </a:r>
                      <a:r>
                        <a:rPr lang="fr-CA" sz="1400" noProof="0" dirty="0">
                          <a:solidFill>
                            <a:schemeClr val="bg1"/>
                          </a:solidFill>
                          <a:latin typeface="Calibri" pitchFamily="34" charset="0"/>
                          <a:cs typeface="Calibri" pitchFamily="34" charset="0"/>
                        </a:rPr>
                        <a:t>d’activité</a:t>
                      </a:r>
                    </a:p>
                  </a:txBody>
                  <a:tcPr marL="36000" marR="36000" anchor="ctr" anchorCtr="1"/>
                </a:tc>
                <a:tc>
                  <a:txBody>
                    <a:bodyPr/>
                    <a:lstStyle/>
                    <a:p>
                      <a:pPr algn="ctr"/>
                      <a:r>
                        <a:rPr lang="fr-CA" sz="1400" noProof="0" dirty="0" smtClean="0">
                          <a:solidFill>
                            <a:schemeClr val="bg1"/>
                          </a:solidFill>
                          <a:latin typeface="Calibri" pitchFamily="34" charset="0"/>
                          <a:cs typeface="Calibri" pitchFamily="34" charset="0"/>
                        </a:rPr>
                        <a:t>Fiches TNI</a:t>
                      </a:r>
                      <a:endParaRPr lang="fr-CA" sz="1400" noProof="0" dirty="0">
                        <a:solidFill>
                          <a:schemeClr val="bg1"/>
                        </a:solidFill>
                        <a:latin typeface="Calibri" pitchFamily="34" charset="0"/>
                        <a:cs typeface="Calibri" pitchFamily="34" charset="0"/>
                      </a:endParaRPr>
                    </a:p>
                  </a:txBody>
                  <a:tcPr marL="36000" marR="36000" anchor="ctr" anchorCtr="1"/>
                </a:tc>
                <a:tc>
                  <a:txBody>
                    <a:bodyPr/>
                    <a:lstStyle/>
                    <a:p>
                      <a:pPr algn="ctr"/>
                      <a:r>
                        <a:rPr lang="fr-CA" sz="1400" noProof="0" dirty="0" smtClean="0">
                          <a:solidFill>
                            <a:schemeClr val="bg1"/>
                          </a:solidFill>
                          <a:latin typeface="Calibri" pitchFamily="34" charset="0"/>
                          <a:cs typeface="Calibri" pitchFamily="34" charset="0"/>
                        </a:rPr>
                        <a:t>Fiches théorique</a:t>
                      </a:r>
                      <a:endParaRPr lang="fr-CA" sz="1400" noProof="0" dirty="0">
                        <a:solidFill>
                          <a:schemeClr val="bg1"/>
                        </a:solidFill>
                        <a:latin typeface="Calibri" pitchFamily="34" charset="0"/>
                        <a:cs typeface="Calibri" pitchFamily="34" charset="0"/>
                      </a:endParaRPr>
                    </a:p>
                  </a:txBody>
                  <a:tcPr marL="36000" marR="36000" anchor="ctr" anchorCtr="1"/>
                </a:tc>
                <a:extLst>
                  <a:ext uri="{0D108BD9-81ED-4DB2-BD59-A6C34878D82A}">
                    <a16:rowId xmlns:a16="http://schemas.microsoft.com/office/drawing/2014/main" xmlns="" val="10000"/>
                  </a:ext>
                </a:extLst>
              </a:tr>
              <a:tr h="166795">
                <a:tc gridSpan="7">
                  <a:txBody>
                    <a:bodyPr/>
                    <a:lstStyle/>
                    <a:p>
                      <a:pPr algn="ctr"/>
                      <a:r>
                        <a:rPr lang="fr-CA" sz="1200" noProof="0" dirty="0">
                          <a:solidFill>
                            <a:schemeClr val="bg1"/>
                          </a:solidFill>
                          <a:latin typeface="Calibri" pitchFamily="34" charset="0"/>
                          <a:cs typeface="Calibri" pitchFamily="34" charset="0"/>
                        </a:rPr>
                        <a:t> </a:t>
                      </a:r>
                      <a:r>
                        <a:rPr lang="fr-CA" sz="1200" b="1" noProof="0" dirty="0">
                          <a:solidFill>
                            <a:schemeClr val="tx1"/>
                          </a:solidFill>
                          <a:latin typeface="Calibri" pitchFamily="34" charset="0"/>
                          <a:cs typeface="Calibri" pitchFamily="34" charset="0"/>
                        </a:rPr>
                        <a:t>Amorce</a:t>
                      </a:r>
                    </a:p>
                  </a:txBody>
                  <a:tcPr anchor="ctr" anchorCtr="1">
                    <a:solidFill>
                      <a:schemeClr val="accent1">
                        <a:lumMod val="40000"/>
                        <a:lumOff val="60000"/>
                      </a:schemeClr>
                    </a:solidFill>
                  </a:tcPr>
                </a:tc>
                <a:tc hMerge="1">
                  <a:txBody>
                    <a:bodyPr/>
                    <a:lstStyle/>
                    <a:p>
                      <a:endParaRPr lang="fr-FR"/>
                    </a:p>
                  </a:txBody>
                  <a:tcPr/>
                </a:tc>
                <a:tc hMerge="1">
                  <a:txBody>
                    <a:bodyPr/>
                    <a:lstStyle/>
                    <a:p>
                      <a:endParaRPr lang="fr-FR"/>
                    </a:p>
                  </a:txBody>
                  <a:tcPr/>
                </a:tc>
                <a:tc hMerge="1">
                  <a:txBody>
                    <a:bodyPr/>
                    <a:lstStyle/>
                    <a:p>
                      <a:endParaRPr lang="fr-FR" sz="1200" dirty="0"/>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xmlns="" val="10001"/>
                  </a:ext>
                </a:extLst>
              </a:tr>
              <a:tr h="217133">
                <a:tc>
                  <a:txBody>
                    <a:bodyPr/>
                    <a:lstStyle/>
                    <a:p>
                      <a:pPr algn="l"/>
                      <a:r>
                        <a:rPr lang="fr-CA" sz="1200" noProof="0" dirty="0" smtClean="0">
                          <a:solidFill>
                            <a:schemeClr val="tx1"/>
                          </a:solidFill>
                          <a:latin typeface="Calibri" pitchFamily="34" charset="0"/>
                          <a:cs typeface="Calibri" pitchFamily="34" charset="0"/>
                        </a:rPr>
                        <a:t>1</a:t>
                      </a:r>
                      <a:endParaRPr lang="fr-CA" sz="1200" noProof="0" dirty="0">
                        <a:solidFill>
                          <a:schemeClr val="tx1"/>
                        </a:solidFill>
                        <a:latin typeface="Calibri" pitchFamily="34" charset="0"/>
                        <a:cs typeface="Calibri" pitchFamily="34" charset="0"/>
                      </a:endParaRPr>
                    </a:p>
                  </a:txBody>
                  <a:tcPr anchor="ctr" anchorCtr="1">
                    <a:solidFill>
                      <a:schemeClr val="accent1">
                        <a:lumMod val="20000"/>
                        <a:lumOff val="80000"/>
                      </a:schemeClr>
                    </a:solidFill>
                  </a:tcPr>
                </a:tc>
                <a:tc>
                  <a:txBody>
                    <a:bodyPr/>
                    <a:lstStyle/>
                    <a:p>
                      <a:pPr algn="ctr"/>
                      <a:r>
                        <a:rPr lang="fr-CA" sz="1200" noProof="0" dirty="0" smtClean="0">
                          <a:solidFill>
                            <a:schemeClr val="tx1"/>
                          </a:solidFill>
                          <a:latin typeface="Calibri" pitchFamily="34" charset="0"/>
                          <a:cs typeface="Calibri" pitchFamily="34" charset="0"/>
                        </a:rPr>
                        <a:t>Le jeu des oiseaux</a:t>
                      </a:r>
                      <a:endParaRPr lang="fr-CA" sz="1200" noProof="0" dirty="0">
                        <a:solidFill>
                          <a:schemeClr val="tx1"/>
                        </a:solidFill>
                        <a:latin typeface="Calibri" pitchFamily="34" charset="0"/>
                        <a:cs typeface="Calibri" pitchFamily="34" charset="0"/>
                      </a:endParaRPr>
                    </a:p>
                  </a:txBody>
                  <a:tcPr anchor="ctr" anchorCtr="1">
                    <a:solidFill>
                      <a:schemeClr val="accent1">
                        <a:lumMod val="20000"/>
                        <a:lumOff val="80000"/>
                      </a:schemeClr>
                    </a:solidFill>
                  </a:tcPr>
                </a:tc>
                <a:tc>
                  <a:txBody>
                    <a:bodyPr/>
                    <a:lstStyle/>
                    <a:p>
                      <a:pPr algn="l"/>
                      <a:r>
                        <a:rPr lang="fr-CA" sz="1200" noProof="0" dirty="0" smtClean="0">
                          <a:solidFill>
                            <a:schemeClr val="tx1"/>
                          </a:solidFill>
                          <a:latin typeface="Calibri" pitchFamily="34" charset="0"/>
                          <a:cs typeface="Calibri" pitchFamily="34" charset="0"/>
                        </a:rPr>
                        <a:t>Grâce à</a:t>
                      </a:r>
                      <a:r>
                        <a:rPr lang="fr-CA" sz="1200" baseline="0" noProof="0" dirty="0" smtClean="0">
                          <a:solidFill>
                            <a:schemeClr val="tx1"/>
                          </a:solidFill>
                          <a:latin typeface="Calibri" pitchFamily="34" charset="0"/>
                          <a:cs typeface="Calibri" pitchFamily="34" charset="0"/>
                        </a:rPr>
                        <a:t> un jeu, l</a:t>
                      </a:r>
                      <a:r>
                        <a:rPr lang="fr-CA" sz="1200" noProof="0" dirty="0" smtClean="0">
                          <a:solidFill>
                            <a:schemeClr val="tx1"/>
                          </a:solidFill>
                          <a:latin typeface="Calibri" pitchFamily="34" charset="0"/>
                          <a:cs typeface="Calibri" pitchFamily="34" charset="0"/>
                        </a:rPr>
                        <a:t>es élèves découvrent le lien entre la morphologie</a:t>
                      </a:r>
                      <a:r>
                        <a:rPr lang="fr-CA" sz="1200" baseline="0" noProof="0" dirty="0" smtClean="0">
                          <a:solidFill>
                            <a:schemeClr val="tx1"/>
                          </a:solidFill>
                          <a:latin typeface="Calibri" pitchFamily="34" charset="0"/>
                          <a:cs typeface="Calibri" pitchFamily="34" charset="0"/>
                        </a:rPr>
                        <a:t> des becs d’oiseau et leur alimentation.</a:t>
                      </a:r>
                      <a:endParaRPr lang="fr-CA" sz="1200" dirty="0">
                        <a:solidFill>
                          <a:schemeClr val="tx1"/>
                        </a:solidFill>
                      </a:endParaRPr>
                    </a:p>
                  </a:txBody>
                  <a:tcPr anchor="ctr" anchorCtr="1">
                    <a:solidFill>
                      <a:schemeClr val="accent1">
                        <a:lumMod val="20000"/>
                        <a:lumOff val="80000"/>
                      </a:schemeClr>
                    </a:solidFill>
                  </a:tcPr>
                </a:tc>
                <a:tc>
                  <a:txBody>
                    <a:bodyPr/>
                    <a:lstStyle/>
                    <a:p>
                      <a:pPr algn="ctr"/>
                      <a:r>
                        <a:rPr lang="fr-CA" sz="1200" baseline="0" noProof="0" dirty="0" smtClean="0">
                          <a:solidFill>
                            <a:schemeClr val="tx1"/>
                          </a:solidFill>
                          <a:latin typeface="Calibri" pitchFamily="34" charset="0"/>
                          <a:cs typeface="Calibri" pitchFamily="34" charset="0"/>
                        </a:rPr>
                        <a:t>70 </a:t>
                      </a:r>
                      <a:r>
                        <a:rPr lang="fr-CA" sz="1200" noProof="0" dirty="0" smtClean="0">
                          <a:solidFill>
                            <a:schemeClr val="tx1"/>
                          </a:solidFill>
                          <a:latin typeface="Calibri" pitchFamily="34" charset="0"/>
                          <a:cs typeface="Calibri" pitchFamily="34" charset="0"/>
                        </a:rPr>
                        <a:t>min</a:t>
                      </a:r>
                      <a:endParaRPr lang="fr-CA" sz="1200" noProof="0" dirty="0">
                        <a:solidFill>
                          <a:schemeClr val="tx1"/>
                        </a:solidFill>
                        <a:latin typeface="Calibri" pitchFamily="34" charset="0"/>
                        <a:cs typeface="Calibri" pitchFamily="34" charset="0"/>
                      </a:endParaRPr>
                    </a:p>
                  </a:txBody>
                  <a:tcPr anchor="ctr" anchorCtr="1">
                    <a:solidFill>
                      <a:schemeClr val="accent1">
                        <a:lumMod val="20000"/>
                        <a:lumOff val="80000"/>
                      </a:schemeClr>
                    </a:solidFill>
                  </a:tcPr>
                </a:tc>
                <a:tc>
                  <a:txBody>
                    <a:bodyPr/>
                    <a:lstStyle/>
                    <a:p>
                      <a:pPr algn="ctr"/>
                      <a:r>
                        <a:rPr lang="fr-CA" sz="1200" noProof="0" dirty="0" smtClean="0">
                          <a:solidFill>
                            <a:schemeClr val="tx1"/>
                          </a:solidFill>
                          <a:latin typeface="Calibri" pitchFamily="34" charset="0"/>
                          <a:cs typeface="Calibri" pitchFamily="34" charset="0"/>
                        </a:rPr>
                        <a:t>A</a:t>
                      </a:r>
                      <a:endParaRPr lang="fr-CA" sz="1200" noProof="0" dirty="0">
                        <a:solidFill>
                          <a:schemeClr val="tx1"/>
                        </a:solidFill>
                        <a:latin typeface="Calibri" pitchFamily="34" charset="0"/>
                        <a:cs typeface="Calibri" pitchFamily="34" charset="0"/>
                      </a:endParaRPr>
                    </a:p>
                  </a:txBody>
                  <a:tcPr anchor="ctr" anchorCtr="1">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A" sz="1200" noProof="0" dirty="0" smtClean="0">
                          <a:solidFill>
                            <a:schemeClr val="tx1"/>
                          </a:solidFill>
                          <a:latin typeface="Calibri" pitchFamily="34" charset="0"/>
                          <a:cs typeface="Calibri" pitchFamily="34" charset="0"/>
                        </a:rPr>
                        <a:t>1, 2</a:t>
                      </a:r>
                      <a:endParaRPr lang="fr-CA" sz="1200" noProof="0" dirty="0">
                        <a:solidFill>
                          <a:schemeClr val="tx1"/>
                        </a:solidFill>
                        <a:latin typeface="Calibri" pitchFamily="34" charset="0"/>
                        <a:cs typeface="Calibri" pitchFamily="34" charset="0"/>
                      </a:endParaRPr>
                    </a:p>
                  </a:txBody>
                  <a:tcPr anchor="ctr" anchorCtr="1">
                    <a:solidFill>
                      <a:schemeClr val="accent1">
                        <a:lumMod val="20000"/>
                        <a:lumOff val="80000"/>
                      </a:schemeClr>
                    </a:solidFill>
                  </a:tcPr>
                </a:tc>
                <a:tc>
                  <a:txBody>
                    <a:bodyPr/>
                    <a:lstStyle/>
                    <a:p>
                      <a:pPr algn="ctr"/>
                      <a:r>
                        <a:rPr lang="fr-CA" sz="1200" noProof="0" dirty="0" smtClean="0">
                          <a:solidFill>
                            <a:schemeClr val="tx1"/>
                          </a:solidFill>
                          <a:latin typeface="Calibri" pitchFamily="34" charset="0"/>
                          <a:cs typeface="Calibri" pitchFamily="34" charset="0"/>
                        </a:rPr>
                        <a:t>1</a:t>
                      </a:r>
                      <a:endParaRPr lang="fr-CA" sz="1200" noProof="0" dirty="0">
                        <a:solidFill>
                          <a:schemeClr val="tx1"/>
                        </a:solidFill>
                        <a:latin typeface="Calibri" pitchFamily="34" charset="0"/>
                        <a:cs typeface="Calibri" pitchFamily="34" charset="0"/>
                      </a:endParaRPr>
                    </a:p>
                  </a:txBody>
                  <a:tcPr anchor="ctr" anchorCtr="1">
                    <a:solidFill>
                      <a:schemeClr val="accent1">
                        <a:lumMod val="20000"/>
                        <a:lumOff val="80000"/>
                      </a:schemeClr>
                    </a:solidFill>
                  </a:tcPr>
                </a:tc>
                <a:extLst>
                  <a:ext uri="{0D108BD9-81ED-4DB2-BD59-A6C34878D82A}">
                    <a16:rowId xmlns:a16="http://schemas.microsoft.com/office/drawing/2014/main" xmlns="" val="10004"/>
                  </a:ext>
                </a:extLst>
              </a:tr>
              <a:tr h="217133">
                <a:tc gridSpan="7">
                  <a:txBody>
                    <a:bodyPr/>
                    <a:lstStyle/>
                    <a:p>
                      <a:pPr algn="ctr"/>
                      <a:r>
                        <a:rPr lang="fr-CA" sz="1200" b="1" noProof="0" dirty="0" smtClean="0">
                          <a:solidFill>
                            <a:schemeClr val="tx1"/>
                          </a:solidFill>
                          <a:latin typeface="Calibri" pitchFamily="34" charset="0"/>
                          <a:cs typeface="Calibri" pitchFamily="34" charset="0"/>
                        </a:rPr>
                        <a:t>Réalisations</a:t>
                      </a:r>
                      <a:endParaRPr lang="fr-CA" sz="1200" b="1" noProof="0" dirty="0">
                        <a:solidFill>
                          <a:schemeClr val="tx1"/>
                        </a:solidFill>
                        <a:latin typeface="Calibri" pitchFamily="34" charset="0"/>
                        <a:cs typeface="Calibri" pitchFamily="34" charset="0"/>
                      </a:endParaRPr>
                    </a:p>
                  </a:txBody>
                  <a:tcPr anchor="ctr" anchorCtr="1">
                    <a:solidFill>
                      <a:schemeClr val="accent1">
                        <a:lumMod val="40000"/>
                        <a:lumOff val="60000"/>
                      </a:schemeClr>
                    </a:solidFill>
                  </a:tcPr>
                </a:tc>
                <a:tc hMerge="1">
                  <a:txBody>
                    <a:bodyPr/>
                    <a:lstStyle/>
                    <a:p>
                      <a:endParaRPr lang="fr-FR"/>
                    </a:p>
                  </a:txBody>
                  <a:tcPr/>
                </a:tc>
                <a:tc hMerge="1">
                  <a:txBody>
                    <a:bodyPr/>
                    <a:lstStyle/>
                    <a:p>
                      <a:endParaRPr lang="fr-FR"/>
                    </a:p>
                  </a:txBody>
                  <a:tcPr/>
                </a:tc>
                <a:tc hMerge="1">
                  <a:txBody>
                    <a:bodyPr/>
                    <a:lstStyle/>
                    <a:p>
                      <a:pPr algn="ctr"/>
                      <a:endParaRPr lang="fr-FR" sz="1200" dirty="0"/>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xmlns="" val="10003"/>
                  </a:ext>
                </a:extLst>
              </a:tr>
              <a:tr h="21713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A" sz="1200" noProof="0" dirty="0" smtClean="0">
                          <a:solidFill>
                            <a:schemeClr val="tx1"/>
                          </a:solidFill>
                          <a:latin typeface="Calibri" pitchFamily="34" charset="0"/>
                          <a:cs typeface="Calibri" pitchFamily="34" charset="0"/>
                        </a:rPr>
                        <a:t>2</a:t>
                      </a:r>
                      <a:endParaRPr lang="fr-CA" sz="1200" noProof="0" dirty="0">
                        <a:solidFill>
                          <a:schemeClr val="tx1"/>
                        </a:solidFill>
                        <a:latin typeface="Calibri" pitchFamily="34" charset="0"/>
                        <a:cs typeface="Calibri" pitchFamily="34" charset="0"/>
                      </a:endParaRPr>
                    </a:p>
                  </a:txBody>
                  <a:tcPr anchor="ctr" anchorCtr="1">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A" sz="1200" noProof="0" dirty="0">
                          <a:solidFill>
                            <a:schemeClr val="tx1"/>
                          </a:solidFill>
                          <a:latin typeface="Calibri" pitchFamily="34" charset="0"/>
                        </a:rPr>
                        <a:t>Morphologie adaptative</a:t>
                      </a:r>
                    </a:p>
                  </a:txBody>
                  <a:tcPr anchor="ctr" anchorCtr="1">
                    <a:solidFill>
                      <a:schemeClr val="accent1">
                        <a:lumMod val="20000"/>
                        <a:lumOff val="80000"/>
                      </a:schemeClr>
                    </a:solidFill>
                  </a:tcPr>
                </a:tc>
                <a:tc>
                  <a:txBody>
                    <a:bodyPr/>
                    <a:lstStyle/>
                    <a:p>
                      <a:pPr algn="l">
                        <a:spcBef>
                          <a:spcPts val="600"/>
                        </a:spcBef>
                      </a:pPr>
                      <a:r>
                        <a:rPr lang="fr-CA" sz="1200" noProof="0" dirty="0" smtClean="0">
                          <a:solidFill>
                            <a:schemeClr val="tx1"/>
                          </a:solidFill>
                          <a:latin typeface="Calibri" pitchFamily="34" charset="0"/>
                          <a:cs typeface="Calibri" pitchFamily="34" charset="0"/>
                        </a:rPr>
                        <a:t>Avec les pattes d’ours, les élèves approfondissent leur compréhension du lien entre caractéristiques morphologiques et adaptation</a:t>
                      </a:r>
                      <a:r>
                        <a:rPr lang="fr-CA" sz="1200" baseline="0" noProof="0" dirty="0" smtClean="0">
                          <a:solidFill>
                            <a:schemeClr val="tx1"/>
                          </a:solidFill>
                          <a:latin typeface="Calibri" pitchFamily="34" charset="0"/>
                          <a:cs typeface="Calibri" pitchFamily="34" charset="0"/>
                        </a:rPr>
                        <a:t> au milieu.</a:t>
                      </a:r>
                    </a:p>
                    <a:p>
                      <a:pPr algn="l">
                        <a:spcBef>
                          <a:spcPts val="600"/>
                        </a:spcBef>
                      </a:pPr>
                      <a:r>
                        <a:rPr lang="fr-CA" sz="1200" noProof="0" dirty="0" smtClean="0">
                          <a:solidFill>
                            <a:schemeClr val="tx1"/>
                          </a:solidFill>
                          <a:latin typeface="Calibri" pitchFamily="34" charset="0"/>
                          <a:cs typeface="Calibri" pitchFamily="34" charset="0"/>
                        </a:rPr>
                        <a:t>Les</a:t>
                      </a:r>
                      <a:r>
                        <a:rPr lang="fr-CA" sz="1200" baseline="0" noProof="0" dirty="0" smtClean="0">
                          <a:solidFill>
                            <a:schemeClr val="tx1"/>
                          </a:solidFill>
                          <a:latin typeface="Calibri" pitchFamily="34" charset="0"/>
                          <a:cs typeface="Calibri" pitchFamily="34" charset="0"/>
                        </a:rPr>
                        <a:t> </a:t>
                      </a:r>
                      <a:r>
                        <a:rPr lang="fr-CA" sz="1200" baseline="0" noProof="0" dirty="0">
                          <a:solidFill>
                            <a:schemeClr val="tx1"/>
                          </a:solidFill>
                          <a:latin typeface="Calibri" pitchFamily="34" charset="0"/>
                          <a:cs typeface="Calibri" pitchFamily="34" charset="0"/>
                        </a:rPr>
                        <a:t>élèves créent </a:t>
                      </a:r>
                      <a:r>
                        <a:rPr lang="fr-CA" sz="1200" baseline="0" noProof="0" dirty="0" smtClean="0">
                          <a:solidFill>
                            <a:schemeClr val="tx1"/>
                          </a:solidFill>
                          <a:latin typeface="Calibri" pitchFamily="34" charset="0"/>
                          <a:cs typeface="Calibri" pitchFamily="34" charset="0"/>
                        </a:rPr>
                        <a:t>ensuite une </a:t>
                      </a:r>
                      <a:r>
                        <a:rPr lang="fr-CA" sz="1200" baseline="0" noProof="0" dirty="0">
                          <a:solidFill>
                            <a:schemeClr val="tx1"/>
                          </a:solidFill>
                          <a:latin typeface="Calibri" pitchFamily="34" charset="0"/>
                          <a:cs typeface="Calibri" pitchFamily="34" charset="0"/>
                        </a:rPr>
                        <a:t>espèce qui pourra survivre dans un environnement choisi.</a:t>
                      </a:r>
                      <a:endParaRPr lang="fr-CA" sz="1200" noProof="0" dirty="0">
                        <a:solidFill>
                          <a:schemeClr val="tx1"/>
                        </a:solidFill>
                        <a:latin typeface="Calibri" pitchFamily="34" charset="0"/>
                        <a:cs typeface="Calibri" pitchFamily="34" charset="0"/>
                      </a:endParaRPr>
                    </a:p>
                  </a:txBody>
                  <a:tcPr anchor="ctr" anchorCtr="1">
                    <a:solidFill>
                      <a:schemeClr val="accent1">
                        <a:lumMod val="20000"/>
                        <a:lumOff val="80000"/>
                      </a:schemeClr>
                    </a:solidFill>
                  </a:tcPr>
                </a:tc>
                <a:tc>
                  <a:txBody>
                    <a:bodyPr/>
                    <a:lstStyle/>
                    <a:p>
                      <a:pPr algn="ctr"/>
                      <a:r>
                        <a:rPr lang="fr-CA" sz="1200" noProof="0" dirty="0">
                          <a:solidFill>
                            <a:schemeClr val="tx1"/>
                          </a:solidFill>
                          <a:latin typeface="Calibri" pitchFamily="34" charset="0"/>
                          <a:cs typeface="Calibri" pitchFamily="34" charset="0"/>
                        </a:rPr>
                        <a:t>60 min</a:t>
                      </a:r>
                    </a:p>
                  </a:txBody>
                  <a:tcPr anchor="ctr" anchorCtr="1">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A" sz="1200" noProof="0" dirty="0" smtClean="0">
                          <a:solidFill>
                            <a:schemeClr val="tx1"/>
                          </a:solidFill>
                          <a:latin typeface="Calibri" pitchFamily="34" charset="0"/>
                          <a:cs typeface="Calibri" pitchFamily="34" charset="0"/>
                        </a:rPr>
                        <a:t>B, C</a:t>
                      </a:r>
                      <a:endParaRPr lang="fr-CA" sz="1200" noProof="0" dirty="0">
                        <a:solidFill>
                          <a:schemeClr val="tx1"/>
                        </a:solidFill>
                        <a:latin typeface="Calibri" pitchFamily="34" charset="0"/>
                      </a:endParaRPr>
                    </a:p>
                  </a:txBody>
                  <a:tcPr anchor="ctr" anchorCtr="1">
                    <a:solidFill>
                      <a:schemeClr val="accent1">
                        <a:lumMod val="20000"/>
                        <a:lumOff val="80000"/>
                      </a:schemeClr>
                    </a:solidFill>
                  </a:tcPr>
                </a:tc>
                <a:tc>
                  <a:txBody>
                    <a:bodyPr/>
                    <a:lstStyle/>
                    <a:p>
                      <a:pPr algn="ctr"/>
                      <a:r>
                        <a:rPr lang="fr-CA" sz="1200" noProof="0" dirty="0" smtClean="0">
                          <a:solidFill>
                            <a:schemeClr val="tx1"/>
                          </a:solidFill>
                          <a:latin typeface="Calibri" pitchFamily="34" charset="0"/>
                        </a:rPr>
                        <a:t>3</a:t>
                      </a:r>
                      <a:endParaRPr lang="fr-CA" sz="1200" noProof="0" dirty="0">
                        <a:solidFill>
                          <a:schemeClr val="tx1"/>
                        </a:solidFill>
                        <a:latin typeface="Calibri" pitchFamily="34" charset="0"/>
                      </a:endParaRPr>
                    </a:p>
                  </a:txBody>
                  <a:tcPr anchor="ctr" anchorCtr="1">
                    <a:solidFill>
                      <a:schemeClr val="accent1">
                        <a:lumMod val="20000"/>
                        <a:lumOff val="80000"/>
                      </a:schemeClr>
                    </a:solidFill>
                  </a:tcPr>
                </a:tc>
                <a:tc>
                  <a:txBody>
                    <a:bodyPr/>
                    <a:lstStyle/>
                    <a:p>
                      <a:pPr algn="ctr"/>
                      <a:r>
                        <a:rPr lang="fr-CA" sz="1200" noProof="0" dirty="0" smtClean="0">
                          <a:solidFill>
                            <a:schemeClr val="tx1"/>
                          </a:solidFill>
                          <a:latin typeface="Calibri" pitchFamily="34" charset="0"/>
                        </a:rPr>
                        <a:t>1</a:t>
                      </a:r>
                      <a:endParaRPr lang="fr-CA" sz="1200" noProof="0" dirty="0">
                        <a:solidFill>
                          <a:schemeClr val="tx1"/>
                        </a:solidFill>
                        <a:latin typeface="Calibri" pitchFamily="34" charset="0"/>
                      </a:endParaRPr>
                    </a:p>
                  </a:txBody>
                  <a:tcPr anchor="ctr" anchorCtr="1">
                    <a:solidFill>
                      <a:schemeClr val="accent1">
                        <a:lumMod val="20000"/>
                        <a:lumOff val="80000"/>
                      </a:schemeClr>
                    </a:solidFill>
                  </a:tcPr>
                </a:tc>
                <a:extLst>
                  <a:ext uri="{0D108BD9-81ED-4DB2-BD59-A6C34878D82A}">
                    <a16:rowId xmlns:a16="http://schemas.microsoft.com/office/drawing/2014/main" xmlns="" val="10005"/>
                  </a:ext>
                </a:extLst>
              </a:tr>
              <a:tr h="217133">
                <a:tc>
                  <a:txBody>
                    <a:bodyPr/>
                    <a:lstStyle/>
                    <a:p>
                      <a:pPr algn="ctr"/>
                      <a:r>
                        <a:rPr lang="fr-CA" sz="1200" noProof="0" dirty="0">
                          <a:solidFill>
                            <a:schemeClr val="tx1"/>
                          </a:solidFill>
                          <a:latin typeface="Calibri" pitchFamily="34" charset="0"/>
                          <a:cs typeface="Calibri" pitchFamily="34" charset="0"/>
                        </a:rPr>
                        <a:t>3</a:t>
                      </a:r>
                    </a:p>
                  </a:txBody>
                  <a:tcPr anchor="ctr" anchorCtr="1">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A" sz="1200" noProof="0" dirty="0">
                          <a:solidFill>
                            <a:schemeClr val="tx1"/>
                          </a:solidFill>
                          <a:latin typeface="Calibri" pitchFamily="34" charset="0"/>
                        </a:rPr>
                        <a:t>Divers milieux</a:t>
                      </a:r>
                    </a:p>
                  </a:txBody>
                  <a:tcPr anchor="ctr" anchorCtr="1">
                    <a:solidFill>
                      <a:schemeClr val="accent1">
                        <a:lumMod val="20000"/>
                        <a:lumOff val="80000"/>
                      </a:schemeClr>
                    </a:solidFill>
                  </a:tcPr>
                </a:tc>
                <a:tc>
                  <a:txBody>
                    <a:bodyPr/>
                    <a:lstStyle/>
                    <a:p>
                      <a:pPr algn="l"/>
                      <a:r>
                        <a:rPr lang="fr-CA" sz="1200" noProof="0" dirty="0">
                          <a:solidFill>
                            <a:schemeClr val="tx1"/>
                          </a:solidFill>
                          <a:latin typeface="Calibri" pitchFamily="34" charset="0"/>
                          <a:cs typeface="Calibri" pitchFamily="34" charset="0"/>
                        </a:rPr>
                        <a:t>Les élèves</a:t>
                      </a:r>
                      <a:r>
                        <a:rPr lang="fr-CA" sz="1200" baseline="0" noProof="0" dirty="0">
                          <a:solidFill>
                            <a:schemeClr val="tx1"/>
                          </a:solidFill>
                          <a:latin typeface="Calibri" pitchFamily="34" charset="0"/>
                          <a:cs typeface="Calibri" pitchFamily="34" charset="0"/>
                        </a:rPr>
                        <a:t> placent des  images d’animaux dans l’environnement approprié.</a:t>
                      </a:r>
                      <a:endParaRPr lang="fr-CA" sz="1200" noProof="0" dirty="0">
                        <a:solidFill>
                          <a:schemeClr val="tx1"/>
                        </a:solidFill>
                        <a:latin typeface="Calibri" pitchFamily="34" charset="0"/>
                        <a:cs typeface="Calibri" pitchFamily="34" charset="0"/>
                      </a:endParaRPr>
                    </a:p>
                  </a:txBody>
                  <a:tcPr anchor="ctr" anchorCtr="1">
                    <a:solidFill>
                      <a:schemeClr val="accent1">
                        <a:lumMod val="20000"/>
                        <a:lumOff val="80000"/>
                      </a:schemeClr>
                    </a:solidFill>
                  </a:tcPr>
                </a:tc>
                <a:tc>
                  <a:txBody>
                    <a:bodyPr/>
                    <a:lstStyle/>
                    <a:p>
                      <a:pPr algn="ctr"/>
                      <a:r>
                        <a:rPr lang="fr-CA" sz="1200" noProof="0" dirty="0">
                          <a:solidFill>
                            <a:schemeClr val="tx1"/>
                          </a:solidFill>
                          <a:latin typeface="Calibri" pitchFamily="34" charset="0"/>
                          <a:cs typeface="Calibri" pitchFamily="34" charset="0"/>
                        </a:rPr>
                        <a:t>30 min</a:t>
                      </a:r>
                    </a:p>
                  </a:txBody>
                  <a:tcPr anchor="ctr" anchorCtr="1">
                    <a:solidFill>
                      <a:schemeClr val="accent1">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A" sz="1200" noProof="0" dirty="0" smtClean="0">
                          <a:solidFill>
                            <a:schemeClr val="tx1"/>
                          </a:solidFill>
                          <a:latin typeface="Calibri" pitchFamily="34" charset="0"/>
                          <a:cs typeface="Calibri" pitchFamily="34" charset="0"/>
                        </a:rPr>
                        <a:t>-- </a:t>
                      </a:r>
                      <a:endParaRPr lang="fr-CA" sz="1200" noProof="0" dirty="0">
                        <a:solidFill>
                          <a:schemeClr val="tx1"/>
                        </a:solidFill>
                        <a:latin typeface="Calibri" pitchFamily="34" charset="0"/>
                        <a:cs typeface="Calibri" pitchFamily="34" charset="0"/>
                      </a:endParaRPr>
                    </a:p>
                  </a:txBody>
                  <a:tcPr anchor="ctr" anchorCtr="1">
                    <a:solidFill>
                      <a:schemeClr val="accent1">
                        <a:lumMod val="20000"/>
                        <a:lumOff val="80000"/>
                      </a:schemeClr>
                    </a:solidFill>
                  </a:tcPr>
                </a:tc>
                <a:tc>
                  <a:txBody>
                    <a:bodyPr/>
                    <a:lstStyle/>
                    <a:p>
                      <a:pPr algn="ctr"/>
                      <a:r>
                        <a:rPr lang="fr-CA" sz="1200" noProof="0" dirty="0" smtClean="0">
                          <a:solidFill>
                            <a:schemeClr val="tx1"/>
                          </a:solidFill>
                          <a:latin typeface="Calibri" pitchFamily="34" charset="0"/>
                          <a:cs typeface="Calibri" pitchFamily="34" charset="0"/>
                        </a:rPr>
                        <a:t>--</a:t>
                      </a:r>
                      <a:endParaRPr lang="fr-CA" sz="1200" noProof="0" dirty="0">
                        <a:solidFill>
                          <a:schemeClr val="tx1"/>
                        </a:solidFill>
                        <a:latin typeface="Calibri" pitchFamily="34" charset="0"/>
                        <a:cs typeface="Calibri" pitchFamily="34" charset="0"/>
                      </a:endParaRPr>
                    </a:p>
                  </a:txBody>
                  <a:tcPr anchor="ctr" anchorCtr="1">
                    <a:solidFill>
                      <a:schemeClr val="accent1">
                        <a:lumMod val="20000"/>
                        <a:lumOff val="80000"/>
                      </a:schemeClr>
                    </a:solidFill>
                  </a:tcPr>
                </a:tc>
                <a:tc>
                  <a:txBody>
                    <a:bodyPr/>
                    <a:lstStyle/>
                    <a:p>
                      <a:pPr algn="ctr"/>
                      <a:r>
                        <a:rPr lang="fr-CA" sz="1200" noProof="0" dirty="0" smtClean="0">
                          <a:solidFill>
                            <a:schemeClr val="tx1"/>
                          </a:solidFill>
                          <a:latin typeface="Calibri" pitchFamily="34" charset="0"/>
                          <a:cs typeface="Calibri" pitchFamily="34" charset="0"/>
                        </a:rPr>
                        <a:t>1</a:t>
                      </a:r>
                      <a:endParaRPr lang="fr-CA" sz="1200" noProof="0" dirty="0">
                        <a:solidFill>
                          <a:schemeClr val="tx1"/>
                        </a:solidFill>
                        <a:latin typeface="Calibri" pitchFamily="34" charset="0"/>
                        <a:cs typeface="Calibri" pitchFamily="34" charset="0"/>
                      </a:endParaRPr>
                    </a:p>
                  </a:txBody>
                  <a:tcPr anchor="ctr" anchorCtr="1">
                    <a:solidFill>
                      <a:schemeClr val="accent1">
                        <a:lumMod val="20000"/>
                        <a:lumOff val="80000"/>
                      </a:schemeClr>
                    </a:solidFill>
                  </a:tcPr>
                </a:tc>
                <a:extLst>
                  <a:ext uri="{0D108BD9-81ED-4DB2-BD59-A6C34878D82A}">
                    <a16:rowId xmlns:a16="http://schemas.microsoft.com/office/drawing/2014/main" xmlns="" val="10007"/>
                  </a:ext>
                </a:extLst>
              </a:tr>
              <a:tr h="217133">
                <a:tc gridSpan="7">
                  <a:txBody>
                    <a:bodyPr/>
                    <a:lstStyle/>
                    <a:p>
                      <a:pPr algn="ctr"/>
                      <a:r>
                        <a:rPr lang="fr-CA" sz="1200" b="1" noProof="0" dirty="0" smtClean="0">
                          <a:solidFill>
                            <a:schemeClr val="tx1"/>
                          </a:solidFill>
                          <a:latin typeface="Calibri" pitchFamily="34" charset="0"/>
                        </a:rPr>
                        <a:t>Intégration</a:t>
                      </a:r>
                      <a:r>
                        <a:rPr lang="fr-CA" sz="1200" b="1" baseline="0" noProof="0" dirty="0" smtClean="0">
                          <a:solidFill>
                            <a:schemeClr val="tx1"/>
                          </a:solidFill>
                          <a:latin typeface="Calibri" pitchFamily="34" charset="0"/>
                        </a:rPr>
                        <a:t> </a:t>
                      </a:r>
                      <a:r>
                        <a:rPr lang="fr-CA" sz="1200" b="1" baseline="0" noProof="0" dirty="0">
                          <a:solidFill>
                            <a:schemeClr val="tx1"/>
                          </a:solidFill>
                          <a:latin typeface="Calibri" pitchFamily="34" charset="0"/>
                        </a:rPr>
                        <a:t>des acquis</a:t>
                      </a:r>
                      <a:endParaRPr lang="fr-CA" sz="1200" b="1" noProof="0" dirty="0">
                        <a:solidFill>
                          <a:schemeClr val="tx1"/>
                        </a:solidFill>
                        <a:latin typeface="Calibri" pitchFamily="34" charset="0"/>
                      </a:endParaRPr>
                    </a:p>
                  </a:txBody>
                  <a:tcPr anchor="ctr" anchorCtr="1">
                    <a:solidFill>
                      <a:schemeClr val="accent1">
                        <a:lumMod val="40000"/>
                        <a:lumOff val="60000"/>
                      </a:schemeClr>
                    </a:solidFill>
                  </a:tcPr>
                </a:tc>
                <a:tc hMerge="1">
                  <a:txBody>
                    <a:bodyPr/>
                    <a:lstStyle/>
                    <a:p>
                      <a:endParaRPr lang="fr-FR"/>
                    </a:p>
                  </a:txBody>
                  <a:tcPr/>
                </a:tc>
                <a:tc hMerge="1">
                  <a:txBody>
                    <a:bodyPr/>
                    <a:lstStyle/>
                    <a:p>
                      <a:endParaRPr lang="fr-FR"/>
                    </a:p>
                  </a:txBody>
                  <a:tcPr/>
                </a:tc>
                <a:tc hMerge="1">
                  <a:txBody>
                    <a:bodyPr/>
                    <a:lstStyle/>
                    <a:p>
                      <a:pPr algn="ctr"/>
                      <a:endParaRPr lang="fr-CA" sz="1200" noProof="0" dirty="0">
                        <a:solidFill>
                          <a:schemeClr val="tx1"/>
                        </a:solidFill>
                        <a:latin typeface="Times New Roman" panose="02020603050405020304" pitchFamily="18" charset="0"/>
                        <a:cs typeface="Times New Roman" panose="02020603050405020304" pitchFamily="18" charset="0"/>
                      </a:endParaRPr>
                    </a:p>
                  </a:txBody>
                  <a:tcPr anchor="ctr" anchorCtr="1"/>
                </a:tc>
                <a:tc hMerge="1">
                  <a:txBody>
                    <a:bodyPr/>
                    <a:lstStyle/>
                    <a:p>
                      <a:endParaRPr lang="fr-FR"/>
                    </a:p>
                  </a:txBody>
                  <a:tcPr/>
                </a:tc>
                <a:tc hMerge="1">
                  <a:txBody>
                    <a:bodyPr/>
                    <a:lstStyle/>
                    <a:p>
                      <a:pPr algn="ctr"/>
                      <a:endParaRPr lang="fr-CA" sz="1200" noProof="0">
                        <a:solidFill>
                          <a:schemeClr val="tx1"/>
                        </a:solidFill>
                        <a:latin typeface="Times New Roman" pitchFamily="18" charset="0"/>
                      </a:endParaRPr>
                    </a:p>
                  </a:txBody>
                  <a:tcPr anchor="ctr" anchorCtr="1"/>
                </a:tc>
                <a:tc hMerge="1">
                  <a:txBody>
                    <a:bodyPr/>
                    <a:lstStyle/>
                    <a:p>
                      <a:pPr algn="ctr"/>
                      <a:endParaRPr lang="fr-CA" sz="1200" noProof="0" dirty="0">
                        <a:solidFill>
                          <a:schemeClr val="tx1"/>
                        </a:solidFill>
                        <a:latin typeface="Times New Roman" pitchFamily="18" charset="0"/>
                      </a:endParaRPr>
                    </a:p>
                  </a:txBody>
                  <a:tcPr anchor="ctr" anchorCtr="1"/>
                </a:tc>
                <a:extLst>
                  <a:ext uri="{0D108BD9-81ED-4DB2-BD59-A6C34878D82A}">
                    <a16:rowId xmlns:a16="http://schemas.microsoft.com/office/drawing/2014/main" xmlns="" val="10006"/>
                  </a:ext>
                </a:extLst>
              </a:tr>
              <a:tr h="217133">
                <a:tc>
                  <a:txBody>
                    <a:bodyPr/>
                    <a:lstStyle/>
                    <a:p>
                      <a:pPr algn="ctr"/>
                      <a:r>
                        <a:rPr lang="fr-CA" sz="1200" noProof="0" dirty="0" smtClean="0">
                          <a:solidFill>
                            <a:schemeClr val="tx1"/>
                          </a:solidFill>
                          <a:latin typeface="Calibri" pitchFamily="34" charset="0"/>
                          <a:cs typeface="Calibri" pitchFamily="34" charset="0"/>
                        </a:rPr>
                        <a:t>4</a:t>
                      </a:r>
                      <a:endParaRPr lang="fr-CA" sz="1200" noProof="0" dirty="0">
                        <a:solidFill>
                          <a:schemeClr val="tx1"/>
                        </a:solidFill>
                        <a:latin typeface="Calibri" pitchFamily="34" charset="0"/>
                        <a:cs typeface="Calibri" pitchFamily="34" charset="0"/>
                      </a:endParaRPr>
                    </a:p>
                  </a:txBody>
                  <a:tcPr anchor="ctr" anchorCtr="1">
                    <a:solidFill>
                      <a:schemeClr val="accent1">
                        <a:lumMod val="20000"/>
                        <a:lumOff val="80000"/>
                      </a:schemeClr>
                    </a:solidFill>
                  </a:tcPr>
                </a:tc>
                <a:tc>
                  <a:txBody>
                    <a:bodyPr/>
                    <a:lstStyle/>
                    <a:p>
                      <a:pPr algn="ctr"/>
                      <a:r>
                        <a:rPr lang="fr-CA" sz="1200" noProof="0" dirty="0" smtClean="0">
                          <a:solidFill>
                            <a:schemeClr val="tx1"/>
                          </a:solidFill>
                          <a:latin typeface="Calibri" pitchFamily="34" charset="0"/>
                        </a:rPr>
                        <a:t>Retour</a:t>
                      </a:r>
                      <a:endParaRPr lang="fr-CA" sz="1200" noProof="0" dirty="0">
                        <a:solidFill>
                          <a:schemeClr val="tx1"/>
                        </a:solidFill>
                        <a:latin typeface="Calibri" pitchFamily="34" charset="0"/>
                      </a:endParaRPr>
                    </a:p>
                  </a:txBody>
                  <a:tcPr anchor="ctr" anchorCtr="1">
                    <a:solidFill>
                      <a:schemeClr val="accent1">
                        <a:lumMod val="20000"/>
                        <a:lumOff val="80000"/>
                      </a:schemeClr>
                    </a:solidFill>
                  </a:tcPr>
                </a:tc>
                <a:tc>
                  <a:txBody>
                    <a:bodyPr/>
                    <a:lstStyle/>
                    <a:p>
                      <a:pPr algn="l"/>
                      <a:r>
                        <a:rPr lang="fr-CA" sz="1200" baseline="0" noProof="0" dirty="0" smtClean="0">
                          <a:solidFill>
                            <a:schemeClr val="tx1"/>
                          </a:solidFill>
                          <a:latin typeface="Calibri" pitchFamily="34" charset="0"/>
                          <a:cs typeface="Calibri" pitchFamily="34" charset="0"/>
                        </a:rPr>
                        <a:t>Retour continuel le restant de l’année scolaire.</a:t>
                      </a:r>
                      <a:endParaRPr lang="fr-CA" sz="1200" baseline="0" noProof="0" dirty="0">
                        <a:solidFill>
                          <a:schemeClr val="tx1"/>
                        </a:solidFill>
                        <a:latin typeface="Calibri" pitchFamily="34" charset="0"/>
                        <a:cs typeface="Calibri" pitchFamily="34" charset="0"/>
                      </a:endParaRPr>
                    </a:p>
                  </a:txBody>
                  <a:tcPr anchor="ctr" anchorCtr="1">
                    <a:solidFill>
                      <a:schemeClr val="accent1">
                        <a:lumMod val="20000"/>
                        <a:lumOff val="80000"/>
                      </a:schemeClr>
                    </a:solidFill>
                  </a:tcPr>
                </a:tc>
                <a:tc>
                  <a:txBody>
                    <a:bodyPr/>
                    <a:lstStyle/>
                    <a:p>
                      <a:pPr algn="ctr"/>
                      <a:r>
                        <a:rPr lang="fr-CA" sz="1200" noProof="0" dirty="0" smtClean="0">
                          <a:solidFill>
                            <a:schemeClr val="tx1"/>
                          </a:solidFill>
                          <a:latin typeface="Calibri" pitchFamily="34" charset="0"/>
                          <a:cs typeface="Calibri" pitchFamily="34" charset="0"/>
                        </a:rPr>
                        <a:t>n/a</a:t>
                      </a:r>
                      <a:endParaRPr lang="fr-CA" sz="1200" noProof="0" dirty="0">
                        <a:solidFill>
                          <a:schemeClr val="tx1"/>
                        </a:solidFill>
                        <a:latin typeface="Calibri" pitchFamily="34" charset="0"/>
                        <a:cs typeface="Calibri" pitchFamily="34" charset="0"/>
                      </a:endParaRPr>
                    </a:p>
                  </a:txBody>
                  <a:tcPr anchor="ctr" anchorCtr="1">
                    <a:solidFill>
                      <a:schemeClr val="accent1">
                        <a:lumMod val="20000"/>
                        <a:lumOff val="80000"/>
                      </a:schemeClr>
                    </a:solidFill>
                  </a:tcPr>
                </a:tc>
                <a:tc>
                  <a:txBody>
                    <a:bodyPr/>
                    <a:lstStyle/>
                    <a:p>
                      <a:pPr algn="ctr"/>
                      <a:r>
                        <a:rPr lang="fr-CA" sz="1200" noProof="0" dirty="0" smtClean="0">
                          <a:solidFill>
                            <a:schemeClr val="tx1"/>
                          </a:solidFill>
                          <a:latin typeface="Calibri" pitchFamily="34" charset="0"/>
                        </a:rPr>
                        <a:t>--</a:t>
                      </a:r>
                      <a:endParaRPr lang="fr-CA" sz="1200" noProof="0" dirty="0">
                        <a:solidFill>
                          <a:schemeClr val="tx1"/>
                        </a:solidFill>
                        <a:latin typeface="Calibri" pitchFamily="34" charset="0"/>
                      </a:endParaRPr>
                    </a:p>
                  </a:txBody>
                  <a:tcPr anchor="ctr" anchorCtr="1">
                    <a:solidFill>
                      <a:schemeClr val="accent1">
                        <a:lumMod val="20000"/>
                        <a:lumOff val="80000"/>
                      </a:schemeClr>
                    </a:solidFill>
                  </a:tcPr>
                </a:tc>
                <a:tc>
                  <a:txBody>
                    <a:bodyPr/>
                    <a:lstStyle/>
                    <a:p>
                      <a:pPr algn="ctr"/>
                      <a:r>
                        <a:rPr lang="fr-CA" sz="1200" noProof="0" dirty="0" smtClean="0">
                          <a:solidFill>
                            <a:schemeClr val="tx1"/>
                          </a:solidFill>
                          <a:latin typeface="Calibri" pitchFamily="34" charset="0"/>
                        </a:rPr>
                        <a:t>--</a:t>
                      </a:r>
                      <a:endParaRPr lang="fr-CA" sz="1200" noProof="0" dirty="0">
                        <a:solidFill>
                          <a:schemeClr val="tx1"/>
                        </a:solidFill>
                        <a:latin typeface="Calibri" pitchFamily="34" charset="0"/>
                      </a:endParaRPr>
                    </a:p>
                  </a:txBody>
                  <a:tcPr anchor="ctr" anchorCtr="1">
                    <a:solidFill>
                      <a:schemeClr val="accent1">
                        <a:lumMod val="20000"/>
                        <a:lumOff val="80000"/>
                      </a:schemeClr>
                    </a:solidFill>
                  </a:tcPr>
                </a:tc>
                <a:tc>
                  <a:txBody>
                    <a:bodyPr/>
                    <a:lstStyle/>
                    <a:p>
                      <a:pPr algn="ctr"/>
                      <a:r>
                        <a:rPr lang="fr-CA" sz="1200" noProof="0" dirty="0" smtClean="0">
                          <a:solidFill>
                            <a:schemeClr val="tx1"/>
                          </a:solidFill>
                          <a:latin typeface="Calibri" pitchFamily="34" charset="0"/>
                        </a:rPr>
                        <a:t>--</a:t>
                      </a:r>
                      <a:endParaRPr lang="fr-CA" sz="1200" noProof="0" dirty="0">
                        <a:solidFill>
                          <a:schemeClr val="tx1"/>
                        </a:solidFill>
                        <a:latin typeface="Calibri" pitchFamily="34" charset="0"/>
                      </a:endParaRPr>
                    </a:p>
                  </a:txBody>
                  <a:tcPr anchor="ctr" anchorCtr="1">
                    <a:solidFill>
                      <a:schemeClr val="accent1">
                        <a:lumMod val="20000"/>
                        <a:lumOff val="80000"/>
                      </a:schemeClr>
                    </a:solidFill>
                  </a:tcPr>
                </a:tc>
              </a:tr>
            </a:tbl>
          </a:graphicData>
        </a:graphic>
      </p:graphicFrame>
    </p:spTree>
    <p:extLst>
      <p:ext uri="{BB962C8B-B14F-4D97-AF65-F5344CB8AC3E}">
        <p14:creationId xmlns:p14="http://schemas.microsoft.com/office/powerpoint/2010/main" xmlns="" val="42321945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rot="5400000">
            <a:off x="2098419" y="3911980"/>
            <a:ext cx="8480130" cy="871396"/>
          </a:xfrm>
          <a:ln w="19050">
            <a:solidFill>
              <a:schemeClr val="tx1"/>
            </a:solidFill>
          </a:ln>
        </p:spPr>
        <p:txBody>
          <a:bodyPr anchor="ctr"/>
          <a:lstStyle/>
          <a:p>
            <a:pPr algn="l"/>
            <a:r>
              <a:rPr lang="en-US" sz="4000" dirty="0" smtClean="0">
                <a:cs typeface="Calibri" pitchFamily="34" charset="0"/>
              </a:rPr>
              <a:t>Adaptation au milieu </a:t>
            </a:r>
            <a:r>
              <a:rPr lang="en-US" sz="3000" dirty="0" smtClean="0">
                <a:cs typeface="Calibri" pitchFamily="34" charset="0"/>
              </a:rPr>
              <a:t>(2e </a:t>
            </a:r>
            <a:r>
              <a:rPr lang="en-US" sz="3000" dirty="0" err="1" smtClean="0">
                <a:cs typeface="Calibri" pitchFamily="34" charset="0"/>
              </a:rPr>
              <a:t>année</a:t>
            </a:r>
            <a:r>
              <a:rPr lang="en-US" sz="3000" dirty="0" smtClean="0">
                <a:cs typeface="Calibri" pitchFamily="34" charset="0"/>
              </a:rPr>
              <a:t>) – </a:t>
            </a:r>
            <a:r>
              <a:rPr lang="en-US" sz="3000" dirty="0" err="1" smtClean="0">
                <a:cs typeface="Calibri" pitchFamily="34" charset="0"/>
              </a:rPr>
              <a:t>Matériel</a:t>
            </a:r>
            <a:r>
              <a:rPr lang="en-US" sz="3000" dirty="0" smtClean="0">
                <a:cs typeface="Calibri" pitchFamily="34" charset="0"/>
              </a:rPr>
              <a:t> </a:t>
            </a:r>
            <a:endParaRPr lang="en-US" sz="3000" dirty="0">
              <a:cs typeface="Calibri" pitchFamily="34" charset="0"/>
            </a:endParaRPr>
          </a:p>
        </p:txBody>
      </p:sp>
      <p:graphicFrame>
        <p:nvGraphicFramePr>
          <p:cNvPr id="9" name="Tableau 8"/>
          <p:cNvGraphicFramePr>
            <a:graphicFrameLocks noGrp="1"/>
          </p:cNvGraphicFramePr>
          <p:nvPr>
            <p:custDataLst>
              <p:tags r:id="rId2"/>
            </p:custDataLst>
          </p:nvPr>
        </p:nvGraphicFramePr>
        <p:xfrm>
          <a:off x="83820" y="115229"/>
          <a:ext cx="5732018" cy="8495231"/>
        </p:xfrm>
        <a:graphic>
          <a:graphicData uri="http://schemas.openxmlformats.org/drawingml/2006/table">
            <a:tbl>
              <a:tblPr firstRow="1" bandRow="1">
                <a:tableStyleId>{5940675A-B579-460E-94D1-54222C63F5DA}</a:tableStyleId>
              </a:tblPr>
              <a:tblGrid>
                <a:gridCol w="2977896"/>
                <a:gridCol w="712470"/>
                <a:gridCol w="685800"/>
                <a:gridCol w="685292"/>
                <a:gridCol w="670560"/>
              </a:tblGrid>
              <a:tr h="506393">
                <a:tc>
                  <a:txBody>
                    <a:bodyPr/>
                    <a:lstStyle/>
                    <a:p>
                      <a:r>
                        <a:rPr lang="fr-CA" sz="1400" dirty="0" smtClean="0">
                          <a:latin typeface="Calibri" pitchFamily="34" charset="0"/>
                          <a:cs typeface="Calibri" pitchFamily="34" charset="0"/>
                        </a:rPr>
                        <a:t>Item</a:t>
                      </a:r>
                      <a:endParaRPr lang="fr-FR" sz="1400" b="0" dirty="0">
                        <a:latin typeface="Calibri" pitchFamily="34" charset="0"/>
                        <a:cs typeface="Calibri" pitchFamily="34" charset="0"/>
                      </a:endParaRPr>
                    </a:p>
                  </a:txBody>
                  <a:tcPr anchor="ctr"/>
                </a:tc>
                <a:tc>
                  <a:txBody>
                    <a:bodyPr/>
                    <a:lstStyle/>
                    <a:p>
                      <a:pPr algn="ctr"/>
                      <a:r>
                        <a:rPr lang="fr-CA" sz="1400" dirty="0" smtClean="0">
                          <a:latin typeface="Calibri" pitchFamily="34" charset="0"/>
                          <a:cs typeface="Calibri" pitchFamily="34" charset="0"/>
                        </a:rPr>
                        <a:t>Pour 1 classe</a:t>
                      </a:r>
                      <a:endParaRPr lang="fr-FR" sz="1400" b="0" dirty="0">
                        <a:latin typeface="Calibri" pitchFamily="34" charset="0"/>
                        <a:cs typeface="Calibri"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A" sz="1400" dirty="0" smtClean="0">
                          <a:latin typeface="Calibri" pitchFamily="34" charset="0"/>
                          <a:cs typeface="Calibri" pitchFamily="34" charset="0"/>
                        </a:rPr>
                        <a:t>Pour 2 classes</a:t>
                      </a:r>
                      <a:endParaRPr lang="fr-FR" sz="1400" b="0" dirty="0">
                        <a:latin typeface="Calibri" pitchFamily="34" charset="0"/>
                        <a:cs typeface="Calibri"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CA" sz="1400" dirty="0" smtClean="0">
                          <a:latin typeface="Calibri" pitchFamily="34" charset="0"/>
                          <a:cs typeface="Calibri" pitchFamily="34" charset="0"/>
                        </a:rPr>
                        <a:t>Pour 4</a:t>
                      </a:r>
                      <a:r>
                        <a:rPr lang="fr-CA" sz="1400" baseline="0" dirty="0" smtClean="0">
                          <a:latin typeface="Calibri" pitchFamily="34" charset="0"/>
                          <a:cs typeface="Calibri" pitchFamily="34" charset="0"/>
                        </a:rPr>
                        <a:t> </a:t>
                      </a:r>
                      <a:r>
                        <a:rPr lang="fr-CA" sz="1400" dirty="0" smtClean="0">
                          <a:latin typeface="Calibri" pitchFamily="34" charset="0"/>
                          <a:cs typeface="Calibri" pitchFamily="34" charset="0"/>
                        </a:rPr>
                        <a:t>classes</a:t>
                      </a:r>
                      <a:endParaRPr lang="fr-FR" sz="1400" b="0" dirty="0">
                        <a:latin typeface="Calibri" pitchFamily="34" charset="0"/>
                        <a:cs typeface="Calibri" pitchFamily="34" charset="0"/>
                      </a:endParaRPr>
                    </a:p>
                  </a:txBody>
                  <a:tcPr anchor="ctr"/>
                </a:tc>
                <a:tc>
                  <a:txBody>
                    <a:bodyPr/>
                    <a:lstStyle/>
                    <a:p>
                      <a:pPr algn="ctr"/>
                      <a:r>
                        <a:rPr lang="fr-CA" sz="1400" dirty="0" smtClean="0">
                          <a:latin typeface="Calibri" pitchFamily="34" charset="0"/>
                          <a:cs typeface="Calibri" pitchFamily="34" charset="0"/>
                        </a:rPr>
                        <a:t>Dans ce bac</a:t>
                      </a:r>
                      <a:endParaRPr lang="fr-FR" sz="1400" b="0" dirty="0">
                        <a:latin typeface="Calibri" pitchFamily="34" charset="0"/>
                        <a:cs typeface="Calibri" pitchFamily="34" charset="0"/>
                      </a:endParaRPr>
                    </a:p>
                  </a:txBody>
                  <a:tcPr anchor="ctr"/>
                </a:tc>
              </a:tr>
              <a:tr h="297878">
                <a:tc gridSpan="5">
                  <a:txBody>
                    <a:bodyPr/>
                    <a:lstStyle/>
                    <a:p>
                      <a:pPr algn="ctr"/>
                      <a:r>
                        <a:rPr lang="fr-CA" sz="1400" b="1" dirty="0" smtClean="0">
                          <a:latin typeface="Calibri" pitchFamily="34" charset="0"/>
                          <a:cs typeface="Calibri" pitchFamily="34" charset="0"/>
                        </a:rPr>
                        <a:t>Matériel permanent</a:t>
                      </a:r>
                      <a:endParaRPr lang="fr-FR" sz="1400" b="1" dirty="0">
                        <a:latin typeface="Calibri" pitchFamily="34" charset="0"/>
                        <a:cs typeface="Calibri" pitchFamily="34" charset="0"/>
                      </a:endParaRPr>
                    </a:p>
                  </a:txBody>
                  <a:tcPr anchor="ctr">
                    <a:solidFill>
                      <a:schemeClr val="accent1">
                        <a:lumMod val="60000"/>
                        <a:lumOff val="40000"/>
                      </a:schemeClr>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268090">
                <a:tc>
                  <a:txBody>
                    <a:bodyPr/>
                    <a:lstStyle/>
                    <a:p>
                      <a:pPr rtl="0" fontAlgn="base"/>
                      <a:r>
                        <a:rPr lang="fr-FR" sz="1200" b="0" i="0" kern="1200" dirty="0" smtClean="0">
                          <a:solidFill>
                            <a:schemeClr val="tx1"/>
                          </a:solidFill>
                          <a:latin typeface="Calibri" pitchFamily="34" charset="0"/>
                          <a:ea typeface="+mn-ea"/>
                          <a:cs typeface="Calibri" pitchFamily="34" charset="0"/>
                        </a:rPr>
                        <a:t>pinces à linge </a:t>
                      </a:r>
                      <a:endParaRPr lang="fr-CA" sz="1200" dirty="0" smtClean="0">
                        <a:latin typeface="Calibri" pitchFamily="34" charset="0"/>
                        <a:cs typeface="Calibri" pitchFamily="34" charset="0"/>
                      </a:endParaRPr>
                    </a:p>
                  </a:txBody>
                  <a:tcPr anchor="ctr"/>
                </a:tc>
                <a:tc>
                  <a:txBody>
                    <a:bodyPr/>
                    <a:lstStyle/>
                    <a:p>
                      <a:pPr algn="ctr"/>
                      <a:r>
                        <a:rPr lang="fr-CA" sz="1200" dirty="0" smtClean="0">
                          <a:latin typeface="Calibri" pitchFamily="34" charset="0"/>
                          <a:cs typeface="Calibri" pitchFamily="34" charset="0"/>
                        </a:rPr>
                        <a:t>6</a:t>
                      </a:r>
                      <a:endParaRPr lang="fr-FR" sz="1200" dirty="0">
                        <a:latin typeface="Calibri" pitchFamily="34" charset="0"/>
                        <a:cs typeface="Calibri" pitchFamily="34" charset="0"/>
                      </a:endParaRP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a:t>
                      </a: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a:t>
                      </a:r>
                    </a:p>
                  </a:txBody>
                  <a:tcPr anchor="ctr"/>
                </a:tc>
                <a:tc>
                  <a:txBody>
                    <a:bodyPr/>
                    <a:lstStyle/>
                    <a:p>
                      <a:pPr algn="ctr"/>
                      <a:r>
                        <a:rPr lang="fr-CA" sz="1200" dirty="0" smtClean="0">
                          <a:latin typeface="Calibri" pitchFamily="34" charset="0"/>
                          <a:cs typeface="Calibri" pitchFamily="34" charset="0"/>
                        </a:rPr>
                        <a:t>6</a:t>
                      </a:r>
                      <a:endParaRPr lang="fr-FR" sz="1200" dirty="0">
                        <a:latin typeface="Calibri" pitchFamily="34" charset="0"/>
                        <a:cs typeface="Calibri" pitchFamily="34" charset="0"/>
                      </a:endParaRPr>
                    </a:p>
                  </a:txBody>
                  <a:tcPr anchor="ctr"/>
                </a:tc>
              </a:tr>
              <a:tr h="26809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r>
                        <a:rPr lang="fr-FR" sz="1200" b="0" i="0" kern="1200" dirty="0" smtClean="0">
                          <a:solidFill>
                            <a:schemeClr val="tx1"/>
                          </a:solidFill>
                          <a:latin typeface="Calibri" pitchFamily="34" charset="0"/>
                          <a:ea typeface="+mn-ea"/>
                          <a:cs typeface="Calibri" pitchFamily="34" charset="0"/>
                        </a:rPr>
                        <a:t>pinces à salade</a:t>
                      </a:r>
                      <a:endParaRPr lang="fr-FR" sz="1200" dirty="0" smtClean="0">
                        <a:latin typeface="Calibri" pitchFamily="34" charset="0"/>
                        <a:cs typeface="Calibri" pitchFamily="34" charset="0"/>
                      </a:endParaRP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6</a:t>
                      </a: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a:t>
                      </a: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a:t>
                      </a: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6</a:t>
                      </a:r>
                    </a:p>
                  </a:txBody>
                  <a:tcPr anchor="ctr"/>
                </a:tc>
              </a:tr>
              <a:tr h="26809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r>
                        <a:rPr lang="fr-FR" sz="1200" b="0" i="0" kern="1200" dirty="0" smtClean="0">
                          <a:solidFill>
                            <a:schemeClr val="tx1"/>
                          </a:solidFill>
                          <a:latin typeface="Calibri" pitchFamily="34" charset="0"/>
                          <a:ea typeface="+mn-ea"/>
                          <a:cs typeface="Calibri" pitchFamily="34" charset="0"/>
                        </a:rPr>
                        <a:t>pinces à épiler </a:t>
                      </a:r>
                      <a:endParaRPr lang="fr-CA" sz="1200" dirty="0" smtClean="0">
                        <a:latin typeface="Calibri" pitchFamily="34" charset="0"/>
                        <a:cs typeface="Calibri" pitchFamily="34" charset="0"/>
                      </a:endParaRP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6</a:t>
                      </a:r>
                      <a:endParaRPr lang="fr-FR" sz="1200" dirty="0">
                        <a:latin typeface="Calibri" pitchFamily="34" charset="0"/>
                        <a:cs typeface="Calibri" pitchFamily="34" charset="0"/>
                      </a:endParaRP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a:t>
                      </a: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a:t>
                      </a: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6</a:t>
                      </a:r>
                      <a:endParaRPr lang="fr-FR" sz="1200" dirty="0">
                        <a:latin typeface="Calibri" pitchFamily="34" charset="0"/>
                        <a:cs typeface="Calibri" pitchFamily="34" charset="0"/>
                      </a:endParaRPr>
                    </a:p>
                  </a:txBody>
                  <a:tcPr anchor="ctr"/>
                </a:tc>
              </a:tr>
              <a:tr h="26809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r>
                        <a:rPr lang="fr-FR" sz="1200" b="0" i="0" kern="1200" dirty="0" smtClean="0">
                          <a:solidFill>
                            <a:schemeClr val="tx1"/>
                          </a:solidFill>
                          <a:latin typeface="Calibri" pitchFamily="34" charset="0"/>
                          <a:ea typeface="+mn-ea"/>
                          <a:cs typeface="Calibri" pitchFamily="34" charset="0"/>
                        </a:rPr>
                        <a:t>pinces à thé</a:t>
                      </a:r>
                      <a:endParaRPr lang="fr-CA" sz="1200" dirty="0" smtClean="0">
                        <a:latin typeface="Calibri" pitchFamily="34" charset="0"/>
                        <a:cs typeface="Calibri" pitchFamily="34" charset="0"/>
                      </a:endParaRP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6</a:t>
                      </a:r>
                      <a:endParaRPr lang="fr-FR" sz="1200" dirty="0">
                        <a:latin typeface="Calibri" pitchFamily="34" charset="0"/>
                        <a:cs typeface="Calibri" pitchFamily="34" charset="0"/>
                      </a:endParaRP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a:t>
                      </a: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a:t>
                      </a: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6</a:t>
                      </a:r>
                      <a:endParaRPr lang="fr-FR" sz="1200" dirty="0">
                        <a:latin typeface="Calibri" pitchFamily="34" charset="0"/>
                        <a:cs typeface="Calibri" pitchFamily="34" charset="0"/>
                      </a:endParaRPr>
                    </a:p>
                  </a:txBody>
                  <a:tcPr anchor="ctr"/>
                </a:tc>
              </a:tr>
              <a:tr h="26809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r>
                        <a:rPr lang="fr-FR" sz="1200" b="0" i="0" kern="1200" dirty="0" smtClean="0">
                          <a:solidFill>
                            <a:schemeClr val="tx1"/>
                          </a:solidFill>
                          <a:latin typeface="Calibri" pitchFamily="34" charset="0"/>
                          <a:ea typeface="+mn-ea"/>
                          <a:cs typeface="Calibri" pitchFamily="34" charset="0"/>
                        </a:rPr>
                        <a:t>vis (4 ou 5cm) </a:t>
                      </a:r>
                      <a:endParaRPr lang="fr-CA" sz="1200" dirty="0" smtClean="0">
                        <a:latin typeface="Calibri" pitchFamily="34" charset="0"/>
                        <a:cs typeface="Calibri" pitchFamily="34" charset="0"/>
                      </a:endParaRP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10</a:t>
                      </a:r>
                      <a:endParaRPr lang="fr-FR" sz="1200" dirty="0">
                        <a:latin typeface="Calibri" pitchFamily="34" charset="0"/>
                        <a:cs typeface="Calibri" pitchFamily="34" charset="0"/>
                      </a:endParaRP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a:t>
                      </a: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a:t>
                      </a: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10</a:t>
                      </a:r>
                      <a:endParaRPr lang="fr-FR" sz="1200" dirty="0">
                        <a:latin typeface="Calibri" pitchFamily="34" charset="0"/>
                        <a:cs typeface="Calibri" pitchFamily="34" charset="0"/>
                      </a:endParaRPr>
                    </a:p>
                  </a:txBody>
                  <a:tcPr anchor="ctr"/>
                </a:tc>
              </a:tr>
              <a:tr h="26809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r>
                        <a:rPr lang="fr-FR" sz="1200" b="0" i="0" kern="1200" dirty="0" smtClean="0">
                          <a:solidFill>
                            <a:schemeClr val="tx1"/>
                          </a:solidFill>
                          <a:latin typeface="Calibri" pitchFamily="34" charset="0"/>
                          <a:ea typeface="+mn-ea"/>
                          <a:cs typeface="Calibri" pitchFamily="34" charset="0"/>
                        </a:rPr>
                        <a:t>clous (4 ou 5cm) </a:t>
                      </a:r>
                      <a:endParaRPr lang="fr-CA" sz="1200" dirty="0" smtClean="0">
                        <a:latin typeface="Calibri" pitchFamily="34" charset="0"/>
                        <a:cs typeface="Calibri" pitchFamily="34" charset="0"/>
                      </a:endParaRP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10</a:t>
                      </a:r>
                      <a:endParaRPr lang="fr-FR" sz="1200" dirty="0">
                        <a:latin typeface="Calibri" pitchFamily="34" charset="0"/>
                        <a:cs typeface="Calibri" pitchFamily="34" charset="0"/>
                      </a:endParaRP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a:t>
                      </a: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a:t>
                      </a: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10</a:t>
                      </a:r>
                      <a:endParaRPr lang="fr-FR" sz="1200" dirty="0">
                        <a:latin typeface="Calibri" pitchFamily="34" charset="0"/>
                        <a:cs typeface="Calibri" pitchFamily="34" charset="0"/>
                      </a:endParaRPr>
                    </a:p>
                  </a:txBody>
                  <a:tcPr anchor="ctr"/>
                </a:tc>
              </a:tr>
              <a:tr h="26809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r>
                        <a:rPr lang="fr-FR" sz="1200" b="0" i="0" kern="1200" dirty="0" smtClean="0">
                          <a:solidFill>
                            <a:schemeClr val="tx1"/>
                          </a:solidFill>
                          <a:latin typeface="Calibri" pitchFamily="34" charset="0"/>
                          <a:ea typeface="+mn-ea"/>
                          <a:cs typeface="Calibri" pitchFamily="34" charset="0"/>
                        </a:rPr>
                        <a:t>aiguilles</a:t>
                      </a:r>
                      <a:endParaRPr lang="fr-FR" sz="1200" dirty="0" smtClean="0">
                        <a:latin typeface="Calibri" pitchFamily="34" charset="0"/>
                        <a:cs typeface="Calibri" pitchFamily="34" charset="0"/>
                      </a:endParaRP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10</a:t>
                      </a:r>
                      <a:endParaRPr lang="fr-FR" sz="1200" dirty="0">
                        <a:latin typeface="Calibri" pitchFamily="34" charset="0"/>
                        <a:cs typeface="Calibri" pitchFamily="34" charset="0"/>
                      </a:endParaRP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a:t>
                      </a: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a:t>
                      </a: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10</a:t>
                      </a:r>
                      <a:endParaRPr lang="fr-FR" sz="1200" dirty="0">
                        <a:latin typeface="Calibri" pitchFamily="34" charset="0"/>
                        <a:cs typeface="Calibri" pitchFamily="34" charset="0"/>
                      </a:endParaRPr>
                    </a:p>
                  </a:txBody>
                  <a:tcPr anchor="ctr"/>
                </a:tc>
              </a:tr>
              <a:tr h="26809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r>
                        <a:rPr lang="fr-FR" sz="1200" b="0" i="0" kern="1200" dirty="0" smtClean="0">
                          <a:solidFill>
                            <a:schemeClr val="tx1"/>
                          </a:solidFill>
                          <a:latin typeface="Calibri" pitchFamily="34" charset="0"/>
                          <a:ea typeface="+mn-ea"/>
                          <a:cs typeface="Calibri" pitchFamily="34" charset="0"/>
                        </a:rPr>
                        <a:t>blocs de bois (environ 5cm/5cm/5cm) </a:t>
                      </a:r>
                      <a:endParaRPr lang="fr-FR" sz="1200" dirty="0" smtClean="0">
                        <a:latin typeface="Calibri" pitchFamily="34" charset="0"/>
                        <a:cs typeface="Calibri" pitchFamily="34" charset="0"/>
                      </a:endParaRP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10</a:t>
                      </a:r>
                      <a:endParaRPr lang="fr-FR" sz="1200" dirty="0">
                        <a:latin typeface="Calibri" pitchFamily="34" charset="0"/>
                        <a:cs typeface="Calibri" pitchFamily="34" charset="0"/>
                      </a:endParaRP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a:t>
                      </a: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a:t>
                      </a: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10</a:t>
                      </a:r>
                      <a:endParaRPr lang="fr-FR" sz="1200" dirty="0">
                        <a:latin typeface="Calibri" pitchFamily="34" charset="0"/>
                        <a:cs typeface="Calibri" pitchFamily="34" charset="0"/>
                      </a:endParaRPr>
                    </a:p>
                  </a:txBody>
                  <a:tcPr anchor="ctr"/>
                </a:tc>
              </a:tr>
              <a:tr h="26809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r>
                        <a:rPr lang="fr-FR" sz="1200" b="0" i="0" kern="1200" dirty="0" smtClean="0">
                          <a:solidFill>
                            <a:schemeClr val="tx1"/>
                          </a:solidFill>
                          <a:latin typeface="Calibri" pitchFamily="34" charset="0"/>
                          <a:ea typeface="+mn-ea"/>
                          <a:cs typeface="Calibri" pitchFamily="34" charset="0"/>
                        </a:rPr>
                        <a:t>bouchons de liège </a:t>
                      </a:r>
                      <a:endParaRPr lang="fr-FR" sz="1200" dirty="0" smtClean="0">
                        <a:latin typeface="Calibri" pitchFamily="34" charset="0"/>
                        <a:cs typeface="Calibri" pitchFamily="34" charset="0"/>
                      </a:endParaRP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10</a:t>
                      </a:r>
                      <a:endParaRPr lang="fr-FR" sz="1200" dirty="0">
                        <a:latin typeface="Calibri" pitchFamily="34" charset="0"/>
                        <a:cs typeface="Calibri" pitchFamily="34" charset="0"/>
                      </a:endParaRP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a:t>
                      </a: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a:t>
                      </a: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10</a:t>
                      </a:r>
                      <a:endParaRPr lang="fr-FR" sz="1200" dirty="0">
                        <a:latin typeface="Calibri" pitchFamily="34" charset="0"/>
                        <a:cs typeface="Calibri" pitchFamily="34" charset="0"/>
                      </a:endParaRPr>
                    </a:p>
                  </a:txBody>
                  <a:tcPr anchor="ctr"/>
                </a:tc>
              </a:tr>
              <a:tr h="26809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r>
                        <a:rPr lang="fr-FR" sz="1200" b="0" i="0" kern="1200" dirty="0" smtClean="0">
                          <a:solidFill>
                            <a:schemeClr val="tx1"/>
                          </a:solidFill>
                          <a:latin typeface="Calibri" pitchFamily="34" charset="0"/>
                          <a:ea typeface="+mn-ea"/>
                          <a:cs typeface="Calibri" pitchFamily="34" charset="0"/>
                        </a:rPr>
                        <a:t>billes</a:t>
                      </a:r>
                      <a:endParaRPr lang="fr-FR" sz="1200" dirty="0" smtClean="0">
                        <a:latin typeface="Calibri" pitchFamily="34" charset="0"/>
                        <a:cs typeface="Calibri" pitchFamily="34" charset="0"/>
                      </a:endParaRP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10</a:t>
                      </a:r>
                      <a:endParaRPr lang="fr-FR" sz="1200" dirty="0">
                        <a:latin typeface="Calibri" pitchFamily="34" charset="0"/>
                        <a:cs typeface="Calibri" pitchFamily="34" charset="0"/>
                      </a:endParaRP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a:t>
                      </a: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a:t>
                      </a: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10</a:t>
                      </a:r>
                      <a:endParaRPr lang="fr-FR" sz="1200" dirty="0">
                        <a:latin typeface="Calibri" pitchFamily="34" charset="0"/>
                        <a:cs typeface="Calibri" pitchFamily="34" charset="0"/>
                      </a:endParaRPr>
                    </a:p>
                  </a:txBody>
                  <a:tcPr anchor="ctr"/>
                </a:tc>
              </a:tr>
              <a:tr h="26809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r>
                        <a:rPr lang="fr-FR" sz="1200" b="0" i="0" kern="1200" dirty="0" smtClean="0">
                          <a:solidFill>
                            <a:schemeClr val="tx1"/>
                          </a:solidFill>
                          <a:latin typeface="Calibri" pitchFamily="34" charset="0"/>
                          <a:ea typeface="+mn-ea"/>
                          <a:cs typeface="Calibri" pitchFamily="34" charset="0"/>
                        </a:rPr>
                        <a:t>assiettes aluminium </a:t>
                      </a:r>
                      <a:endParaRPr lang="fr-CA" sz="1200" dirty="0" smtClean="0">
                        <a:latin typeface="Calibri" pitchFamily="34" charset="0"/>
                        <a:cs typeface="Calibri" pitchFamily="34" charset="0"/>
                      </a:endParaRP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8</a:t>
                      </a:r>
                      <a:endParaRPr lang="fr-FR" sz="1200" dirty="0">
                        <a:latin typeface="Calibri" pitchFamily="34" charset="0"/>
                        <a:cs typeface="Calibri" pitchFamily="34" charset="0"/>
                      </a:endParaRP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a:t>
                      </a: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a:t>
                      </a: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8</a:t>
                      </a:r>
                      <a:endParaRPr lang="fr-FR" sz="1200" dirty="0">
                        <a:latin typeface="Calibri" pitchFamily="34" charset="0"/>
                        <a:cs typeface="Calibri" pitchFamily="34" charset="0"/>
                      </a:endParaRPr>
                    </a:p>
                  </a:txBody>
                  <a:tcPr anchor="ctr"/>
                </a:tc>
              </a:tr>
              <a:tr h="446817">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r>
                        <a:rPr lang="fr-FR" sz="1200" b="0" i="0" kern="1200" dirty="0" smtClean="0">
                          <a:solidFill>
                            <a:schemeClr val="tx1"/>
                          </a:solidFill>
                          <a:latin typeface="Calibri" pitchFamily="34" charset="0"/>
                          <a:ea typeface="+mn-ea"/>
                          <a:cs typeface="Calibri" pitchFamily="34" charset="0"/>
                        </a:rPr>
                        <a:t>récipients </a:t>
                      </a:r>
                      <a:r>
                        <a:rPr lang="fr-FR" sz="1200" b="1" i="0" kern="1200" dirty="0" smtClean="0">
                          <a:solidFill>
                            <a:schemeClr val="tx1"/>
                          </a:solidFill>
                          <a:latin typeface="Calibri" pitchFamily="34" charset="0"/>
                          <a:ea typeface="+mn-ea"/>
                          <a:cs typeface="Calibri" pitchFamily="34" charset="0"/>
                        </a:rPr>
                        <a:t>(couvercle de pot pour recueillir la nourriture)</a:t>
                      </a:r>
                      <a:endParaRPr lang="fr-FR" sz="1200" dirty="0" smtClean="0">
                        <a:latin typeface="Calibri" pitchFamily="34" charset="0"/>
                        <a:cs typeface="Calibri" pitchFamily="34" charset="0"/>
                      </a:endParaRP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24</a:t>
                      </a:r>
                      <a:endParaRPr lang="fr-FR" sz="1200" dirty="0">
                        <a:latin typeface="Calibri" pitchFamily="34" charset="0"/>
                        <a:cs typeface="Calibri" pitchFamily="34" charset="0"/>
                      </a:endParaRP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a:t>
                      </a: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a:t>
                      </a: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24</a:t>
                      </a:r>
                      <a:endParaRPr lang="fr-FR" sz="1200" dirty="0">
                        <a:latin typeface="Calibri" pitchFamily="34" charset="0"/>
                        <a:cs typeface="Calibri" pitchFamily="34" charset="0"/>
                      </a:endParaRPr>
                    </a:p>
                  </a:txBody>
                  <a:tcPr anchor="ctr"/>
                </a:tc>
              </a:tr>
              <a:tr h="26809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r>
                        <a:rPr lang="fr-FR" sz="1200" b="0" i="0" kern="1200" dirty="0" smtClean="0">
                          <a:solidFill>
                            <a:schemeClr val="tx1"/>
                          </a:solidFill>
                          <a:latin typeface="Calibri" pitchFamily="34" charset="0"/>
                          <a:ea typeface="+mn-ea"/>
                          <a:cs typeface="Calibri" pitchFamily="34" charset="0"/>
                        </a:rPr>
                        <a:t>riz</a:t>
                      </a:r>
                      <a:endParaRPr lang="fr-FR" sz="1200" b="0" dirty="0" smtClean="0">
                        <a:latin typeface="Calibri" pitchFamily="34" charset="0"/>
                        <a:cs typeface="Calibri" pitchFamily="34" charset="0"/>
                      </a:endParaRP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500</a:t>
                      </a:r>
                      <a:r>
                        <a:rPr lang="fr-CA" sz="1200" baseline="0" dirty="0" smtClean="0">
                          <a:latin typeface="Calibri" pitchFamily="34" charset="0"/>
                          <a:cs typeface="Calibri" pitchFamily="34" charset="0"/>
                        </a:rPr>
                        <a:t> g</a:t>
                      </a:r>
                      <a:endParaRPr lang="fr-FR" sz="1200" dirty="0">
                        <a:latin typeface="Calibri" pitchFamily="34" charset="0"/>
                        <a:cs typeface="Calibri" pitchFamily="34" charset="0"/>
                      </a:endParaRP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a:t>
                      </a: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a:t>
                      </a: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500</a:t>
                      </a:r>
                      <a:r>
                        <a:rPr lang="fr-CA" sz="1200" baseline="0" dirty="0" smtClean="0">
                          <a:latin typeface="Calibri" pitchFamily="34" charset="0"/>
                          <a:cs typeface="Calibri" pitchFamily="34" charset="0"/>
                        </a:rPr>
                        <a:t> g</a:t>
                      </a:r>
                      <a:endParaRPr lang="fr-FR" sz="1200" dirty="0">
                        <a:latin typeface="Calibri" pitchFamily="34" charset="0"/>
                        <a:cs typeface="Calibri" pitchFamily="34" charset="0"/>
                      </a:endParaRPr>
                    </a:p>
                  </a:txBody>
                  <a:tcPr anchor="ctr"/>
                </a:tc>
              </a:tr>
              <a:tr h="26809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r>
                        <a:rPr lang="fr-CA" sz="1200" b="0" dirty="0" smtClean="0">
                          <a:latin typeface="Calibri" pitchFamily="34" charset="0"/>
                          <a:cs typeface="Calibri" pitchFamily="34" charset="0"/>
                        </a:rPr>
                        <a:t>Impression « jungle » (plastifiée) *</a:t>
                      </a:r>
                      <a:endParaRPr lang="fr-FR" sz="1200" b="0" dirty="0" smtClean="0">
                        <a:latin typeface="Calibri" pitchFamily="34" charset="0"/>
                        <a:cs typeface="Calibri" pitchFamily="34" charset="0"/>
                      </a:endParaRP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6</a:t>
                      </a:r>
                      <a:endParaRPr lang="fr-FR" sz="1200" dirty="0">
                        <a:latin typeface="Calibri" pitchFamily="34" charset="0"/>
                        <a:cs typeface="Calibri" pitchFamily="34" charset="0"/>
                      </a:endParaRP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a:t>
                      </a: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a:t>
                      </a:r>
                    </a:p>
                  </a:txBody>
                  <a:tcPr anchor="ctr"/>
                </a:tc>
                <a:tc>
                  <a:txBody>
                    <a:bodyPr/>
                    <a:lstStyle/>
                    <a:p>
                      <a:pPr algn="ctr"/>
                      <a:r>
                        <a:rPr lang="fr-CA" sz="1200" dirty="0" smtClean="0">
                          <a:latin typeface="Calibri" pitchFamily="34" charset="0"/>
                          <a:cs typeface="Calibri" pitchFamily="34" charset="0"/>
                        </a:rPr>
                        <a:t>6</a:t>
                      </a:r>
                      <a:endParaRPr lang="fr-FR" sz="1200" dirty="0">
                        <a:latin typeface="Calibri" pitchFamily="34" charset="0"/>
                        <a:cs typeface="Calibri" pitchFamily="34" charset="0"/>
                      </a:endParaRPr>
                    </a:p>
                  </a:txBody>
                  <a:tcPr anchor="ctr"/>
                </a:tc>
              </a:tr>
              <a:tr h="26809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r>
                        <a:rPr lang="fr-CA" sz="1200" b="0" dirty="0" smtClean="0">
                          <a:latin typeface="Calibri" pitchFamily="34" charset="0"/>
                          <a:cs typeface="Calibri" pitchFamily="34" charset="0"/>
                        </a:rPr>
                        <a:t>Impression « jungle » (plastifiée) *</a:t>
                      </a:r>
                      <a:endParaRPr lang="fr-FR" sz="1200" b="0" dirty="0" smtClean="0">
                        <a:latin typeface="Calibri" pitchFamily="34" charset="0"/>
                        <a:cs typeface="Calibri" pitchFamily="34" charset="0"/>
                      </a:endParaRP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6</a:t>
                      </a:r>
                      <a:endParaRPr lang="fr-FR" sz="1200" dirty="0">
                        <a:latin typeface="Calibri" pitchFamily="34" charset="0"/>
                        <a:cs typeface="Calibri" pitchFamily="34" charset="0"/>
                      </a:endParaRP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a:t>
                      </a: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a:t>
                      </a: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6</a:t>
                      </a:r>
                    </a:p>
                  </a:txBody>
                  <a:tcPr anchor="ctr"/>
                </a:tc>
              </a:tr>
              <a:tr h="26809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r>
                        <a:rPr lang="fr-CA" sz="1200" b="0" dirty="0" smtClean="0">
                          <a:latin typeface="Calibri" pitchFamily="34" charset="0"/>
                          <a:cs typeface="Calibri" pitchFamily="34" charset="0"/>
                        </a:rPr>
                        <a:t>Impression « jungle » (plastifiée) *</a:t>
                      </a:r>
                      <a:endParaRPr lang="fr-FR" sz="1200" b="0" dirty="0" smtClean="0">
                        <a:latin typeface="Calibri" pitchFamily="34" charset="0"/>
                        <a:cs typeface="Calibri" pitchFamily="34" charset="0"/>
                      </a:endParaRP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6</a:t>
                      </a:r>
                      <a:endParaRPr lang="fr-FR" sz="1200" dirty="0">
                        <a:latin typeface="Calibri" pitchFamily="34" charset="0"/>
                        <a:cs typeface="Calibri" pitchFamily="34" charset="0"/>
                      </a:endParaRP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a:t>
                      </a: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a:t>
                      </a: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6</a:t>
                      </a:r>
                      <a:endParaRPr lang="fr-FR" sz="1200" dirty="0">
                        <a:latin typeface="Calibri" pitchFamily="34" charset="0"/>
                        <a:cs typeface="Calibri" pitchFamily="34" charset="0"/>
                      </a:endParaRPr>
                    </a:p>
                  </a:txBody>
                  <a:tcPr anchor="ctr"/>
                </a:tc>
              </a:tr>
              <a:tr h="26809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r>
                        <a:rPr lang="fr-CA" sz="1200" b="0" dirty="0" smtClean="0">
                          <a:latin typeface="Calibri" pitchFamily="34" charset="0"/>
                          <a:cs typeface="Calibri" pitchFamily="34" charset="0"/>
                        </a:rPr>
                        <a:t>Impression « jungle » (plastifiée) *</a:t>
                      </a:r>
                      <a:endParaRPr lang="fr-FR" sz="1200" b="0" dirty="0" smtClean="0">
                        <a:latin typeface="Calibri" pitchFamily="34" charset="0"/>
                        <a:cs typeface="Calibri" pitchFamily="34" charset="0"/>
                      </a:endParaRP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6</a:t>
                      </a:r>
                      <a:endParaRPr lang="fr-FR" sz="1200" dirty="0">
                        <a:latin typeface="Calibri" pitchFamily="34" charset="0"/>
                        <a:cs typeface="Calibri" pitchFamily="34" charset="0"/>
                      </a:endParaRP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a:t>
                      </a: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a:t>
                      </a: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6</a:t>
                      </a:r>
                      <a:endParaRPr lang="fr-FR" sz="1200" dirty="0">
                        <a:latin typeface="Calibri" pitchFamily="34" charset="0"/>
                        <a:cs typeface="Calibri" pitchFamily="34" charset="0"/>
                      </a:endParaRPr>
                    </a:p>
                  </a:txBody>
                  <a:tcPr anchor="ctr"/>
                </a:tc>
              </a:tr>
              <a:tr h="26809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r>
                        <a:rPr lang="fr-CA" sz="1200" b="0" dirty="0" smtClean="0">
                          <a:latin typeface="Calibri" pitchFamily="34" charset="0"/>
                          <a:cs typeface="Calibri" pitchFamily="34" charset="0"/>
                        </a:rPr>
                        <a:t>Ensemble</a:t>
                      </a:r>
                      <a:r>
                        <a:rPr lang="fr-CA" sz="1200" b="0" baseline="0" dirty="0" smtClean="0">
                          <a:latin typeface="Calibri" pitchFamily="34" charset="0"/>
                          <a:cs typeface="Calibri" pitchFamily="34" charset="0"/>
                        </a:rPr>
                        <a:t> de 12 i</a:t>
                      </a:r>
                      <a:r>
                        <a:rPr lang="fr-CA" sz="1200" b="0" dirty="0" smtClean="0">
                          <a:latin typeface="Calibri" pitchFamily="34" charset="0"/>
                          <a:cs typeface="Calibri" pitchFamily="34" charset="0"/>
                        </a:rPr>
                        <a:t>mages d’animaux *</a:t>
                      </a:r>
                      <a:endParaRPr lang="fr-FR" sz="1200" b="0" dirty="0" smtClean="0">
                        <a:latin typeface="Calibri" pitchFamily="34" charset="0"/>
                        <a:cs typeface="Calibri" pitchFamily="34" charset="0"/>
                      </a:endParaRP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12</a:t>
                      </a:r>
                      <a:endParaRPr lang="fr-FR" sz="1200" dirty="0">
                        <a:latin typeface="Calibri" pitchFamily="34" charset="0"/>
                        <a:cs typeface="Calibri" pitchFamily="34" charset="0"/>
                      </a:endParaRP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a:t>
                      </a: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a:t>
                      </a:r>
                    </a:p>
                  </a:txBody>
                  <a:tcPr anchor="ctr"/>
                </a:tc>
                <a:tc>
                  <a:txBody>
                    <a:bodyPr/>
                    <a:lstStyle/>
                    <a:p>
                      <a:pPr algn="ctr">
                        <a:lnSpc>
                          <a:spcPct val="100000"/>
                        </a:lnSpc>
                        <a:spcBef>
                          <a:spcPts val="600"/>
                        </a:spcBef>
                      </a:pPr>
                      <a:r>
                        <a:rPr lang="fr-CA" sz="1200" dirty="0" smtClean="0">
                          <a:latin typeface="Calibri" pitchFamily="34" charset="0"/>
                          <a:cs typeface="Calibri" pitchFamily="34" charset="0"/>
                        </a:rPr>
                        <a:t>12</a:t>
                      </a:r>
                      <a:endParaRPr lang="fr-FR" sz="1200" dirty="0">
                        <a:latin typeface="Calibri" pitchFamily="34" charset="0"/>
                        <a:cs typeface="Calibri" pitchFamily="34" charset="0"/>
                      </a:endParaRPr>
                    </a:p>
                  </a:txBody>
                  <a:tcPr anchor="ctr"/>
                </a:tc>
              </a:tr>
              <a:tr h="297878">
                <a:tc gridSpan="5">
                  <a:txBody>
                    <a:bodyPr/>
                    <a:lstStyle/>
                    <a:p>
                      <a:pPr algn="ctr"/>
                      <a:r>
                        <a:rPr lang="fr-CA" sz="1400" b="1" dirty="0" smtClean="0">
                          <a:latin typeface="Calibri" pitchFamily="34" charset="0"/>
                          <a:cs typeface="Calibri" pitchFamily="34" charset="0"/>
                        </a:rPr>
                        <a:t>Matériel périssable</a:t>
                      </a:r>
                      <a:endParaRPr lang="fr-FR" sz="1400" b="1" dirty="0">
                        <a:latin typeface="Calibri" pitchFamily="34" charset="0"/>
                        <a:cs typeface="Calibri" pitchFamily="34" charset="0"/>
                      </a:endParaRPr>
                    </a:p>
                  </a:txBody>
                  <a:tcPr anchor="ctr">
                    <a:solidFill>
                      <a:schemeClr val="accent1">
                        <a:lumMod val="60000"/>
                        <a:lumOff val="40000"/>
                      </a:schemeClr>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26809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endParaRPr lang="fr-CA" sz="1200" dirty="0" smtClean="0">
                        <a:latin typeface="Calibri" pitchFamily="34" charset="0"/>
                        <a:cs typeface="Calibri" pitchFamily="34" charset="0"/>
                      </a:endParaRPr>
                    </a:p>
                  </a:txBody>
                  <a:tcPr anchor="ctr"/>
                </a:tc>
                <a:tc>
                  <a:txBody>
                    <a:bodyPr/>
                    <a:lstStyle/>
                    <a:p>
                      <a:pPr algn="ctr">
                        <a:spcBef>
                          <a:spcPts val="600"/>
                        </a:spcBef>
                      </a:pPr>
                      <a:endParaRPr lang="fr-CA" sz="1200" dirty="0" smtClean="0">
                        <a:latin typeface="Calibri" pitchFamily="34" charset="0"/>
                        <a:cs typeface="Calibri" pitchFamily="34" charset="0"/>
                      </a:endParaRPr>
                    </a:p>
                  </a:txBody>
                  <a:tcPr anchor="ctr"/>
                </a:tc>
                <a:tc>
                  <a:txBody>
                    <a:bodyPr/>
                    <a:lstStyle/>
                    <a:p>
                      <a:pPr algn="ctr">
                        <a:spcBef>
                          <a:spcPts val="600"/>
                        </a:spcBef>
                      </a:pPr>
                      <a:endParaRPr lang="fr-CA" sz="1200" dirty="0" smtClean="0">
                        <a:latin typeface="Calibri" pitchFamily="34" charset="0"/>
                        <a:cs typeface="Calibri" pitchFamily="34" charset="0"/>
                      </a:endParaRPr>
                    </a:p>
                  </a:txBody>
                  <a:tcPr anchor="ctr"/>
                </a:tc>
                <a:tc>
                  <a:txBody>
                    <a:bodyPr/>
                    <a:lstStyle/>
                    <a:p>
                      <a:pPr algn="ctr">
                        <a:spcBef>
                          <a:spcPts val="600"/>
                        </a:spcBef>
                      </a:pPr>
                      <a:endParaRPr lang="fr-CA" sz="1200" dirty="0" smtClean="0">
                        <a:latin typeface="Calibri" pitchFamily="34" charset="0"/>
                        <a:cs typeface="Calibri" pitchFamily="34" charset="0"/>
                      </a:endParaRPr>
                    </a:p>
                  </a:txBody>
                  <a:tcPr anchor="ctr"/>
                </a:tc>
                <a:tc>
                  <a:txBody>
                    <a:bodyPr/>
                    <a:lstStyle/>
                    <a:p>
                      <a:pPr algn="ctr">
                        <a:spcBef>
                          <a:spcPts val="600"/>
                        </a:spcBef>
                      </a:pPr>
                      <a:endParaRPr lang="fr-CA" sz="1200" dirty="0" smtClean="0">
                        <a:latin typeface="Calibri" pitchFamily="34" charset="0"/>
                        <a:cs typeface="Calibri" pitchFamily="34" charset="0"/>
                      </a:endParaRPr>
                    </a:p>
                  </a:txBody>
                  <a:tcPr anchor="ctr"/>
                </a:tc>
              </a:tr>
              <a:tr h="297878">
                <a:tc gridSpan="5">
                  <a:txBody>
                    <a:bodyPr/>
                    <a:lstStyle/>
                    <a:p>
                      <a:pPr marL="108000" marR="0" indent="-108000" algn="ctr" defTabSz="914400" rtl="0" eaLnBrk="1" fontAlgn="auto" latinLnBrk="0" hangingPunct="1">
                        <a:lnSpc>
                          <a:spcPct val="100000"/>
                        </a:lnSpc>
                        <a:spcBef>
                          <a:spcPts val="600"/>
                        </a:spcBef>
                        <a:spcAft>
                          <a:spcPts val="0"/>
                        </a:spcAft>
                        <a:buClrTx/>
                        <a:buSzTx/>
                        <a:buFont typeface="Arial" pitchFamily="34" charset="0"/>
                        <a:buNone/>
                        <a:tabLst/>
                        <a:defRPr/>
                      </a:pPr>
                      <a:r>
                        <a:rPr lang="fr-CA" sz="1400" b="1" dirty="0" smtClean="0">
                          <a:latin typeface="Calibri" pitchFamily="34" charset="0"/>
                          <a:cs typeface="Calibri" pitchFamily="34" charset="0"/>
                        </a:rPr>
                        <a:t>À prendre dans</a:t>
                      </a:r>
                      <a:r>
                        <a:rPr lang="fr-CA" sz="1400" b="1" baseline="0" dirty="0" smtClean="0">
                          <a:latin typeface="Calibri" pitchFamily="34" charset="0"/>
                          <a:cs typeface="Calibri" pitchFamily="34" charset="0"/>
                        </a:rPr>
                        <a:t> le matériel de la classe</a:t>
                      </a:r>
                      <a:endParaRPr lang="fr-FR" sz="1400" b="1" dirty="0" smtClean="0">
                        <a:latin typeface="Calibri" pitchFamily="34" charset="0"/>
                        <a:cs typeface="Calibri" pitchFamily="34" charset="0"/>
                      </a:endParaRPr>
                    </a:p>
                  </a:txBody>
                  <a:tcPr anchor="ctr">
                    <a:solidFill>
                      <a:schemeClr val="accent1">
                        <a:lumMod val="60000"/>
                        <a:lumOff val="40000"/>
                      </a:schemeClr>
                    </a:solidFill>
                  </a:tcPr>
                </a:tc>
                <a:tc hMerge="1">
                  <a:txBody>
                    <a:bodyPr/>
                    <a:lstStyle/>
                    <a:p>
                      <a:pPr algn="ctr">
                        <a:spcBef>
                          <a:spcPts val="600"/>
                        </a:spcBef>
                      </a:pPr>
                      <a:endParaRPr lang="fr-FR" sz="1200" dirty="0">
                        <a:latin typeface="Times" pitchFamily="18" charset="0"/>
                        <a:cs typeface="Times" pitchFamily="18" charset="0"/>
                      </a:endParaRPr>
                    </a:p>
                  </a:txBody>
                  <a:tcPr/>
                </a:tc>
                <a:tc hMerge="1">
                  <a:txBody>
                    <a:bodyPr/>
                    <a:lstStyle/>
                    <a:p>
                      <a:pPr algn="ctr">
                        <a:spcBef>
                          <a:spcPts val="600"/>
                        </a:spcBef>
                      </a:pPr>
                      <a:endParaRPr lang="fr-FR" sz="1200" dirty="0">
                        <a:latin typeface="Times" pitchFamily="18" charset="0"/>
                        <a:cs typeface="Times" pitchFamily="18" charset="0"/>
                      </a:endParaRPr>
                    </a:p>
                  </a:txBody>
                  <a:tcPr/>
                </a:tc>
                <a:tc hMerge="1">
                  <a:txBody>
                    <a:bodyPr/>
                    <a:lstStyle/>
                    <a:p>
                      <a:pPr algn="ctr">
                        <a:spcBef>
                          <a:spcPts val="600"/>
                        </a:spcBef>
                      </a:pPr>
                      <a:endParaRPr lang="fr-FR" sz="1200" dirty="0">
                        <a:latin typeface="Times" pitchFamily="18" charset="0"/>
                        <a:cs typeface="Times" pitchFamily="18" charset="0"/>
                      </a:endParaRPr>
                    </a:p>
                  </a:txBody>
                  <a:tcPr/>
                </a:tc>
                <a:tc hMerge="1">
                  <a:txBody>
                    <a:bodyPr/>
                    <a:lstStyle/>
                    <a:p>
                      <a:pPr algn="ctr">
                        <a:spcBef>
                          <a:spcPts val="600"/>
                        </a:spcBef>
                      </a:pPr>
                      <a:endParaRPr lang="fr-FR" sz="1200" dirty="0">
                        <a:latin typeface="Times" pitchFamily="18" charset="0"/>
                        <a:cs typeface="Times" pitchFamily="18" charset="0"/>
                      </a:endParaRPr>
                    </a:p>
                  </a:txBody>
                  <a:tcPr/>
                </a:tc>
              </a:tr>
              <a:tr h="26809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None/>
                        <a:tabLst/>
                        <a:defRPr/>
                      </a:pPr>
                      <a:endParaRPr lang="fr-FR" sz="1200" b="0" dirty="0" smtClean="0">
                        <a:latin typeface="Calibri" pitchFamily="34" charset="0"/>
                        <a:cs typeface="Calibri" pitchFamily="34" charset="0"/>
                      </a:endParaRPr>
                    </a:p>
                  </a:txBody>
                  <a:tcPr anchor="ctr"/>
                </a:tc>
                <a:tc>
                  <a:txBody>
                    <a:bodyPr/>
                    <a:lstStyle/>
                    <a:p>
                      <a:pPr algn="ctr">
                        <a:spcBef>
                          <a:spcPts val="600"/>
                        </a:spcBef>
                      </a:pPr>
                      <a:endParaRPr lang="fr-FR" sz="1200" dirty="0">
                        <a:latin typeface="Calibri" pitchFamily="34" charset="0"/>
                        <a:cs typeface="Calibri" pitchFamily="34" charset="0"/>
                      </a:endParaRPr>
                    </a:p>
                  </a:txBody>
                  <a:tcPr anchor="ctr"/>
                </a:tc>
                <a:tc>
                  <a:txBody>
                    <a:bodyPr/>
                    <a:lstStyle/>
                    <a:p>
                      <a:pPr algn="ctr">
                        <a:spcBef>
                          <a:spcPts val="600"/>
                        </a:spcBef>
                      </a:pPr>
                      <a:endParaRPr lang="fr-FR" sz="1200" dirty="0">
                        <a:latin typeface="Calibri" pitchFamily="34" charset="0"/>
                        <a:cs typeface="Calibri" pitchFamily="34" charset="0"/>
                      </a:endParaRPr>
                    </a:p>
                  </a:txBody>
                  <a:tcPr anchor="ctr"/>
                </a:tc>
                <a:tc>
                  <a:txBody>
                    <a:bodyPr/>
                    <a:lstStyle/>
                    <a:p>
                      <a:pPr algn="ctr">
                        <a:spcBef>
                          <a:spcPts val="600"/>
                        </a:spcBef>
                      </a:pPr>
                      <a:endParaRPr lang="fr-FR" sz="1200" dirty="0">
                        <a:latin typeface="Calibri" pitchFamily="34" charset="0"/>
                        <a:cs typeface="Calibri" pitchFamily="34" charset="0"/>
                      </a:endParaRPr>
                    </a:p>
                  </a:txBody>
                  <a:tcPr anchor="ctr"/>
                </a:tc>
                <a:tc>
                  <a:txBody>
                    <a:bodyPr/>
                    <a:lstStyle/>
                    <a:p>
                      <a:pPr algn="ctr">
                        <a:spcBef>
                          <a:spcPts val="600"/>
                        </a:spcBef>
                      </a:pPr>
                      <a:endParaRPr lang="fr-FR" sz="1200" dirty="0">
                        <a:latin typeface="Calibri" pitchFamily="34" charset="0"/>
                        <a:cs typeface="Calibri" pitchFamily="34" charset="0"/>
                      </a:endParaRPr>
                    </a:p>
                  </a:txBody>
                  <a:tcPr anchor="ctr"/>
                </a:tc>
              </a:tr>
              <a:tr h="297878">
                <a:tc gridSpan="5">
                  <a:txBody>
                    <a:bodyPr/>
                    <a:lstStyle/>
                    <a:p>
                      <a:pPr marL="108000" marR="0" indent="-108000" algn="ctr" defTabSz="914400" rtl="0" eaLnBrk="1" fontAlgn="auto" latinLnBrk="0" hangingPunct="1">
                        <a:lnSpc>
                          <a:spcPct val="100000"/>
                        </a:lnSpc>
                        <a:spcBef>
                          <a:spcPts val="600"/>
                        </a:spcBef>
                        <a:spcAft>
                          <a:spcPts val="0"/>
                        </a:spcAft>
                        <a:buClrTx/>
                        <a:buSzTx/>
                        <a:buFont typeface="Arial" pitchFamily="34" charset="0"/>
                        <a:buNone/>
                        <a:tabLst/>
                        <a:defRPr/>
                      </a:pPr>
                      <a:r>
                        <a:rPr lang="fr-CA" sz="1400" b="1" dirty="0" smtClean="0">
                          <a:latin typeface="Calibri" pitchFamily="34" charset="0"/>
                          <a:cs typeface="Calibri" pitchFamily="34" charset="0"/>
                        </a:rPr>
                        <a:t>L’</a:t>
                      </a:r>
                      <a:r>
                        <a:rPr lang="fr-CA" sz="1400" b="1" dirty="0" err="1" smtClean="0">
                          <a:latin typeface="Calibri" pitchFamily="34" charset="0"/>
                          <a:cs typeface="Calibri" pitchFamily="34" charset="0"/>
                        </a:rPr>
                        <a:t>enseignant.e</a:t>
                      </a:r>
                      <a:r>
                        <a:rPr lang="fr-CA" sz="1400" b="1" baseline="0" dirty="0" smtClean="0">
                          <a:latin typeface="Calibri" pitchFamily="34" charset="0"/>
                          <a:cs typeface="Calibri" pitchFamily="34" charset="0"/>
                        </a:rPr>
                        <a:t> doit apporter</a:t>
                      </a:r>
                      <a:endParaRPr lang="fr-FR" sz="1400" b="1" dirty="0" smtClean="0">
                        <a:latin typeface="Calibri" pitchFamily="34" charset="0"/>
                        <a:cs typeface="Calibri" pitchFamily="34" charset="0"/>
                      </a:endParaRPr>
                    </a:p>
                  </a:txBody>
                  <a:tcPr anchor="ctr">
                    <a:solidFill>
                      <a:schemeClr val="accent1">
                        <a:lumMod val="60000"/>
                        <a:lumOff val="40000"/>
                      </a:schemeClr>
                    </a:solidFill>
                  </a:tcPr>
                </a:tc>
                <a:tc hMerge="1">
                  <a:txBody>
                    <a:bodyPr/>
                    <a:lstStyle/>
                    <a:p>
                      <a:pPr algn="ctr">
                        <a:spcBef>
                          <a:spcPts val="600"/>
                        </a:spcBef>
                      </a:pPr>
                      <a:endParaRPr lang="fr-FR" sz="1200" dirty="0">
                        <a:latin typeface="Times" pitchFamily="18" charset="0"/>
                        <a:cs typeface="Times" pitchFamily="18" charset="0"/>
                      </a:endParaRPr>
                    </a:p>
                  </a:txBody>
                  <a:tcPr/>
                </a:tc>
                <a:tc hMerge="1">
                  <a:txBody>
                    <a:bodyPr/>
                    <a:lstStyle/>
                    <a:p>
                      <a:pPr algn="ctr">
                        <a:spcBef>
                          <a:spcPts val="600"/>
                        </a:spcBef>
                      </a:pPr>
                      <a:endParaRPr lang="fr-FR" sz="1200" dirty="0">
                        <a:latin typeface="Times" pitchFamily="18" charset="0"/>
                        <a:cs typeface="Times" pitchFamily="18" charset="0"/>
                      </a:endParaRPr>
                    </a:p>
                  </a:txBody>
                  <a:tcPr/>
                </a:tc>
                <a:tc hMerge="1">
                  <a:txBody>
                    <a:bodyPr/>
                    <a:lstStyle/>
                    <a:p>
                      <a:pPr algn="ctr">
                        <a:spcBef>
                          <a:spcPts val="600"/>
                        </a:spcBef>
                      </a:pPr>
                      <a:endParaRPr lang="fr-FR" sz="1200" dirty="0">
                        <a:latin typeface="Times" pitchFamily="18" charset="0"/>
                        <a:cs typeface="Times" pitchFamily="18" charset="0"/>
                      </a:endParaRPr>
                    </a:p>
                  </a:txBody>
                  <a:tcPr/>
                </a:tc>
                <a:tc hMerge="1">
                  <a:txBody>
                    <a:bodyPr/>
                    <a:lstStyle/>
                    <a:p>
                      <a:pPr algn="ctr">
                        <a:spcBef>
                          <a:spcPts val="600"/>
                        </a:spcBef>
                      </a:pPr>
                      <a:endParaRPr lang="fr-FR" sz="1200" dirty="0">
                        <a:latin typeface="Times" pitchFamily="18" charset="0"/>
                        <a:cs typeface="Times" pitchFamily="18" charset="0"/>
                      </a:endParaRPr>
                    </a:p>
                  </a:txBody>
                  <a:tcPr/>
                </a:tc>
              </a:tr>
              <a:tr h="268090">
                <a:tc>
                  <a:txBody>
                    <a:bodyPr/>
                    <a:lstStyle/>
                    <a:p>
                      <a:pPr marL="108000" marR="0" indent="-108000" algn="l" defTabSz="914400" rtl="0" eaLnBrk="1" fontAlgn="auto" latinLnBrk="0" hangingPunct="1">
                        <a:lnSpc>
                          <a:spcPct val="100000"/>
                        </a:lnSpc>
                        <a:spcBef>
                          <a:spcPts val="600"/>
                        </a:spcBef>
                        <a:spcAft>
                          <a:spcPts val="0"/>
                        </a:spcAft>
                        <a:buClrTx/>
                        <a:buSzTx/>
                        <a:buFont typeface="Arial" pitchFamily="34" charset="0"/>
                        <a:buChar char="•"/>
                        <a:tabLst/>
                        <a:defRPr/>
                      </a:pPr>
                      <a:endParaRPr lang="fr-CA" sz="1200" b="0" dirty="0" smtClean="0">
                        <a:latin typeface="Calibri" pitchFamily="34" charset="0"/>
                        <a:cs typeface="Calibri" pitchFamily="34" charset="0"/>
                      </a:endParaRPr>
                    </a:p>
                  </a:txBody>
                  <a:tcPr anchor="ctr"/>
                </a:tc>
                <a:tc>
                  <a:txBody>
                    <a:bodyPr/>
                    <a:lstStyle/>
                    <a:p>
                      <a:pPr algn="ctr">
                        <a:spcBef>
                          <a:spcPts val="600"/>
                        </a:spcBef>
                      </a:pPr>
                      <a:endParaRPr lang="fr-FR" sz="1200" dirty="0">
                        <a:latin typeface="Calibri" pitchFamily="34" charset="0"/>
                        <a:cs typeface="Calibri" pitchFamily="34" charset="0"/>
                      </a:endParaRPr>
                    </a:p>
                  </a:txBody>
                  <a:tcPr anchor="ctr"/>
                </a:tc>
                <a:tc>
                  <a:txBody>
                    <a:bodyPr/>
                    <a:lstStyle/>
                    <a:p>
                      <a:pPr algn="ctr">
                        <a:spcBef>
                          <a:spcPts val="600"/>
                        </a:spcBef>
                      </a:pPr>
                      <a:endParaRPr lang="fr-FR" sz="1200" dirty="0">
                        <a:latin typeface="Calibri" pitchFamily="34" charset="0"/>
                        <a:cs typeface="Calibri" pitchFamily="34" charset="0"/>
                      </a:endParaRPr>
                    </a:p>
                  </a:txBody>
                  <a:tcPr anchor="ctr"/>
                </a:tc>
                <a:tc>
                  <a:txBody>
                    <a:bodyPr/>
                    <a:lstStyle/>
                    <a:p>
                      <a:pPr algn="ctr">
                        <a:spcBef>
                          <a:spcPts val="600"/>
                        </a:spcBef>
                      </a:pPr>
                      <a:endParaRPr lang="fr-FR" sz="1200" dirty="0">
                        <a:latin typeface="Calibri" pitchFamily="34" charset="0"/>
                        <a:cs typeface="Calibri" pitchFamily="34" charset="0"/>
                      </a:endParaRPr>
                    </a:p>
                  </a:txBody>
                  <a:tcPr anchor="ctr"/>
                </a:tc>
                <a:tc>
                  <a:txBody>
                    <a:bodyPr/>
                    <a:lstStyle/>
                    <a:p>
                      <a:pPr algn="ctr">
                        <a:spcBef>
                          <a:spcPts val="600"/>
                        </a:spcBef>
                      </a:pPr>
                      <a:endParaRPr lang="fr-FR" sz="1200" dirty="0">
                        <a:latin typeface="Calibri" pitchFamily="34" charset="0"/>
                        <a:cs typeface="Calibri" pitchFamily="34" charset="0"/>
                      </a:endParaRPr>
                    </a:p>
                  </a:txBody>
                  <a:tcPr anchor="ctr"/>
                </a:tc>
              </a:tr>
              <a:tr h="297878">
                <a:tc gridSpan="5">
                  <a:txBody>
                    <a:bodyPr/>
                    <a:lstStyle/>
                    <a:p>
                      <a:pPr algn="ctr">
                        <a:spcBef>
                          <a:spcPts val="600"/>
                        </a:spcBef>
                      </a:pPr>
                      <a:r>
                        <a:rPr lang="fr-CA" sz="1400" b="1" dirty="0" smtClean="0">
                          <a:latin typeface="Calibri" pitchFamily="34" charset="0"/>
                          <a:cs typeface="Calibri" pitchFamily="34" charset="0"/>
                        </a:rPr>
                        <a:t>Notes</a:t>
                      </a:r>
                      <a:endParaRPr lang="fr-FR" sz="1400" b="1" dirty="0">
                        <a:latin typeface="Calibri" pitchFamily="34" charset="0"/>
                        <a:cs typeface="Calibri" pitchFamily="34" charset="0"/>
                      </a:endParaRPr>
                    </a:p>
                  </a:txBody>
                  <a:tcPr anchor="ctr">
                    <a:solidFill>
                      <a:schemeClr val="accent1">
                        <a:lumMod val="60000"/>
                        <a:lumOff val="40000"/>
                      </a:schemeClr>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r>
              <a:tr h="509471">
                <a:tc gridSpan="5">
                  <a:txBody>
                    <a:bodyPr/>
                    <a:lstStyle/>
                    <a:p>
                      <a:pPr marL="180000" indent="-180000">
                        <a:spcBef>
                          <a:spcPts val="600"/>
                        </a:spcBef>
                        <a:buFont typeface="Arial" pitchFamily="34" charset="0"/>
                        <a:buNone/>
                      </a:pPr>
                      <a:r>
                        <a:rPr lang="fr-CA" sz="1200" dirty="0" smtClean="0">
                          <a:latin typeface="Calibri" pitchFamily="34" charset="0"/>
                          <a:cs typeface="Calibri" pitchFamily="34" charset="0"/>
                        </a:rPr>
                        <a:t>* Les impressions couleur sont tirées du guide pédagogique (section « fiches théoriques »)</a:t>
                      </a:r>
                      <a:endParaRPr lang="fr-FR" sz="1200" b="0" dirty="0">
                        <a:latin typeface="Calibri" pitchFamily="34" charset="0"/>
                        <a:cs typeface="Calibri" pitchFamily="34" charset="0"/>
                      </a:endParaRPr>
                    </a:p>
                  </a:txBody>
                  <a:tcPr anchor="ctr"/>
                </a:tc>
                <a:tc hMerge="1">
                  <a:txBody>
                    <a:bodyPr/>
                    <a:lstStyle/>
                    <a:p>
                      <a:pPr algn="l"/>
                      <a:endParaRPr lang="fr-FR" sz="1200" dirty="0">
                        <a:latin typeface="Times" pitchFamily="18" charset="0"/>
                        <a:cs typeface="Times" pitchFamily="18" charset="0"/>
                      </a:endParaRPr>
                    </a:p>
                  </a:txBody>
                  <a:tcPr/>
                </a:tc>
                <a:tc hMerge="1">
                  <a:txBody>
                    <a:bodyPr/>
                    <a:lstStyle/>
                    <a:p>
                      <a:endParaRPr lang="fr-FR" dirty="0"/>
                    </a:p>
                  </a:txBody>
                  <a:tcPr/>
                </a:tc>
                <a:tc hMerge="1">
                  <a:txBody>
                    <a:bodyPr/>
                    <a:lstStyle/>
                    <a:p>
                      <a:endParaRPr lang="fr-FR" dirty="0"/>
                    </a:p>
                  </a:txBody>
                  <a:tcPr/>
                </a:tc>
                <a:tc hMerge="1">
                  <a:txBody>
                    <a:bodyPr/>
                    <a:lstStyle/>
                    <a:p>
                      <a:endParaRPr lang="fr-FR" dirty="0"/>
                    </a:p>
                  </a:txBody>
                  <a:tcPr/>
                </a:tc>
              </a:tr>
            </a:tbl>
          </a:graphicData>
        </a:graphic>
      </p:graphicFrame>
    </p:spTree>
    <p:extLst>
      <p:ext uri="{BB962C8B-B14F-4D97-AF65-F5344CB8AC3E}">
        <p14:creationId xmlns="" xmlns:p14="http://schemas.microsoft.com/office/powerpoint/2010/main" val="28278756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custDataLst>
              <p:tags r:id="rId1"/>
            </p:custDataLst>
          </p:nvPr>
        </p:nvSpPr>
        <p:spPr>
          <a:xfrm>
            <a:off x="1412784" y="1469434"/>
            <a:ext cx="4032432" cy="690223"/>
          </a:xfrm>
          <a:solidFill>
            <a:schemeClr val="bg1"/>
          </a:solidFill>
        </p:spPr>
        <p:txBody>
          <a:bodyPr/>
          <a:lstStyle/>
          <a:p>
            <a:r>
              <a:rPr lang="fr-CA" sz="3000" dirty="0"/>
              <a:t>Description des activités </a:t>
            </a:r>
          </a:p>
        </p:txBody>
      </p:sp>
      <p:sp>
        <p:nvSpPr>
          <p:cNvPr id="2" name="Espace réservé du numéro de diapositive 1"/>
          <p:cNvSpPr>
            <a:spLocks noGrp="1"/>
          </p:cNvSpPr>
          <p:nvPr>
            <p:ph type="sldNum" sz="quarter" idx="12"/>
            <p:custDataLst>
              <p:tags r:id="rId2"/>
            </p:custDataLst>
          </p:nvPr>
        </p:nvSpPr>
        <p:spPr>
          <a:xfrm>
            <a:off x="5745708" y="8008203"/>
            <a:ext cx="1112292" cy="1135797"/>
          </a:xfrm>
        </p:spPr>
        <p:txBody>
          <a:bodyPr/>
          <a:lstStyle/>
          <a:p>
            <a:fld id="{027FB875-5C85-AB42-9DC5-178568A424B8}" type="slidenum">
              <a:rPr lang="en-US" smtClean="0"/>
              <a:pPr/>
              <a:t>6</a:t>
            </a:fld>
            <a:endParaRPr lang="en-US" dirty="0"/>
          </a:p>
        </p:txBody>
      </p:sp>
      <p:graphicFrame>
        <p:nvGraphicFramePr>
          <p:cNvPr id="5" name="Tableau 4"/>
          <p:cNvGraphicFramePr>
            <a:graphicFrameLocks noGrp="1"/>
          </p:cNvGraphicFramePr>
          <p:nvPr>
            <p:custDataLst>
              <p:tags r:id="rId3"/>
            </p:custDataLst>
            <p:extLst>
              <p:ext uri="{D42A27DB-BD31-4B8C-83A1-F6EECF244321}">
                <p14:modId xmlns:p14="http://schemas.microsoft.com/office/powerpoint/2010/main" xmlns="" val="3277536849"/>
              </p:ext>
            </p:extLst>
          </p:nvPr>
        </p:nvGraphicFramePr>
        <p:xfrm>
          <a:off x="737276" y="2811780"/>
          <a:ext cx="5374793" cy="2001520"/>
        </p:xfrm>
        <a:graphic>
          <a:graphicData uri="http://schemas.openxmlformats.org/drawingml/2006/table">
            <a:tbl>
              <a:tblPr firstRow="1" bandRow="1">
                <a:tableStyleId>{5C22544A-7EE6-4342-B048-85BDC9FD1C3A}</a:tableStyleId>
              </a:tblPr>
              <a:tblGrid>
                <a:gridCol w="1281445">
                  <a:extLst>
                    <a:ext uri="{9D8B030D-6E8A-4147-A177-3AD203B41FA5}">
                      <a16:colId xmlns:a16="http://schemas.microsoft.com/office/drawing/2014/main" xmlns="" val="20000"/>
                    </a:ext>
                  </a:extLst>
                </a:gridCol>
                <a:gridCol w="3436087">
                  <a:extLst>
                    <a:ext uri="{9D8B030D-6E8A-4147-A177-3AD203B41FA5}">
                      <a16:colId xmlns:a16="http://schemas.microsoft.com/office/drawing/2014/main" xmlns="" val="20001"/>
                    </a:ext>
                  </a:extLst>
                </a:gridCol>
                <a:gridCol w="657261">
                  <a:extLst>
                    <a:ext uri="{9D8B030D-6E8A-4147-A177-3AD203B41FA5}">
                      <a16:colId xmlns:a16="http://schemas.microsoft.com/office/drawing/2014/main" xmlns="" val="20002"/>
                    </a:ext>
                  </a:extLst>
                </a:gridCol>
              </a:tblGrid>
              <a:tr h="370840">
                <a:tc>
                  <a:txBody>
                    <a:bodyPr/>
                    <a:lstStyle/>
                    <a:p>
                      <a:pPr algn="ctr"/>
                      <a:r>
                        <a:rPr lang="fr-FR" sz="1400" baseline="0" dirty="0">
                          <a:solidFill>
                            <a:schemeClr val="bg1"/>
                          </a:solidFill>
                          <a:latin typeface="Calibri" pitchFamily="34" charset="0"/>
                          <a:cs typeface="Calibri" pitchFamily="34" charset="0"/>
                        </a:rPr>
                        <a:t>Numéro de</a:t>
                      </a:r>
                    </a:p>
                    <a:p>
                      <a:pPr algn="ctr"/>
                      <a:r>
                        <a:rPr lang="fr-FR" sz="1400" baseline="0" dirty="0">
                          <a:solidFill>
                            <a:schemeClr val="bg1"/>
                          </a:solidFill>
                          <a:latin typeface="Calibri" pitchFamily="34" charset="0"/>
                          <a:cs typeface="Calibri" pitchFamily="34" charset="0"/>
                        </a:rPr>
                        <a:t>l’</a:t>
                      </a:r>
                      <a:r>
                        <a:rPr lang="fr-FR" sz="1400" dirty="0">
                          <a:solidFill>
                            <a:schemeClr val="bg1"/>
                          </a:solidFill>
                          <a:latin typeface="Calibri" pitchFamily="34" charset="0"/>
                          <a:cs typeface="Calibri" pitchFamily="34" charset="0"/>
                        </a:rPr>
                        <a:t>activité</a:t>
                      </a:r>
                    </a:p>
                  </a:txBody>
                  <a:tcPr anchor="ctr"/>
                </a:tc>
                <a:tc>
                  <a:txBody>
                    <a:bodyPr/>
                    <a:lstStyle/>
                    <a:p>
                      <a:pPr algn="ctr"/>
                      <a:r>
                        <a:rPr lang="fr-FR" sz="1400" dirty="0">
                          <a:solidFill>
                            <a:schemeClr val="bg1"/>
                          </a:solidFill>
                          <a:latin typeface="Calibri" pitchFamily="34" charset="0"/>
                          <a:cs typeface="Calibri" pitchFamily="34" charset="0"/>
                        </a:rPr>
                        <a:t>Nom</a:t>
                      </a:r>
                    </a:p>
                  </a:txBody>
                  <a:tcPr anchor="ctr"/>
                </a:tc>
                <a:tc>
                  <a:txBody>
                    <a:bodyPr/>
                    <a:lstStyle/>
                    <a:p>
                      <a:pPr algn="ctr"/>
                      <a:r>
                        <a:rPr lang="fr-FR" sz="1400" dirty="0">
                          <a:solidFill>
                            <a:schemeClr val="bg1"/>
                          </a:solidFill>
                          <a:latin typeface="Calibri" pitchFamily="34" charset="0"/>
                          <a:cs typeface="Calibri" pitchFamily="34" charset="0"/>
                        </a:rPr>
                        <a:t>Page</a:t>
                      </a:r>
                    </a:p>
                  </a:txBody>
                  <a:tcPr anchor="ctr"/>
                </a:tc>
                <a:extLst>
                  <a:ext uri="{0D108BD9-81ED-4DB2-BD59-A6C34878D82A}">
                    <a16:rowId xmlns:a16="http://schemas.microsoft.com/office/drawing/2014/main" xmlns="" val="10000"/>
                  </a:ext>
                </a:extLst>
              </a:tr>
              <a:tr h="370840">
                <a:tc>
                  <a:txBody>
                    <a:bodyPr/>
                    <a:lstStyle/>
                    <a:p>
                      <a:pPr algn="ctr"/>
                      <a:r>
                        <a:rPr lang="fr-FR" sz="1200" dirty="0" smtClean="0">
                          <a:solidFill>
                            <a:schemeClr val="tx1"/>
                          </a:solidFill>
                          <a:latin typeface="Calibri" pitchFamily="34" charset="0"/>
                          <a:cs typeface="Calibri" pitchFamily="34" charset="0"/>
                        </a:rPr>
                        <a:t>1</a:t>
                      </a:r>
                      <a:endParaRPr lang="fr-FR" sz="1200" dirty="0">
                        <a:solidFill>
                          <a:schemeClr val="tx1"/>
                        </a:solidFill>
                        <a:latin typeface="Calibri" pitchFamily="34" charset="0"/>
                        <a:cs typeface="Calibri" pitchFamily="34" charset="0"/>
                      </a:endParaRPr>
                    </a:p>
                  </a:txBody>
                  <a:tcPr anchor="ctr"/>
                </a:tc>
                <a:tc>
                  <a:txBody>
                    <a:bodyPr/>
                    <a:lstStyle/>
                    <a:p>
                      <a:pPr algn="ctr"/>
                      <a:r>
                        <a:rPr lang="fr-FR" sz="1200" dirty="0" smtClean="0">
                          <a:solidFill>
                            <a:schemeClr val="tx1"/>
                          </a:solidFill>
                          <a:latin typeface="Calibri" pitchFamily="34" charset="0"/>
                          <a:cs typeface="Calibri" pitchFamily="34" charset="0"/>
                        </a:rPr>
                        <a:t>Le jeu des oiseaux</a:t>
                      </a:r>
                      <a:endParaRPr lang="fr-FR" sz="1200" dirty="0">
                        <a:solidFill>
                          <a:schemeClr val="tx1"/>
                        </a:solidFill>
                        <a:latin typeface="Calibri" pitchFamily="34" charset="0"/>
                        <a:cs typeface="Calibri" pitchFamily="34" charset="0"/>
                      </a:endParaRPr>
                    </a:p>
                  </a:txBody>
                  <a:tcPr anchor="ctr"/>
                </a:tc>
                <a:tc>
                  <a:txBody>
                    <a:bodyPr/>
                    <a:lstStyle/>
                    <a:p>
                      <a:pPr algn="ctr"/>
                      <a:r>
                        <a:rPr lang="fr-CA" sz="1200" dirty="0" smtClean="0">
                          <a:solidFill>
                            <a:schemeClr val="tx1"/>
                          </a:solidFill>
                          <a:latin typeface="Calibri" pitchFamily="34" charset="0"/>
                          <a:cs typeface="Calibri" pitchFamily="34" charset="0"/>
                        </a:rPr>
                        <a:t>7-8</a:t>
                      </a:r>
                      <a:endParaRPr lang="fr-FR" sz="1200" dirty="0">
                        <a:solidFill>
                          <a:schemeClr val="tx1"/>
                        </a:solidFill>
                        <a:latin typeface="Calibri" pitchFamily="34" charset="0"/>
                        <a:cs typeface="Calibri" pitchFamily="34" charset="0"/>
                      </a:endParaRPr>
                    </a:p>
                  </a:txBody>
                  <a:tcPr anchor="ctr"/>
                </a:tc>
                <a:extLst>
                  <a:ext uri="{0D108BD9-81ED-4DB2-BD59-A6C34878D82A}">
                    <a16:rowId xmlns:a16="http://schemas.microsoft.com/office/drawing/2014/main" xmlns="" val="10001"/>
                  </a:ext>
                </a:extLst>
              </a:tr>
              <a:tr h="370840">
                <a:tc>
                  <a:txBody>
                    <a:bodyPr/>
                    <a:lstStyle/>
                    <a:p>
                      <a:pPr algn="ctr"/>
                      <a:r>
                        <a:rPr lang="fr-CA" sz="1200" dirty="0" smtClean="0">
                          <a:solidFill>
                            <a:schemeClr val="tx1"/>
                          </a:solidFill>
                          <a:latin typeface="Calibri" pitchFamily="34" charset="0"/>
                          <a:cs typeface="Calibri" pitchFamily="34" charset="0"/>
                        </a:rPr>
                        <a:t>2</a:t>
                      </a:r>
                      <a:endParaRPr lang="fr-FR" sz="1200" dirty="0">
                        <a:solidFill>
                          <a:schemeClr val="tx1"/>
                        </a:solidFill>
                        <a:latin typeface="Calibri" pitchFamily="34" charset="0"/>
                        <a:cs typeface="Calibri"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Calibri" pitchFamily="34" charset="0"/>
                          <a:cs typeface="Calibri" pitchFamily="34" charset="0"/>
                        </a:rPr>
                        <a:t>Morphologie adaptative</a:t>
                      </a:r>
                    </a:p>
                  </a:txBody>
                  <a:tcPr anchor="ctr"/>
                </a:tc>
                <a:tc>
                  <a:txBody>
                    <a:bodyPr/>
                    <a:lstStyle/>
                    <a:p>
                      <a:pPr algn="ctr"/>
                      <a:r>
                        <a:rPr lang="fr-CA" sz="1200" dirty="0" smtClean="0">
                          <a:solidFill>
                            <a:schemeClr val="tx1"/>
                          </a:solidFill>
                          <a:latin typeface="Calibri" pitchFamily="34" charset="0"/>
                          <a:cs typeface="Calibri" pitchFamily="34" charset="0"/>
                        </a:rPr>
                        <a:t>9-10</a:t>
                      </a:r>
                      <a:endParaRPr lang="fr-FR" sz="1200" dirty="0">
                        <a:solidFill>
                          <a:schemeClr val="tx1"/>
                        </a:solidFill>
                        <a:latin typeface="Calibri" pitchFamily="34" charset="0"/>
                        <a:cs typeface="Calibri" pitchFamily="34" charset="0"/>
                      </a:endParaRPr>
                    </a:p>
                  </a:txBody>
                  <a:tcPr anchor="ctr"/>
                </a:tc>
                <a:extLst>
                  <a:ext uri="{0D108BD9-81ED-4DB2-BD59-A6C34878D82A}">
                    <a16:rowId xmlns:a16="http://schemas.microsoft.com/office/drawing/2014/main" xmlns="" val="10005"/>
                  </a:ext>
                </a:extLst>
              </a:tr>
              <a:tr h="370840">
                <a:tc>
                  <a:txBody>
                    <a:bodyPr/>
                    <a:lstStyle/>
                    <a:p>
                      <a:pPr algn="ctr"/>
                      <a:r>
                        <a:rPr lang="fr-CA" sz="1200" dirty="0" smtClean="0">
                          <a:solidFill>
                            <a:schemeClr val="tx1"/>
                          </a:solidFill>
                          <a:latin typeface="Calibri" pitchFamily="34" charset="0"/>
                          <a:cs typeface="Calibri" pitchFamily="34" charset="0"/>
                        </a:rPr>
                        <a:t>3</a:t>
                      </a:r>
                      <a:endParaRPr lang="fr-FR" sz="1200" dirty="0">
                        <a:solidFill>
                          <a:schemeClr val="tx1"/>
                        </a:solidFill>
                        <a:latin typeface="Calibri" pitchFamily="34" charset="0"/>
                        <a:cs typeface="Calibri" pitchFamily="34"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200" dirty="0">
                          <a:solidFill>
                            <a:schemeClr val="tx1"/>
                          </a:solidFill>
                          <a:latin typeface="Calibri" pitchFamily="34" charset="0"/>
                          <a:cs typeface="Calibri" pitchFamily="34" charset="0"/>
                        </a:rPr>
                        <a:t>Divers</a:t>
                      </a:r>
                      <a:r>
                        <a:rPr lang="fr-FR" sz="1200" baseline="0" dirty="0">
                          <a:solidFill>
                            <a:schemeClr val="tx1"/>
                          </a:solidFill>
                          <a:latin typeface="Calibri" pitchFamily="34" charset="0"/>
                          <a:cs typeface="Calibri" pitchFamily="34" charset="0"/>
                        </a:rPr>
                        <a:t> milieux</a:t>
                      </a:r>
                      <a:endParaRPr lang="fr-FR" sz="1200" dirty="0">
                        <a:solidFill>
                          <a:schemeClr val="tx1"/>
                        </a:solidFill>
                        <a:latin typeface="Calibri" pitchFamily="34" charset="0"/>
                        <a:cs typeface="Calibri" pitchFamily="34" charset="0"/>
                      </a:endParaRPr>
                    </a:p>
                  </a:txBody>
                  <a:tcPr anchor="ctr"/>
                </a:tc>
                <a:tc>
                  <a:txBody>
                    <a:bodyPr/>
                    <a:lstStyle/>
                    <a:p>
                      <a:pPr algn="ctr"/>
                      <a:r>
                        <a:rPr lang="fr-FR" sz="1200" dirty="0" smtClean="0">
                          <a:solidFill>
                            <a:schemeClr val="tx1"/>
                          </a:solidFill>
                          <a:latin typeface="Calibri" pitchFamily="34" charset="0"/>
                          <a:cs typeface="Calibri" pitchFamily="34" charset="0"/>
                        </a:rPr>
                        <a:t>11</a:t>
                      </a:r>
                      <a:endParaRPr lang="fr-FR" sz="1200" dirty="0">
                        <a:solidFill>
                          <a:schemeClr val="tx1"/>
                        </a:solidFill>
                        <a:latin typeface="Calibri" pitchFamily="34" charset="0"/>
                        <a:cs typeface="Calibri" pitchFamily="34" charset="0"/>
                      </a:endParaRPr>
                    </a:p>
                  </a:txBody>
                  <a:tcPr anchor="ctr"/>
                </a:tc>
                <a:extLst>
                  <a:ext uri="{0D108BD9-81ED-4DB2-BD59-A6C34878D82A}">
                    <a16:rowId xmlns:a16="http://schemas.microsoft.com/office/drawing/2014/main" xmlns="" val="10002"/>
                  </a:ext>
                </a:extLst>
              </a:tr>
              <a:tr h="370840">
                <a:tc>
                  <a:txBody>
                    <a:bodyPr/>
                    <a:lstStyle/>
                    <a:p>
                      <a:pPr algn="ctr"/>
                      <a:r>
                        <a:rPr lang="fr-CA" sz="1200" dirty="0" smtClean="0">
                          <a:solidFill>
                            <a:schemeClr val="tx1"/>
                          </a:solidFill>
                          <a:latin typeface="Calibri" pitchFamily="34" charset="0"/>
                          <a:cs typeface="Calibri" pitchFamily="34" charset="0"/>
                        </a:rPr>
                        <a:t>4</a:t>
                      </a:r>
                      <a:endParaRPr lang="fr-FR" sz="1200" dirty="0">
                        <a:solidFill>
                          <a:schemeClr val="tx1"/>
                        </a:solidFill>
                        <a:latin typeface="Calibri" pitchFamily="34" charset="0"/>
                        <a:cs typeface="Calibri" pitchFamily="34" charset="0"/>
                      </a:endParaRPr>
                    </a:p>
                  </a:txBody>
                  <a:tcPr anchor="ctr"/>
                </a:tc>
                <a:tc>
                  <a:txBody>
                    <a:bodyPr/>
                    <a:lstStyle/>
                    <a:p>
                      <a:pPr algn="ctr"/>
                      <a:r>
                        <a:rPr lang="fr-FR" sz="1200" dirty="0">
                          <a:solidFill>
                            <a:schemeClr val="tx1"/>
                          </a:solidFill>
                          <a:latin typeface="Calibri" pitchFamily="34" charset="0"/>
                          <a:cs typeface="Calibri" pitchFamily="34" charset="0"/>
                        </a:rPr>
                        <a:t>Intégration des acquis</a:t>
                      </a:r>
                    </a:p>
                  </a:txBody>
                  <a:tcPr anchor="ctr"/>
                </a:tc>
                <a:tc>
                  <a:txBody>
                    <a:bodyPr/>
                    <a:lstStyle/>
                    <a:p>
                      <a:pPr algn="ctr"/>
                      <a:r>
                        <a:rPr lang="fr-FR" sz="1200" dirty="0" smtClean="0">
                          <a:solidFill>
                            <a:schemeClr val="tx1"/>
                          </a:solidFill>
                          <a:latin typeface="Calibri" pitchFamily="34" charset="0"/>
                          <a:cs typeface="Calibri" pitchFamily="34" charset="0"/>
                        </a:rPr>
                        <a:t>12</a:t>
                      </a:r>
                      <a:endParaRPr lang="fr-FR" sz="1200" dirty="0">
                        <a:solidFill>
                          <a:schemeClr val="tx1"/>
                        </a:solidFill>
                        <a:latin typeface="Calibri" pitchFamily="34" charset="0"/>
                        <a:cs typeface="Calibri" pitchFamily="34" charset="0"/>
                      </a:endParaRPr>
                    </a:p>
                  </a:txBody>
                  <a:tcPr anchor="ct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xmlns="" val="22389455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Content Placeholder 4"/>
          <p:cNvSpPr>
            <a:spLocks noGrp="1"/>
          </p:cNvSpPr>
          <p:nvPr>
            <p:ph sz="half" idx="1"/>
            <p:custDataLst>
              <p:tags r:id="rId1"/>
            </p:custDataLst>
          </p:nvPr>
        </p:nvSpPr>
        <p:spPr>
          <a:xfrm>
            <a:off x="1866900" y="1291951"/>
            <a:ext cx="4937760" cy="7686329"/>
          </a:xfrm>
          <a:noFill/>
        </p:spPr>
        <p:style>
          <a:lnRef idx="2">
            <a:schemeClr val="accent1"/>
          </a:lnRef>
          <a:fillRef idx="1">
            <a:schemeClr val="lt1"/>
          </a:fillRef>
          <a:effectRef idx="0">
            <a:schemeClr val="accent1"/>
          </a:effectRef>
          <a:fontRef idx="minor">
            <a:schemeClr val="dk1"/>
          </a:fontRef>
        </p:style>
        <p:txBody>
          <a:bodyPr>
            <a:noAutofit/>
          </a:bodyPr>
          <a:lstStyle/>
          <a:p>
            <a:pPr marL="0" indent="0" algn="just">
              <a:spcBef>
                <a:spcPts val="600"/>
              </a:spcBef>
              <a:buNone/>
            </a:pPr>
            <a:r>
              <a:rPr lang="fr-CA" sz="2400" i="1" dirty="0" smtClean="0">
                <a:latin typeface="Calibri" pitchFamily="34" charset="0"/>
              </a:rPr>
              <a:t>Vue d’ensemble</a:t>
            </a:r>
          </a:p>
          <a:p>
            <a:pPr marL="0" indent="0" algn="just">
              <a:spcBef>
                <a:spcPts val="600"/>
              </a:spcBef>
              <a:buNone/>
            </a:pPr>
            <a:r>
              <a:rPr lang="fr-CA" sz="1200" dirty="0" smtClean="0">
                <a:latin typeface="Calibri" pitchFamily="34" charset="0"/>
              </a:rPr>
              <a:t>Un jeu, en équipe de 3, permet de découvrir le lien entre la forme des becs des oiseaux et leur alimentation (morphologie adaptative). </a:t>
            </a:r>
          </a:p>
          <a:p>
            <a:pPr marL="0" indent="0" algn="just">
              <a:spcBef>
                <a:spcPts val="600"/>
              </a:spcBef>
              <a:buNone/>
            </a:pPr>
            <a:endParaRPr lang="fr-CA" sz="1200" dirty="0" smtClean="0">
              <a:latin typeface="Calibri" pitchFamily="34" charset="0"/>
            </a:endParaRPr>
          </a:p>
          <a:p>
            <a:pPr marL="0" indent="0" algn="just">
              <a:spcBef>
                <a:spcPts val="600"/>
              </a:spcBef>
              <a:buNone/>
            </a:pPr>
            <a:r>
              <a:rPr lang="fr-CA" sz="2400" i="1" dirty="0" smtClean="0">
                <a:latin typeface="Calibri" pitchFamily="34" charset="0"/>
              </a:rPr>
              <a:t>Déroulement de l’activité</a:t>
            </a:r>
          </a:p>
          <a:p>
            <a:pPr marL="228600" indent="-228600" algn="just">
              <a:spcBef>
                <a:spcPts val="600"/>
              </a:spcBef>
              <a:buFont typeface="+mj-lt"/>
              <a:buAutoNum type="arabicPeriod"/>
            </a:pPr>
            <a:r>
              <a:rPr lang="fr-CA" sz="1200" dirty="0" smtClean="0">
                <a:latin typeface="Calibri" pitchFamily="34" charset="0"/>
              </a:rPr>
              <a:t>Mise en situation et idée initiales (10 minutes)</a:t>
            </a:r>
          </a:p>
          <a:p>
            <a:pPr marL="228600" indent="-228600" algn="just">
              <a:spcBef>
                <a:spcPts val="600"/>
              </a:spcBef>
              <a:buFont typeface="+mj-lt"/>
              <a:buAutoNum type="arabicPeriod"/>
            </a:pPr>
            <a:r>
              <a:rPr lang="fr-CA" sz="1200" dirty="0" smtClean="0">
                <a:latin typeface="Calibri" pitchFamily="34" charset="0"/>
              </a:rPr>
              <a:t>Le jeu des oiseaux (40 minutes)</a:t>
            </a:r>
          </a:p>
          <a:p>
            <a:pPr marL="228600" indent="-228600" algn="just">
              <a:spcBef>
                <a:spcPts val="600"/>
              </a:spcBef>
              <a:buFont typeface="+mj-lt"/>
              <a:buAutoNum type="arabicPeriod"/>
            </a:pPr>
            <a:r>
              <a:rPr lang="fr-CA" sz="1200" dirty="0" smtClean="0">
                <a:latin typeface="Calibri" pitchFamily="34" charset="0"/>
              </a:rPr>
              <a:t>Retour et fiche d’activité (20 minutes)</a:t>
            </a:r>
          </a:p>
          <a:p>
            <a:pPr marL="0" indent="0" algn="just">
              <a:spcBef>
                <a:spcPts val="600"/>
              </a:spcBef>
              <a:buNone/>
            </a:pPr>
            <a:endParaRPr lang="fr-CA" sz="1200" dirty="0" smtClean="0">
              <a:latin typeface="Calibri" pitchFamily="34" charset="0"/>
              <a:cs typeface="Calibri" pitchFamily="34" charset="0"/>
            </a:endParaRPr>
          </a:p>
          <a:p>
            <a:pPr marL="0" indent="0" algn="just">
              <a:spcBef>
                <a:spcPts val="600"/>
              </a:spcBef>
              <a:buNone/>
            </a:pPr>
            <a:r>
              <a:rPr lang="fr-CA" sz="2400" i="1" dirty="0" smtClean="0">
                <a:latin typeface="Calibri" pitchFamily="34" charset="0"/>
              </a:rPr>
              <a:t>Préparation du matériel</a:t>
            </a:r>
          </a:p>
          <a:p>
            <a:pPr marL="0" indent="0" algn="just">
              <a:spcBef>
                <a:spcPts val="600"/>
              </a:spcBef>
              <a:buNone/>
            </a:pPr>
            <a:r>
              <a:rPr lang="fr-CA" sz="1200" dirty="0" smtClean="0">
                <a:latin typeface="Calibri" pitchFamily="34" charset="0"/>
              </a:rPr>
              <a:t>Autant que possible, les élèves seront regroupés par équipes de 3. Il faut donc préparer autant d’assiettes d’aluminium qu’il y aura d’équipes.</a:t>
            </a:r>
          </a:p>
          <a:p>
            <a:pPr marL="0" indent="0" algn="just">
              <a:spcBef>
                <a:spcPts val="600"/>
              </a:spcBef>
              <a:buNone/>
            </a:pPr>
            <a:r>
              <a:rPr lang="fr-CA" sz="1200" dirty="0" smtClean="0">
                <a:latin typeface="Calibri" pitchFamily="34" charset="0"/>
              </a:rPr>
              <a:t>Dans ces assiettes, répartir les items fournis à l’</a:t>
            </a:r>
            <a:r>
              <a:rPr lang="fr-CA" sz="1200" dirty="0" err="1" smtClean="0">
                <a:latin typeface="Calibri" pitchFamily="34" charset="0"/>
              </a:rPr>
              <a:t>enseignant.e</a:t>
            </a:r>
            <a:r>
              <a:rPr lang="fr-CA" sz="1200" dirty="0" smtClean="0">
                <a:latin typeface="Calibri" pitchFamily="34" charset="0"/>
              </a:rPr>
              <a:t>, à raison de 2-3 </a:t>
            </a:r>
            <a:r>
              <a:rPr lang="fr-CA" sz="1200" b="1" dirty="0" smtClean="0">
                <a:latin typeface="Calibri" pitchFamily="34" charset="0"/>
              </a:rPr>
              <a:t>types</a:t>
            </a:r>
            <a:r>
              <a:rPr lang="fr-CA" sz="1200" dirty="0" smtClean="0">
                <a:latin typeface="Calibri" pitchFamily="34" charset="0"/>
              </a:rPr>
              <a:t> d’items par assiette. Par exemple, pour 6 assiettes :</a:t>
            </a:r>
          </a:p>
          <a:p>
            <a:pPr marL="0" indent="0" algn="just">
              <a:spcBef>
                <a:spcPts val="600"/>
              </a:spcBef>
              <a:buNone/>
            </a:pPr>
            <a:endParaRPr lang="fr-CA" sz="1200" dirty="0" smtClean="0">
              <a:latin typeface="Calibri" pitchFamily="34" charset="0"/>
            </a:endParaRPr>
          </a:p>
          <a:p>
            <a:pPr marL="450850" lvl="1" indent="0" algn="just">
              <a:buNone/>
              <a:tabLst>
                <a:tab pos="88900" algn="l"/>
                <a:tab pos="622300" algn="l"/>
              </a:tabLst>
            </a:pPr>
            <a:r>
              <a:rPr lang="fr-CA" sz="1200" dirty="0">
                <a:latin typeface="Calibri" pitchFamily="34" charset="0"/>
                <a:cs typeface="Calibri" pitchFamily="34" charset="0"/>
              </a:rPr>
              <a:t>Assiette </a:t>
            </a:r>
            <a:r>
              <a:rPr lang="fr-CA" sz="1200" dirty="0" smtClean="0">
                <a:latin typeface="Calibri" pitchFamily="34" charset="0"/>
                <a:cs typeface="Calibri" pitchFamily="34" charset="0"/>
              </a:rPr>
              <a:t>1 : </a:t>
            </a:r>
            <a:r>
              <a:rPr lang="fr-CA" sz="1200" dirty="0">
                <a:latin typeface="Calibri" pitchFamily="34" charset="0"/>
                <a:cs typeface="Calibri" pitchFamily="34" charset="0"/>
              </a:rPr>
              <a:t>5 </a:t>
            </a:r>
            <a:r>
              <a:rPr lang="fr-CA" sz="1200" dirty="0" smtClean="0">
                <a:latin typeface="Calibri" pitchFamily="34" charset="0"/>
                <a:cs typeface="Calibri" pitchFamily="34" charset="0"/>
              </a:rPr>
              <a:t>billes et </a:t>
            </a:r>
            <a:r>
              <a:rPr lang="fr-CA" sz="1200" dirty="0">
                <a:latin typeface="Calibri" pitchFamily="34" charset="0"/>
                <a:cs typeface="Calibri" pitchFamily="34" charset="0"/>
              </a:rPr>
              <a:t>5 bouchons de </a:t>
            </a:r>
            <a:r>
              <a:rPr lang="fr-CA" sz="1200" dirty="0" smtClean="0">
                <a:latin typeface="Calibri" pitchFamily="34" charset="0"/>
                <a:cs typeface="Calibri" pitchFamily="34" charset="0"/>
              </a:rPr>
              <a:t>liège</a:t>
            </a:r>
            <a:endParaRPr lang="fr-CA" sz="1200" dirty="0">
              <a:latin typeface="Calibri" pitchFamily="34" charset="0"/>
              <a:cs typeface="Calibri" pitchFamily="34" charset="0"/>
            </a:endParaRPr>
          </a:p>
          <a:p>
            <a:pPr marL="450850" lvl="1" indent="0" algn="just">
              <a:buNone/>
              <a:tabLst>
                <a:tab pos="88900" algn="l"/>
                <a:tab pos="622300" algn="l"/>
              </a:tabLst>
            </a:pPr>
            <a:r>
              <a:rPr lang="fr-CA" sz="1200" dirty="0">
                <a:latin typeface="Calibri" pitchFamily="34" charset="0"/>
                <a:cs typeface="Calibri" pitchFamily="34" charset="0"/>
              </a:rPr>
              <a:t>Assiette </a:t>
            </a:r>
            <a:r>
              <a:rPr lang="fr-CA" sz="1200" dirty="0" smtClean="0">
                <a:latin typeface="Calibri" pitchFamily="34" charset="0"/>
                <a:cs typeface="Calibri" pitchFamily="34" charset="0"/>
              </a:rPr>
              <a:t>2 : </a:t>
            </a:r>
            <a:r>
              <a:rPr lang="fr-CA" sz="1200" dirty="0">
                <a:latin typeface="Calibri" pitchFamily="34" charset="0"/>
                <a:cs typeface="Calibri" pitchFamily="34" charset="0"/>
              </a:rPr>
              <a:t>5 </a:t>
            </a:r>
            <a:r>
              <a:rPr lang="fr-CA" sz="1200" dirty="0" smtClean="0">
                <a:latin typeface="Calibri" pitchFamily="34" charset="0"/>
                <a:cs typeface="Calibri" pitchFamily="34" charset="0"/>
              </a:rPr>
              <a:t>vis, </a:t>
            </a:r>
            <a:r>
              <a:rPr lang="fr-CA" sz="1200" dirty="0">
                <a:latin typeface="Calibri" pitchFamily="34" charset="0"/>
                <a:cs typeface="Calibri" pitchFamily="34" charset="0"/>
              </a:rPr>
              <a:t>¼ tasse de riz</a:t>
            </a:r>
            <a:r>
              <a:rPr lang="fr-CA" sz="1200" dirty="0" smtClean="0">
                <a:latin typeface="Calibri" pitchFamily="34" charset="0"/>
                <a:cs typeface="Calibri" pitchFamily="34" charset="0"/>
              </a:rPr>
              <a:t> </a:t>
            </a:r>
            <a:r>
              <a:rPr lang="fr-CA" sz="1200" dirty="0">
                <a:latin typeface="Calibri" pitchFamily="34" charset="0"/>
                <a:cs typeface="Calibri" pitchFamily="34" charset="0"/>
              </a:rPr>
              <a:t>et 5 aiguilles</a:t>
            </a:r>
          </a:p>
          <a:p>
            <a:pPr marL="450850" lvl="1" indent="0" algn="just">
              <a:buNone/>
              <a:tabLst>
                <a:tab pos="88900" algn="l"/>
                <a:tab pos="622300" algn="l"/>
              </a:tabLst>
            </a:pPr>
            <a:r>
              <a:rPr lang="fr-CA" sz="1200" dirty="0">
                <a:latin typeface="Calibri" pitchFamily="34" charset="0"/>
                <a:cs typeface="Calibri" pitchFamily="34" charset="0"/>
              </a:rPr>
              <a:t>Assiette </a:t>
            </a:r>
            <a:r>
              <a:rPr lang="fr-CA" sz="1200" dirty="0" smtClean="0">
                <a:latin typeface="Calibri" pitchFamily="34" charset="0"/>
                <a:cs typeface="Calibri" pitchFamily="34" charset="0"/>
              </a:rPr>
              <a:t>3 : </a:t>
            </a:r>
            <a:r>
              <a:rPr lang="fr-CA" sz="1200" dirty="0">
                <a:latin typeface="Calibri" pitchFamily="34" charset="0"/>
                <a:cs typeface="Calibri" pitchFamily="34" charset="0"/>
              </a:rPr>
              <a:t>5 morceaux de </a:t>
            </a:r>
            <a:r>
              <a:rPr lang="fr-CA" sz="1200" dirty="0" smtClean="0">
                <a:latin typeface="Calibri" pitchFamily="34" charset="0"/>
                <a:cs typeface="Calibri" pitchFamily="34" charset="0"/>
              </a:rPr>
              <a:t>bois, 5 vis et </a:t>
            </a:r>
            <a:r>
              <a:rPr lang="fr-CA" sz="1200" dirty="0">
                <a:latin typeface="Calibri" pitchFamily="34" charset="0"/>
                <a:cs typeface="Calibri" pitchFamily="34" charset="0"/>
              </a:rPr>
              <a:t>5 bouchons de liège</a:t>
            </a:r>
          </a:p>
          <a:p>
            <a:pPr marL="450850" lvl="1" indent="0" algn="just">
              <a:buNone/>
              <a:tabLst>
                <a:tab pos="88900" algn="l"/>
                <a:tab pos="622300" algn="l"/>
              </a:tabLst>
            </a:pPr>
            <a:r>
              <a:rPr lang="fr-CA" sz="1200" dirty="0">
                <a:latin typeface="Calibri" pitchFamily="34" charset="0"/>
                <a:cs typeface="Calibri" pitchFamily="34" charset="0"/>
              </a:rPr>
              <a:t>Assiette </a:t>
            </a:r>
            <a:r>
              <a:rPr lang="fr-CA" sz="1200" dirty="0" smtClean="0">
                <a:latin typeface="Calibri" pitchFamily="34" charset="0"/>
                <a:cs typeface="Calibri" pitchFamily="34" charset="0"/>
              </a:rPr>
              <a:t>4 : ¼ tasse de riz et 5 clous</a:t>
            </a:r>
          </a:p>
          <a:p>
            <a:pPr marL="450850" lvl="1" indent="0" algn="just">
              <a:buNone/>
              <a:tabLst>
                <a:tab pos="88900" algn="l"/>
                <a:tab pos="622300" algn="l"/>
              </a:tabLst>
            </a:pPr>
            <a:r>
              <a:rPr lang="fr-CA" sz="1200" dirty="0" smtClean="0">
                <a:latin typeface="Calibri" pitchFamily="34" charset="0"/>
                <a:cs typeface="Calibri" pitchFamily="34" charset="0"/>
              </a:rPr>
              <a:t>Assiette 5 : 5 clous et 5 billes</a:t>
            </a:r>
          </a:p>
          <a:p>
            <a:pPr marL="450850" lvl="1" indent="0" algn="just">
              <a:buNone/>
              <a:tabLst>
                <a:tab pos="88900" algn="l"/>
                <a:tab pos="622300" algn="l"/>
              </a:tabLst>
            </a:pPr>
            <a:r>
              <a:rPr lang="fr-CA" sz="1200" dirty="0" smtClean="0">
                <a:latin typeface="Calibri" pitchFamily="34" charset="0"/>
                <a:cs typeface="Calibri" pitchFamily="34" charset="0"/>
              </a:rPr>
              <a:t>Assiette 6 : 5 morceaux de bois et 5 aiguilles</a:t>
            </a:r>
          </a:p>
          <a:p>
            <a:pPr marL="450850" lvl="1" indent="0" algn="just">
              <a:buNone/>
              <a:tabLst>
                <a:tab pos="88900" algn="l"/>
                <a:tab pos="622300" algn="l"/>
              </a:tabLst>
            </a:pPr>
            <a:endParaRPr lang="fr-CA" sz="1200" dirty="0" smtClean="0">
              <a:latin typeface="Calibri" pitchFamily="34" charset="0"/>
              <a:cs typeface="Calibri" pitchFamily="34" charset="0"/>
            </a:endParaRPr>
          </a:p>
          <a:p>
            <a:pPr marL="0" indent="0" algn="just">
              <a:spcBef>
                <a:spcPts val="600"/>
              </a:spcBef>
              <a:buNone/>
            </a:pPr>
            <a:r>
              <a:rPr lang="fr-CA" sz="2400" i="1" dirty="0" smtClean="0">
                <a:latin typeface="Calibri" pitchFamily="34" charset="0"/>
              </a:rPr>
              <a:t>Mise en situation et idées initiales</a:t>
            </a:r>
          </a:p>
          <a:p>
            <a:pPr marL="228600" lvl="0" indent="-228600" algn="just">
              <a:spcBef>
                <a:spcPts val="600"/>
              </a:spcBef>
              <a:buFont typeface="+mj-lt"/>
              <a:buAutoNum type="arabicPeriod"/>
              <a:tabLst>
                <a:tab pos="88900" algn="l"/>
                <a:tab pos="622300" algn="l"/>
              </a:tabLst>
            </a:pPr>
            <a:r>
              <a:rPr lang="fr-CA" sz="1200" dirty="0" smtClean="0">
                <a:latin typeface="Calibri" pitchFamily="34" charset="0"/>
                <a:cs typeface="Calibri" pitchFamily="34" charset="0"/>
              </a:rPr>
              <a:t>Présenter la fiche TNI 1 et poser les questions suivantes :</a:t>
            </a:r>
          </a:p>
          <a:p>
            <a:pPr marL="0" lvl="0" indent="0" algn="ctr">
              <a:spcBef>
                <a:spcPts val="600"/>
              </a:spcBef>
              <a:buNone/>
              <a:tabLst>
                <a:tab pos="88900" algn="l"/>
                <a:tab pos="622300" algn="l"/>
              </a:tabLst>
            </a:pPr>
            <a:r>
              <a:rPr lang="fr-CA" sz="1200" dirty="0" smtClean="0">
                <a:latin typeface="Calibri" pitchFamily="34" charset="0"/>
                <a:cs typeface="Calibri" pitchFamily="34" charset="0"/>
              </a:rPr>
              <a:t>« </a:t>
            </a:r>
            <a:r>
              <a:rPr lang="fr-CA" sz="1200" b="1" i="1" dirty="0" smtClean="0">
                <a:latin typeface="Calibri" pitchFamily="34" charset="0"/>
                <a:cs typeface="Calibri" pitchFamily="34" charset="0"/>
              </a:rPr>
              <a:t>Quelles différences y a-t-il entre ces oiseaux ?</a:t>
            </a:r>
            <a:r>
              <a:rPr lang="fr-CA" sz="1200" dirty="0" smtClean="0">
                <a:latin typeface="Calibri" pitchFamily="34" charset="0"/>
                <a:cs typeface="Calibri" pitchFamily="34" charset="0"/>
              </a:rPr>
              <a:t> (Après que la différence entre les becs ait été soulevée :) </a:t>
            </a:r>
            <a:r>
              <a:rPr lang="fr-CA" sz="1200" b="1" i="1" dirty="0" smtClean="0">
                <a:latin typeface="Calibri" pitchFamily="34" charset="0"/>
                <a:cs typeface="Calibri" pitchFamily="34" charset="0"/>
              </a:rPr>
              <a:t>Pourquoi ont-ils des becs différents ?</a:t>
            </a:r>
            <a:r>
              <a:rPr lang="fr-CA" sz="1200" dirty="0" smtClean="0">
                <a:latin typeface="Calibri" pitchFamily="34" charset="0"/>
                <a:cs typeface="Calibri" pitchFamily="34" charset="0"/>
              </a:rPr>
              <a:t> » </a:t>
            </a:r>
          </a:p>
          <a:p>
            <a:pPr marL="228600" lvl="0" indent="-228600">
              <a:spcBef>
                <a:spcPts val="600"/>
              </a:spcBef>
              <a:buFont typeface="+mj-lt"/>
              <a:buAutoNum type="arabicPeriod" startAt="2"/>
              <a:tabLst>
                <a:tab pos="88900" algn="l"/>
                <a:tab pos="622300" algn="l"/>
              </a:tabLst>
            </a:pPr>
            <a:r>
              <a:rPr lang="fr-CA" sz="1200" dirty="0" smtClean="0">
                <a:latin typeface="Calibri" pitchFamily="34" charset="0"/>
                <a:cs typeface="Calibri" pitchFamily="34" charset="0"/>
              </a:rPr>
              <a:t>Recueillir les hypothèses des élèves, sans les juger ni les commenter.</a:t>
            </a:r>
          </a:p>
          <a:p>
            <a:pPr marL="0" lvl="1" indent="0" algn="just">
              <a:buNone/>
              <a:tabLst>
                <a:tab pos="88900" algn="l"/>
                <a:tab pos="622300" algn="l"/>
              </a:tabLst>
            </a:pPr>
            <a:endParaRPr lang="fr-CA" sz="1200" dirty="0" smtClean="0">
              <a:latin typeface="Calibri" pitchFamily="34" charset="0"/>
              <a:cs typeface="Calibri" pitchFamily="34" charset="0"/>
            </a:endParaRPr>
          </a:p>
        </p:txBody>
      </p:sp>
      <p:sp>
        <p:nvSpPr>
          <p:cNvPr id="4" name="Title 3"/>
          <p:cNvSpPr>
            <a:spLocks noGrp="1"/>
          </p:cNvSpPr>
          <p:nvPr>
            <p:ph type="title"/>
            <p:custDataLst>
              <p:tags r:id="rId2"/>
            </p:custDataLst>
          </p:nvPr>
        </p:nvSpPr>
        <p:spPr>
          <a:xfrm>
            <a:off x="6391" y="1761"/>
            <a:ext cx="4274057" cy="871396"/>
          </a:xfrm>
        </p:spPr>
        <p:txBody>
          <a:bodyPr/>
          <a:lstStyle/>
          <a:p>
            <a:pPr lvl="0" algn="l" defTabSz="457200">
              <a:spcBef>
                <a:spcPts val="0"/>
              </a:spcBef>
            </a:pPr>
            <a:r>
              <a:rPr lang="en-US" sz="3000" dirty="0" err="1" smtClean="0"/>
              <a:t>Amorce</a:t>
            </a:r>
            <a:r>
              <a:rPr lang="en-US" sz="3000" i="1" dirty="0" smtClean="0"/>
              <a:t/>
            </a:r>
            <a:br>
              <a:rPr lang="en-US" sz="3000" i="1" dirty="0" smtClean="0"/>
            </a:br>
            <a:r>
              <a:rPr lang="en-US" sz="2400" dirty="0" smtClean="0">
                <a:solidFill>
                  <a:prstClr val="black"/>
                </a:solidFill>
                <a:ea typeface="+mn-ea"/>
                <a:cs typeface="+mn-cs"/>
              </a:rPr>
              <a:t>1. </a:t>
            </a:r>
            <a:r>
              <a:rPr lang="fr-CA" sz="2400" dirty="0" smtClean="0">
                <a:solidFill>
                  <a:prstClr val="black"/>
                </a:solidFill>
                <a:ea typeface="+mn-ea"/>
                <a:cs typeface="+mn-cs"/>
              </a:rPr>
              <a:t>Le jeu des oiseaux</a:t>
            </a:r>
            <a:endParaRPr lang="en-US" sz="3000" i="1" dirty="0"/>
          </a:p>
        </p:txBody>
      </p:sp>
      <p:sp>
        <p:nvSpPr>
          <p:cNvPr id="2" name="Espace réservé du numéro de diapositive 1"/>
          <p:cNvSpPr>
            <a:spLocks noGrp="1"/>
          </p:cNvSpPr>
          <p:nvPr>
            <p:ph type="sldNum" sz="quarter" idx="12"/>
            <p:custDataLst>
              <p:tags r:id="rId3"/>
            </p:custDataLst>
          </p:nvPr>
        </p:nvSpPr>
        <p:spPr>
          <a:xfrm>
            <a:off x="5732481" y="8002503"/>
            <a:ext cx="1112292" cy="1135797"/>
          </a:xfrm>
        </p:spPr>
        <p:txBody>
          <a:bodyPr/>
          <a:lstStyle/>
          <a:p>
            <a:fld id="{027FB875-5C85-AB42-9DC5-178568A424B8}" type="slidenum">
              <a:rPr lang="en-US" smtClean="0"/>
              <a:pPr/>
              <a:t>7</a:t>
            </a:fld>
            <a:endParaRPr lang="en-US" dirty="0"/>
          </a:p>
        </p:txBody>
      </p:sp>
      <p:graphicFrame>
        <p:nvGraphicFramePr>
          <p:cNvPr id="18" name="Tableau 17"/>
          <p:cNvGraphicFramePr>
            <a:graphicFrameLocks noGrp="1"/>
          </p:cNvGraphicFramePr>
          <p:nvPr>
            <p:custDataLst>
              <p:tags r:id="rId4"/>
            </p:custDataLst>
            <p:extLst>
              <p:ext uri="{D42A27DB-BD31-4B8C-83A1-F6EECF244321}">
                <p14:modId xmlns:p14="http://schemas.microsoft.com/office/powerpoint/2010/main" xmlns="" val="3545764265"/>
              </p:ext>
            </p:extLst>
          </p:nvPr>
        </p:nvGraphicFramePr>
        <p:xfrm>
          <a:off x="65137" y="1291952"/>
          <a:ext cx="1736254" cy="310154"/>
        </p:xfrm>
        <a:graphic>
          <a:graphicData uri="http://schemas.openxmlformats.org/drawingml/2006/table">
            <a:tbl>
              <a:tblPr firstRow="1" bandRow="1">
                <a:tableStyleId>{69CF1AB2-1976-4502-BF36-3FF5EA218861}</a:tableStyleId>
              </a:tblPr>
              <a:tblGrid>
                <a:gridCol w="1736254">
                  <a:extLst>
                    <a:ext uri="{9D8B030D-6E8A-4147-A177-3AD203B41FA5}">
                      <a16:colId xmlns:a16="http://schemas.microsoft.com/office/drawing/2014/main" xmlns="" val="20000"/>
                    </a:ext>
                  </a:extLst>
                </a:gridCol>
              </a:tblGrid>
              <a:tr h="310154">
                <a:tc>
                  <a:txBody>
                    <a:bodyPr/>
                    <a:lstStyle/>
                    <a:p>
                      <a:pPr algn="ctr"/>
                      <a:r>
                        <a:rPr lang="fr-FR" sz="1400" dirty="0" smtClean="0">
                          <a:latin typeface="Calibri" pitchFamily="34" charset="0"/>
                          <a:cs typeface="Calibri" pitchFamily="34" charset="0"/>
                        </a:rPr>
                        <a:t>Durée </a:t>
                      </a:r>
                      <a:r>
                        <a:rPr lang="fr-FR" sz="1400" dirty="0">
                          <a:latin typeface="Calibri" pitchFamily="34" charset="0"/>
                          <a:cs typeface="Calibri" pitchFamily="34" charset="0"/>
                        </a:rPr>
                        <a:t>: </a:t>
                      </a:r>
                      <a:r>
                        <a:rPr lang="fr-FR" sz="1400" dirty="0" smtClean="0">
                          <a:latin typeface="Calibri" pitchFamily="34" charset="0"/>
                          <a:cs typeface="Calibri" pitchFamily="34" charset="0"/>
                        </a:rPr>
                        <a:t>70 </a:t>
                      </a:r>
                      <a:r>
                        <a:rPr lang="fr-FR" sz="1400" baseline="0" dirty="0" smtClean="0">
                          <a:latin typeface="Calibri" pitchFamily="34" charset="0"/>
                          <a:cs typeface="Calibri" pitchFamily="34" charset="0"/>
                        </a:rPr>
                        <a:t>minutes</a:t>
                      </a:r>
                      <a:endParaRPr lang="fr-FR" sz="1400" b="0" i="0" dirty="0">
                        <a:solidFill>
                          <a:schemeClr val="tx1"/>
                        </a:solidFill>
                        <a:latin typeface="Calibri" pitchFamily="34" charset="0"/>
                        <a:cs typeface="Calibri" pitchFamily="34" charset="0"/>
                      </a:endParaRPr>
                    </a:p>
                  </a:txBody>
                  <a:tcPr/>
                </a:tc>
                <a:extLst>
                  <a:ext uri="{0D108BD9-81ED-4DB2-BD59-A6C34878D82A}">
                    <a16:rowId xmlns:a16="http://schemas.microsoft.com/office/drawing/2014/main" xmlns="" val="10000"/>
                  </a:ext>
                </a:extLst>
              </a:tr>
            </a:tbl>
          </a:graphicData>
        </a:graphic>
      </p:graphicFrame>
      <p:graphicFrame>
        <p:nvGraphicFramePr>
          <p:cNvPr id="20" name="Espace réservé du contenu 5"/>
          <p:cNvGraphicFramePr>
            <a:graphicFrameLocks noGrp="1"/>
          </p:cNvGraphicFramePr>
          <p:nvPr>
            <p:ph sz="half" idx="1"/>
            <p:custDataLst>
              <p:tags r:id="rId5"/>
            </p:custDataLst>
            <p:extLst>
              <p:ext uri="{D42A27DB-BD31-4B8C-83A1-F6EECF244321}">
                <p14:modId xmlns:p14="http://schemas.microsoft.com/office/powerpoint/2010/main" xmlns="" val="635061762"/>
              </p:ext>
            </p:extLst>
          </p:nvPr>
        </p:nvGraphicFramePr>
        <p:xfrm>
          <a:off x="52111" y="1702374"/>
          <a:ext cx="1764520" cy="5943600"/>
        </p:xfrm>
        <a:graphic>
          <a:graphicData uri="http://schemas.openxmlformats.org/drawingml/2006/table">
            <a:tbl>
              <a:tblPr firstRow="1" bandRow="1">
                <a:tableStyleId>{5C22544A-7EE6-4342-B048-85BDC9FD1C3A}</a:tableStyleId>
              </a:tblPr>
              <a:tblGrid>
                <a:gridCol w="1764520">
                  <a:extLst>
                    <a:ext uri="{9D8B030D-6E8A-4147-A177-3AD203B41FA5}">
                      <a16:colId xmlns:a16="http://schemas.microsoft.com/office/drawing/2014/main" xmlns="" val="20000"/>
                    </a:ext>
                  </a:extLst>
                </a:gridCol>
              </a:tblGrid>
              <a:tr h="155243">
                <a:tc>
                  <a:txBody>
                    <a:bodyPr/>
                    <a:lstStyle/>
                    <a:p>
                      <a:pPr algn="ctr">
                        <a:lnSpc>
                          <a:spcPct val="100000"/>
                        </a:lnSpc>
                        <a:spcBef>
                          <a:spcPts val="600"/>
                        </a:spcBef>
                      </a:pPr>
                      <a:r>
                        <a:rPr lang="fr-FR" sz="1400" dirty="0">
                          <a:latin typeface="Calibri" pitchFamily="34" charset="0"/>
                        </a:rPr>
                        <a:t>Matériel</a:t>
                      </a:r>
                      <a:r>
                        <a:rPr lang="fr-FR" sz="1400" baseline="0" dirty="0">
                          <a:latin typeface="Calibri" pitchFamily="34" charset="0"/>
                        </a:rPr>
                        <a:t> nécessaire</a:t>
                      </a:r>
                      <a:endParaRPr lang="fr-FR" sz="1400" dirty="0">
                        <a:latin typeface="Calibri" pitchFamily="34" charset="0"/>
                      </a:endParaRPr>
                    </a:p>
                  </a:txBody>
                  <a:tcPr/>
                </a:tc>
                <a:extLst>
                  <a:ext uri="{0D108BD9-81ED-4DB2-BD59-A6C34878D82A}">
                    <a16:rowId xmlns:a16="http://schemas.microsoft.com/office/drawing/2014/main" xmlns="" val="10000"/>
                  </a:ext>
                </a:extLst>
              </a:tr>
              <a:tr h="139718">
                <a:tc>
                  <a:txBody>
                    <a:bodyPr/>
                    <a:lstStyle/>
                    <a:p>
                      <a:pPr algn="ctr">
                        <a:lnSpc>
                          <a:spcPct val="100000"/>
                        </a:lnSpc>
                        <a:spcBef>
                          <a:spcPts val="600"/>
                        </a:spcBef>
                      </a:pPr>
                      <a:r>
                        <a:rPr lang="fr-FR" sz="1200" b="1" dirty="0">
                          <a:latin typeface="Calibri" pitchFamily="34" charset="0"/>
                        </a:rPr>
                        <a:t>Pour </a:t>
                      </a:r>
                      <a:r>
                        <a:rPr lang="fr-FR" sz="1200" b="1" dirty="0" smtClean="0">
                          <a:latin typeface="Calibri" pitchFamily="34" charset="0"/>
                        </a:rPr>
                        <a:t>l’</a:t>
                      </a:r>
                      <a:r>
                        <a:rPr lang="fr-FR" sz="1200" b="1" dirty="0" err="1" smtClean="0">
                          <a:latin typeface="Calibri" pitchFamily="34" charset="0"/>
                        </a:rPr>
                        <a:t>enseignant.e</a:t>
                      </a:r>
                      <a:endParaRPr lang="fr-FR" sz="1200" b="1" dirty="0">
                        <a:latin typeface="Calibri" pitchFamily="34" charset="0"/>
                      </a:endParaRPr>
                    </a:p>
                  </a:txBody>
                  <a:tcPr/>
                </a:tc>
                <a:extLst>
                  <a:ext uri="{0D108BD9-81ED-4DB2-BD59-A6C34878D82A}">
                    <a16:rowId xmlns:a16="http://schemas.microsoft.com/office/drawing/2014/main" xmlns="" val="10001"/>
                  </a:ext>
                </a:extLst>
              </a:tr>
              <a:tr h="1195368">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fr-FR" sz="1200" baseline="0" dirty="0" smtClean="0">
                          <a:latin typeface="Calibri" pitchFamily="34" charset="0"/>
                          <a:hlinkClick r:id="rId7" action="ppaction://hlinksldjump"/>
                        </a:rPr>
                        <a:t>Fiches TNI 1 et 2</a:t>
                      </a:r>
                      <a:endParaRPr lang="fr-FR" sz="1200" baseline="0" dirty="0" smtClean="0">
                        <a:latin typeface="Calibri" pitchFamily="34" charset="0"/>
                      </a:endParaRPr>
                    </a:p>
                    <a:p>
                      <a:pPr algn="just">
                        <a:lnSpc>
                          <a:spcPct val="100000"/>
                        </a:lnSpc>
                        <a:spcBef>
                          <a:spcPts val="600"/>
                        </a:spcBef>
                      </a:pPr>
                      <a:r>
                        <a:rPr lang="fr-FR" sz="1200" dirty="0" smtClean="0">
                          <a:latin typeface="Calibri" pitchFamily="34" charset="0"/>
                        </a:rPr>
                        <a:t>Billes (10)</a:t>
                      </a:r>
                    </a:p>
                    <a:p>
                      <a:pPr algn="just">
                        <a:lnSpc>
                          <a:spcPct val="100000"/>
                        </a:lnSpc>
                        <a:spcBef>
                          <a:spcPts val="600"/>
                        </a:spcBef>
                      </a:pPr>
                      <a:r>
                        <a:rPr lang="fr-FR" sz="1200" dirty="0" smtClean="0">
                          <a:latin typeface="Calibri" pitchFamily="34" charset="0"/>
                        </a:rPr>
                        <a:t>Clous (10)</a:t>
                      </a:r>
                    </a:p>
                    <a:p>
                      <a:pPr algn="just">
                        <a:lnSpc>
                          <a:spcPct val="100000"/>
                        </a:lnSpc>
                        <a:spcBef>
                          <a:spcPts val="600"/>
                        </a:spcBef>
                      </a:pPr>
                      <a:r>
                        <a:rPr lang="fr-FR" sz="1200" dirty="0" smtClean="0">
                          <a:latin typeface="Calibri" pitchFamily="34" charset="0"/>
                        </a:rPr>
                        <a:t>Vis (10)</a:t>
                      </a:r>
                    </a:p>
                    <a:p>
                      <a:pPr algn="just">
                        <a:lnSpc>
                          <a:spcPct val="100000"/>
                        </a:lnSpc>
                        <a:spcBef>
                          <a:spcPts val="600"/>
                        </a:spcBef>
                      </a:pPr>
                      <a:r>
                        <a:rPr lang="fr-FR" sz="1200" dirty="0" smtClean="0">
                          <a:latin typeface="Calibri" pitchFamily="34" charset="0"/>
                        </a:rPr>
                        <a:t>Riz (½ tasse )</a:t>
                      </a:r>
                    </a:p>
                    <a:p>
                      <a:pPr algn="just">
                        <a:lnSpc>
                          <a:spcPct val="100000"/>
                        </a:lnSpc>
                        <a:spcBef>
                          <a:spcPts val="600"/>
                        </a:spcBef>
                      </a:pPr>
                      <a:r>
                        <a:rPr lang="fr-FR" sz="1200" dirty="0" smtClean="0">
                          <a:latin typeface="Calibri" pitchFamily="34" charset="0"/>
                        </a:rPr>
                        <a:t>Bouchons de liège (10)</a:t>
                      </a:r>
                    </a:p>
                    <a:p>
                      <a:pPr algn="just">
                        <a:lnSpc>
                          <a:spcPct val="100000"/>
                        </a:lnSpc>
                        <a:spcBef>
                          <a:spcPts val="600"/>
                        </a:spcBef>
                      </a:pPr>
                      <a:r>
                        <a:rPr lang="fr-FR" sz="1200" dirty="0" smtClean="0">
                          <a:latin typeface="Calibri" pitchFamily="34" charset="0"/>
                        </a:rPr>
                        <a:t>Aiguilles (10)</a:t>
                      </a:r>
                    </a:p>
                    <a:p>
                      <a:pPr algn="just">
                        <a:lnSpc>
                          <a:spcPct val="100000"/>
                        </a:lnSpc>
                        <a:spcBef>
                          <a:spcPts val="600"/>
                        </a:spcBef>
                      </a:pPr>
                      <a:r>
                        <a:rPr lang="fr-FR" sz="1200" dirty="0" smtClean="0">
                          <a:latin typeface="Calibri" pitchFamily="34" charset="0"/>
                        </a:rPr>
                        <a:t>Morceaux</a:t>
                      </a:r>
                      <a:r>
                        <a:rPr lang="fr-FR" sz="1200" baseline="0" dirty="0" smtClean="0">
                          <a:latin typeface="Calibri" pitchFamily="34" charset="0"/>
                        </a:rPr>
                        <a:t> de bois (10)</a:t>
                      </a:r>
                    </a:p>
                  </a:txBody>
                  <a:tcPr/>
                </a:tc>
                <a:extLst>
                  <a:ext uri="{0D108BD9-81ED-4DB2-BD59-A6C34878D82A}">
                    <a16:rowId xmlns:a16="http://schemas.microsoft.com/office/drawing/2014/main" xmlns="" val="10002"/>
                  </a:ext>
                </a:extLst>
              </a:tr>
              <a:tr h="139718">
                <a:tc>
                  <a:txBody>
                    <a:bodyPr/>
                    <a:lstStyle/>
                    <a:p>
                      <a:pPr algn="ctr">
                        <a:lnSpc>
                          <a:spcPct val="100000"/>
                        </a:lnSpc>
                        <a:spcBef>
                          <a:spcPts val="600"/>
                        </a:spcBef>
                      </a:pPr>
                      <a:r>
                        <a:rPr lang="fr-FR" sz="1200" b="1" dirty="0">
                          <a:latin typeface="Calibri" pitchFamily="34" charset="0"/>
                        </a:rPr>
                        <a:t>Par équipe de 3</a:t>
                      </a:r>
                    </a:p>
                  </a:txBody>
                  <a:tcPr/>
                </a:tc>
                <a:extLst>
                  <a:ext uri="{0D108BD9-81ED-4DB2-BD59-A6C34878D82A}">
                    <a16:rowId xmlns:a16="http://schemas.microsoft.com/office/drawing/2014/main" xmlns="" val="10003"/>
                  </a:ext>
                </a:extLst>
              </a:tr>
              <a:tr h="1117746">
                <a:tc>
                  <a:txBody>
                    <a:bodyPr/>
                    <a:lstStyle/>
                    <a:p>
                      <a:pPr algn="just">
                        <a:lnSpc>
                          <a:spcPct val="100000"/>
                        </a:lnSpc>
                        <a:spcBef>
                          <a:spcPts val="600"/>
                        </a:spcBef>
                      </a:pPr>
                      <a:r>
                        <a:rPr lang="fr-FR" sz="1200" dirty="0" smtClean="0">
                          <a:latin typeface="Calibri" pitchFamily="34" charset="0"/>
                        </a:rPr>
                        <a:t>Pince </a:t>
                      </a:r>
                      <a:r>
                        <a:rPr lang="fr-FR" sz="1200" dirty="0">
                          <a:latin typeface="Calibri" pitchFamily="34" charset="0"/>
                        </a:rPr>
                        <a:t>à thé</a:t>
                      </a:r>
                    </a:p>
                    <a:p>
                      <a:pPr algn="just">
                        <a:lnSpc>
                          <a:spcPct val="100000"/>
                        </a:lnSpc>
                        <a:spcBef>
                          <a:spcPts val="600"/>
                        </a:spcBef>
                      </a:pPr>
                      <a:r>
                        <a:rPr lang="fr-FR" sz="1200" dirty="0">
                          <a:latin typeface="Calibri" pitchFamily="34" charset="0"/>
                        </a:rPr>
                        <a:t>Pince à épiler </a:t>
                      </a:r>
                      <a:r>
                        <a:rPr lang="fr-FR" sz="1000" dirty="0">
                          <a:latin typeface="Calibri" pitchFamily="34" charset="0"/>
                        </a:rPr>
                        <a:t>(droite ou crochue)</a:t>
                      </a:r>
                    </a:p>
                    <a:p>
                      <a:pPr algn="just">
                        <a:lnSpc>
                          <a:spcPct val="100000"/>
                        </a:lnSpc>
                        <a:spcBef>
                          <a:spcPts val="600"/>
                        </a:spcBef>
                      </a:pPr>
                      <a:r>
                        <a:rPr lang="fr-FR" sz="1200" dirty="0">
                          <a:latin typeface="Calibri" pitchFamily="34" charset="0"/>
                        </a:rPr>
                        <a:t>Pince à </a:t>
                      </a:r>
                      <a:r>
                        <a:rPr lang="fr-FR" sz="1200" dirty="0" smtClean="0">
                          <a:latin typeface="Calibri" pitchFamily="34" charset="0"/>
                        </a:rPr>
                        <a:t>salade </a:t>
                      </a:r>
                      <a:r>
                        <a:rPr lang="fr-FR" sz="1200" i="1" dirty="0" smtClean="0">
                          <a:latin typeface="Calibri" pitchFamily="34" charset="0"/>
                        </a:rPr>
                        <a:t>ou</a:t>
                      </a:r>
                      <a:r>
                        <a:rPr lang="fr-FR" sz="1200" dirty="0" smtClean="0">
                          <a:latin typeface="Calibri" pitchFamily="34" charset="0"/>
                        </a:rPr>
                        <a:t> pince </a:t>
                      </a:r>
                      <a:r>
                        <a:rPr lang="fr-FR" sz="1200" dirty="0">
                          <a:latin typeface="Calibri" pitchFamily="34" charset="0"/>
                        </a:rPr>
                        <a:t>à linge</a:t>
                      </a:r>
                    </a:p>
                    <a:p>
                      <a:pPr algn="just">
                        <a:lnSpc>
                          <a:spcPct val="100000"/>
                        </a:lnSpc>
                        <a:spcBef>
                          <a:spcPts val="600"/>
                        </a:spcBef>
                      </a:pPr>
                      <a:r>
                        <a:rPr lang="fr-FR" sz="1200" dirty="0" smtClean="0">
                          <a:latin typeface="Calibri" pitchFamily="34" charset="0"/>
                        </a:rPr>
                        <a:t>Récipients de plastique (3)</a:t>
                      </a:r>
                      <a:endParaRPr lang="fr-FR" sz="1200" dirty="0">
                        <a:latin typeface="Calibri" pitchFamily="34" charset="0"/>
                      </a:endParaRPr>
                    </a:p>
                    <a:p>
                      <a:pPr algn="just">
                        <a:lnSpc>
                          <a:spcPct val="100000"/>
                        </a:lnSpc>
                        <a:spcBef>
                          <a:spcPts val="600"/>
                        </a:spcBef>
                      </a:pPr>
                      <a:r>
                        <a:rPr lang="fr-FR" sz="1200" dirty="0" smtClean="0">
                          <a:latin typeface="Calibri" pitchFamily="34" charset="0"/>
                        </a:rPr>
                        <a:t>Assiette</a:t>
                      </a:r>
                      <a:r>
                        <a:rPr lang="fr-FR" sz="1200" baseline="0" dirty="0" smtClean="0">
                          <a:latin typeface="Calibri" pitchFamily="34" charset="0"/>
                        </a:rPr>
                        <a:t> </a:t>
                      </a:r>
                      <a:r>
                        <a:rPr lang="fr-FR" sz="1200" baseline="0" dirty="0">
                          <a:latin typeface="Calibri" pitchFamily="34" charset="0"/>
                        </a:rPr>
                        <a:t>en </a:t>
                      </a:r>
                      <a:r>
                        <a:rPr lang="fr-FR" sz="1200" baseline="0" dirty="0" smtClean="0">
                          <a:latin typeface="Calibri" pitchFamily="34" charset="0"/>
                        </a:rPr>
                        <a:t>aluminium (avec items – voir page suivante)</a:t>
                      </a:r>
                      <a:endParaRPr lang="fr-FR" sz="1200" dirty="0">
                        <a:latin typeface="Calibri" pitchFamily="34" charset="0"/>
                      </a:endParaRPr>
                    </a:p>
                  </a:txBody>
                  <a:tcPr/>
                </a:tc>
                <a:extLst>
                  <a:ext uri="{0D108BD9-81ED-4DB2-BD59-A6C34878D82A}">
                    <a16:rowId xmlns:a16="http://schemas.microsoft.com/office/drawing/2014/main" xmlns="" val="10004"/>
                  </a:ext>
                </a:extLst>
              </a:tr>
              <a:tr h="139718">
                <a:tc>
                  <a:txBody>
                    <a:bodyPr/>
                    <a:lstStyle/>
                    <a:p>
                      <a:pPr algn="ctr">
                        <a:lnSpc>
                          <a:spcPct val="100000"/>
                        </a:lnSpc>
                        <a:spcBef>
                          <a:spcPts val="600"/>
                        </a:spcBef>
                      </a:pPr>
                      <a:r>
                        <a:rPr lang="fr-FR" sz="1200" b="1" dirty="0" smtClean="0">
                          <a:latin typeface="Calibri" pitchFamily="34" charset="0"/>
                        </a:rPr>
                        <a:t>Par élève</a:t>
                      </a:r>
                      <a:endParaRPr lang="fr-FR" sz="1200" b="1" dirty="0">
                        <a:latin typeface="Calibri" pitchFamily="34" charset="0"/>
                      </a:endParaRPr>
                    </a:p>
                  </a:txBody>
                  <a:tcPr/>
                </a:tc>
              </a:tr>
              <a:tr h="271674">
                <a:tc>
                  <a:txBody>
                    <a:bodyPr/>
                    <a:lstStyle/>
                    <a:p>
                      <a:pPr algn="just">
                        <a:lnSpc>
                          <a:spcPct val="100000"/>
                        </a:lnSpc>
                        <a:spcBef>
                          <a:spcPts val="600"/>
                        </a:spcBef>
                      </a:pPr>
                      <a:r>
                        <a:rPr lang="fr-FR" sz="1200" dirty="0" smtClean="0">
                          <a:latin typeface="Calibri" pitchFamily="34" charset="0"/>
                          <a:hlinkClick r:id="rId8" action="ppaction://hlinksldjump"/>
                        </a:rPr>
                        <a:t>Fiches d’activité A</a:t>
                      </a:r>
                      <a:endParaRPr lang="fr-FR" sz="1200" dirty="0" smtClean="0">
                        <a:latin typeface="Calibri" pitchFamily="34" charset="0"/>
                      </a:endParaRPr>
                    </a:p>
                    <a:p>
                      <a:pPr algn="just">
                        <a:lnSpc>
                          <a:spcPct val="100000"/>
                        </a:lnSpc>
                        <a:spcBef>
                          <a:spcPts val="600"/>
                        </a:spcBef>
                      </a:pPr>
                      <a:r>
                        <a:rPr lang="fr-FR" sz="1200" dirty="0" smtClean="0">
                          <a:latin typeface="Calibri" pitchFamily="34" charset="0"/>
                        </a:rPr>
                        <a:t>Crayon</a:t>
                      </a:r>
                      <a:endParaRPr lang="fr-FR" sz="1200" dirty="0">
                        <a:latin typeface="Calibri" pitchFamily="34" charset="0"/>
                      </a:endParaRPr>
                    </a:p>
                  </a:txBody>
                  <a:tcPr/>
                </a:tc>
              </a:tr>
            </a:tbl>
          </a:graphicData>
        </a:graphic>
      </p:graphicFrame>
      <p:pic>
        <p:nvPicPr>
          <p:cNvPr id="8" name="Image 7" descr="Cover_4-Adaptation_au_milieu.png"/>
          <p:cNvPicPr>
            <a:picLocks noChangeAspect="1"/>
          </p:cNvPicPr>
          <p:nvPr/>
        </p:nvPicPr>
        <p:blipFill>
          <a:blip r:embed="rId9"/>
          <a:stretch>
            <a:fillRect/>
          </a:stretch>
        </p:blipFill>
        <p:spPr>
          <a:xfrm>
            <a:off x="5113020" y="-1926"/>
            <a:ext cx="1744980" cy="1744980"/>
          </a:xfrm>
          <a:prstGeom prst="rect">
            <a:avLst/>
          </a:prstGeom>
        </p:spPr>
      </p:pic>
    </p:spTree>
    <p:extLst>
      <p:ext uri="{BB962C8B-B14F-4D97-AF65-F5344CB8AC3E}">
        <p14:creationId xmlns:p14="http://schemas.microsoft.com/office/powerpoint/2010/main" xmlns="" val="29504074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custDataLst>
              <p:tags r:id="rId1"/>
            </p:custDataLst>
          </p:nvPr>
        </p:nvSpPr>
        <p:spPr>
          <a:xfrm>
            <a:off x="5745708" y="8006313"/>
            <a:ext cx="1112292" cy="1135797"/>
          </a:xfrm>
        </p:spPr>
        <p:txBody>
          <a:bodyPr/>
          <a:lstStyle/>
          <a:p>
            <a:fld id="{027FB875-5C85-AB42-9DC5-178568A424B8}" type="slidenum">
              <a:rPr lang="en-US" smtClean="0"/>
              <a:pPr/>
              <a:t>8</a:t>
            </a:fld>
            <a:endParaRPr lang="en-US" dirty="0"/>
          </a:p>
        </p:txBody>
      </p:sp>
      <p:sp>
        <p:nvSpPr>
          <p:cNvPr id="15" name="Content Placeholder 4"/>
          <p:cNvSpPr>
            <a:spLocks noGrp="1"/>
          </p:cNvSpPr>
          <p:nvPr>
            <p:ph sz="half" idx="1"/>
            <p:custDataLst>
              <p:tags r:id="rId2"/>
            </p:custDataLst>
          </p:nvPr>
        </p:nvSpPr>
        <p:spPr>
          <a:xfrm>
            <a:off x="66675" y="1295400"/>
            <a:ext cx="6724650" cy="7741920"/>
          </a:xfrm>
          <a:noFill/>
        </p:spPr>
        <p:style>
          <a:lnRef idx="2">
            <a:schemeClr val="accent1"/>
          </a:lnRef>
          <a:fillRef idx="1">
            <a:schemeClr val="lt1"/>
          </a:fillRef>
          <a:effectRef idx="0">
            <a:schemeClr val="accent1"/>
          </a:effectRef>
          <a:fontRef idx="minor">
            <a:schemeClr val="dk1"/>
          </a:fontRef>
        </p:style>
        <p:txBody>
          <a:bodyPr>
            <a:noAutofit/>
          </a:bodyPr>
          <a:lstStyle/>
          <a:p>
            <a:pPr marL="0" lvl="0" indent="0" algn="just">
              <a:spcBef>
                <a:spcPts val="0"/>
              </a:spcBef>
              <a:buNone/>
              <a:tabLst>
                <a:tab pos="88900" algn="l"/>
                <a:tab pos="622300" algn="l"/>
              </a:tabLst>
            </a:pPr>
            <a:r>
              <a:rPr lang="fr-CA" sz="2400" i="1" dirty="0" smtClean="0">
                <a:latin typeface="Calibri" pitchFamily="34" charset="0"/>
                <a:cs typeface="Calibri" pitchFamily="34" charset="0"/>
              </a:rPr>
              <a:t>Le jeu des oiseaux</a:t>
            </a:r>
          </a:p>
          <a:p>
            <a:pPr marL="0" lvl="0" indent="0" algn="ctr">
              <a:spcBef>
                <a:spcPts val="600"/>
              </a:spcBef>
              <a:buNone/>
              <a:tabLst>
                <a:tab pos="88900" algn="l"/>
                <a:tab pos="622300" algn="l"/>
              </a:tabLst>
            </a:pPr>
            <a:r>
              <a:rPr lang="fr-CA" sz="1200" b="1" i="1" dirty="0" smtClean="0">
                <a:latin typeface="Calibri" pitchFamily="34" charset="0"/>
                <a:cs typeface="Calibri" pitchFamily="34" charset="0"/>
              </a:rPr>
              <a:t>« Nous allons jouer à un petit jeu. Vous serez des oiseaux avec des becs différents. Il y aura des objets à ramasser avec vos becs. Ce sera à celui qui aura attrapé le plus d’objets. »</a:t>
            </a:r>
          </a:p>
          <a:p>
            <a:pPr marL="0" lvl="0" indent="0" algn="just">
              <a:spcBef>
                <a:spcPts val="600"/>
              </a:spcBef>
              <a:buNone/>
              <a:tabLst>
                <a:tab pos="88900" algn="l"/>
                <a:tab pos="622300" algn="l"/>
              </a:tabLst>
            </a:pPr>
            <a:r>
              <a:rPr lang="fr-CA" sz="1200" dirty="0" smtClean="0">
                <a:latin typeface="Calibri" pitchFamily="34" charset="0"/>
                <a:cs typeface="Calibri" pitchFamily="34" charset="0"/>
              </a:rPr>
              <a:t>Expliquer les règles </a:t>
            </a:r>
            <a:r>
              <a:rPr lang="fr-CA" sz="1200" i="1" dirty="0" smtClean="0">
                <a:latin typeface="Calibri" pitchFamily="34" charset="0"/>
                <a:cs typeface="Calibri" pitchFamily="34" charset="0"/>
              </a:rPr>
              <a:t>avant</a:t>
            </a:r>
            <a:r>
              <a:rPr lang="fr-CA" sz="1200" dirty="0" smtClean="0">
                <a:latin typeface="Calibri" pitchFamily="34" charset="0"/>
                <a:cs typeface="Calibri" pitchFamily="34" charset="0"/>
              </a:rPr>
              <a:t> de distribuer le matériel :</a:t>
            </a:r>
          </a:p>
          <a:p>
            <a:pPr lvl="0" algn="just">
              <a:spcBef>
                <a:spcPts val="600"/>
              </a:spcBef>
              <a:buFont typeface="Arial" pitchFamily="34" charset="0"/>
              <a:buChar char="•"/>
              <a:tabLst>
                <a:tab pos="88900" algn="l"/>
                <a:tab pos="622300" algn="l"/>
              </a:tabLst>
            </a:pPr>
            <a:r>
              <a:rPr lang="fr-CA" sz="1200" dirty="0" smtClean="0">
                <a:latin typeface="Calibri" pitchFamily="34" charset="0"/>
                <a:cs typeface="Calibri" pitchFamily="34" charset="0"/>
              </a:rPr>
              <a:t>Les élèves vont jouer en groupes de 3 (dans la mesure du possible).</a:t>
            </a:r>
          </a:p>
          <a:p>
            <a:pPr lvl="0" algn="just">
              <a:spcBef>
                <a:spcPts val="600"/>
              </a:spcBef>
              <a:buFont typeface="Arial" pitchFamily="34" charset="0"/>
              <a:buChar char="•"/>
              <a:tabLst>
                <a:tab pos="88900" algn="l"/>
                <a:tab pos="622300" algn="l"/>
              </a:tabLst>
            </a:pPr>
            <a:r>
              <a:rPr lang="fr-CA" sz="1200" dirty="0" smtClean="0">
                <a:latin typeface="Calibri" pitchFamily="34" charset="0"/>
                <a:cs typeface="Calibri" pitchFamily="34" charset="0"/>
              </a:rPr>
              <a:t>Chaque élève aura une pince différente. </a:t>
            </a:r>
            <a:r>
              <a:rPr lang="fr-CA" sz="1200" dirty="0" smtClean="0">
                <a:solidFill>
                  <a:prstClr val="black"/>
                </a:solidFill>
                <a:latin typeface="Calibri" pitchFamily="34" charset="0"/>
                <a:cs typeface="Calibri" pitchFamily="34" charset="0"/>
              </a:rPr>
              <a:t>Ces pinces </a:t>
            </a:r>
            <a:r>
              <a:rPr lang="fr-CA" sz="1200" dirty="0">
                <a:solidFill>
                  <a:prstClr val="black"/>
                </a:solidFill>
                <a:latin typeface="Calibri" pitchFamily="34" charset="0"/>
                <a:cs typeface="Calibri" pitchFamily="34" charset="0"/>
              </a:rPr>
              <a:t>représentent </a:t>
            </a:r>
            <a:r>
              <a:rPr lang="fr-CA" sz="1200" dirty="0" smtClean="0">
                <a:solidFill>
                  <a:prstClr val="black"/>
                </a:solidFill>
                <a:latin typeface="Calibri" pitchFamily="34" charset="0"/>
                <a:cs typeface="Calibri" pitchFamily="34" charset="0"/>
              </a:rPr>
              <a:t>les </a:t>
            </a:r>
            <a:r>
              <a:rPr lang="fr-CA" sz="1200" dirty="0">
                <a:solidFill>
                  <a:prstClr val="black"/>
                </a:solidFill>
                <a:latin typeface="Calibri" pitchFamily="34" charset="0"/>
                <a:cs typeface="Calibri" pitchFamily="34" charset="0"/>
              </a:rPr>
              <a:t>becs </a:t>
            </a:r>
            <a:r>
              <a:rPr lang="fr-CA" sz="1200" dirty="0" smtClean="0">
                <a:solidFill>
                  <a:prstClr val="black"/>
                </a:solidFill>
                <a:latin typeface="Calibri" pitchFamily="34" charset="0"/>
                <a:cs typeface="Calibri" pitchFamily="34" charset="0"/>
              </a:rPr>
              <a:t>de différents oiseaux.</a:t>
            </a:r>
          </a:p>
          <a:p>
            <a:pPr lvl="0" algn="just">
              <a:spcBef>
                <a:spcPts val="600"/>
              </a:spcBef>
              <a:buFont typeface="Arial" pitchFamily="34" charset="0"/>
              <a:buChar char="•"/>
              <a:tabLst>
                <a:tab pos="88900" algn="l"/>
                <a:tab pos="622300" algn="l"/>
              </a:tabLst>
            </a:pPr>
            <a:r>
              <a:rPr lang="fr-CA" sz="1200" dirty="0" smtClean="0">
                <a:solidFill>
                  <a:prstClr val="black"/>
                </a:solidFill>
                <a:latin typeface="Calibri" pitchFamily="34" charset="0"/>
                <a:cs typeface="Calibri" pitchFamily="34" charset="0"/>
              </a:rPr>
              <a:t>Au milieu de chaque groupe de 3 sera déposée une assiette en aluminium (sur une table); dans ces assiettes se trouveront des objets de formes et de tailles différentes.</a:t>
            </a:r>
          </a:p>
          <a:p>
            <a:pPr lvl="0" algn="just">
              <a:spcBef>
                <a:spcPts val="600"/>
              </a:spcBef>
              <a:buFont typeface="Arial" pitchFamily="34" charset="0"/>
              <a:buChar char="•"/>
              <a:tabLst>
                <a:tab pos="88900" algn="l"/>
                <a:tab pos="622300" algn="l"/>
              </a:tabLst>
            </a:pPr>
            <a:r>
              <a:rPr lang="fr-CA" sz="1200" dirty="0" smtClean="0">
                <a:solidFill>
                  <a:prstClr val="black"/>
                </a:solidFill>
                <a:latin typeface="Calibri" pitchFamily="34" charset="0"/>
                <a:cs typeface="Calibri" pitchFamily="34" charset="0"/>
              </a:rPr>
              <a:t>Chaque élève aura aussi un contenant en plastique. Le but du jeu est de ramasser le plus d’objets possible, </a:t>
            </a:r>
            <a:r>
              <a:rPr lang="fr-CA" sz="1200" b="1" dirty="0" smtClean="0">
                <a:solidFill>
                  <a:prstClr val="black"/>
                </a:solidFill>
                <a:latin typeface="Calibri" pitchFamily="34" charset="0"/>
                <a:cs typeface="Calibri" pitchFamily="34" charset="0"/>
              </a:rPr>
              <a:t>avec sa pince</a:t>
            </a:r>
            <a:r>
              <a:rPr lang="fr-CA" sz="1200" dirty="0" smtClean="0">
                <a:solidFill>
                  <a:prstClr val="black"/>
                </a:solidFill>
                <a:latin typeface="Calibri" pitchFamily="34" charset="0"/>
                <a:cs typeface="Calibri" pitchFamily="34" charset="0"/>
              </a:rPr>
              <a:t>, et de les déposer dans son contenant.</a:t>
            </a:r>
          </a:p>
          <a:p>
            <a:pPr lvl="0" algn="just">
              <a:spcBef>
                <a:spcPts val="600"/>
              </a:spcBef>
              <a:buFont typeface="Arial" pitchFamily="34" charset="0"/>
              <a:buChar char="•"/>
              <a:tabLst>
                <a:tab pos="88900" algn="l"/>
                <a:tab pos="622300" algn="l"/>
              </a:tabLst>
            </a:pPr>
            <a:r>
              <a:rPr lang="fr-CA" sz="1200" dirty="0" smtClean="0">
                <a:solidFill>
                  <a:prstClr val="black"/>
                </a:solidFill>
                <a:latin typeface="Calibri" pitchFamily="34" charset="0"/>
                <a:cs typeface="Calibri" pitchFamily="34" charset="0"/>
              </a:rPr>
              <a:t>Règles importantes : 1) Une </a:t>
            </a:r>
            <a:r>
              <a:rPr lang="fr-CA" sz="1200" dirty="0">
                <a:solidFill>
                  <a:prstClr val="black"/>
                </a:solidFill>
                <a:latin typeface="Calibri" pitchFamily="34" charset="0"/>
                <a:cs typeface="Calibri" pitchFamily="34" charset="0"/>
              </a:rPr>
              <a:t>main dans le dos et </a:t>
            </a:r>
            <a:r>
              <a:rPr lang="fr-CA" sz="1200" dirty="0" smtClean="0">
                <a:solidFill>
                  <a:prstClr val="black"/>
                </a:solidFill>
                <a:latin typeface="Calibri" pitchFamily="34" charset="0"/>
                <a:cs typeface="Calibri" pitchFamily="34" charset="0"/>
              </a:rPr>
              <a:t>sa pince </a:t>
            </a:r>
            <a:r>
              <a:rPr lang="fr-CA" sz="1200" dirty="0">
                <a:solidFill>
                  <a:prstClr val="black"/>
                </a:solidFill>
                <a:latin typeface="Calibri" pitchFamily="34" charset="0"/>
                <a:cs typeface="Calibri" pitchFamily="34" charset="0"/>
              </a:rPr>
              <a:t>dans l’autre </a:t>
            </a:r>
            <a:r>
              <a:rPr lang="fr-CA" sz="1200" dirty="0" smtClean="0">
                <a:solidFill>
                  <a:prstClr val="black"/>
                </a:solidFill>
                <a:latin typeface="Calibri" pitchFamily="34" charset="0"/>
                <a:cs typeface="Calibri" pitchFamily="34" charset="0"/>
              </a:rPr>
              <a:t>main, 2) Il </a:t>
            </a:r>
            <a:r>
              <a:rPr lang="fr-CA" sz="1200" dirty="0">
                <a:solidFill>
                  <a:prstClr val="black"/>
                </a:solidFill>
                <a:latin typeface="Calibri" pitchFamily="34" charset="0"/>
                <a:cs typeface="Calibri" pitchFamily="34" charset="0"/>
              </a:rPr>
              <a:t>est interdit de voler </a:t>
            </a:r>
            <a:r>
              <a:rPr lang="fr-CA" sz="1200" dirty="0" smtClean="0">
                <a:solidFill>
                  <a:prstClr val="black"/>
                </a:solidFill>
                <a:latin typeface="Calibri" pitchFamily="34" charset="0"/>
                <a:cs typeface="Calibri" pitchFamily="34" charset="0"/>
              </a:rPr>
              <a:t>les objets d’un autre (dans son récipient), et 3) </a:t>
            </a:r>
            <a:r>
              <a:rPr lang="fr-CA" sz="1200" dirty="0">
                <a:solidFill>
                  <a:prstClr val="black"/>
                </a:solidFill>
                <a:latin typeface="Calibri" pitchFamily="34" charset="0"/>
                <a:cs typeface="Calibri" pitchFamily="34" charset="0"/>
              </a:rPr>
              <a:t>Si un objet tombe </a:t>
            </a:r>
            <a:r>
              <a:rPr lang="fr-CA" sz="1200" dirty="0" smtClean="0">
                <a:solidFill>
                  <a:prstClr val="black"/>
                </a:solidFill>
                <a:latin typeface="Calibri" pitchFamily="34" charset="0"/>
                <a:cs typeface="Calibri" pitchFamily="34" charset="0"/>
              </a:rPr>
              <a:t>sur la table, </a:t>
            </a:r>
            <a:r>
              <a:rPr lang="fr-CA" sz="1200" dirty="0">
                <a:solidFill>
                  <a:prstClr val="black"/>
                </a:solidFill>
                <a:latin typeface="Calibri" pitchFamily="34" charset="0"/>
                <a:cs typeface="Calibri" pitchFamily="34" charset="0"/>
              </a:rPr>
              <a:t>l’objet est remis dans l’assiette </a:t>
            </a:r>
            <a:r>
              <a:rPr lang="fr-CA" sz="1200" dirty="0" smtClean="0">
                <a:solidFill>
                  <a:prstClr val="black"/>
                </a:solidFill>
                <a:latin typeface="Calibri" pitchFamily="34" charset="0"/>
                <a:cs typeface="Calibri" pitchFamily="34" charset="0"/>
              </a:rPr>
              <a:t>centrale, pas dans son récipient (c’est le seul moment où on peut utiliser sa main libre !).</a:t>
            </a:r>
          </a:p>
          <a:p>
            <a:pPr marL="0" lvl="0" indent="0" algn="just">
              <a:spcBef>
                <a:spcPts val="600"/>
              </a:spcBef>
              <a:buNone/>
              <a:tabLst>
                <a:tab pos="88900" algn="l"/>
                <a:tab pos="622300" algn="l"/>
              </a:tabLst>
            </a:pPr>
            <a:r>
              <a:rPr lang="fr-CA" sz="1400" b="1" dirty="0" smtClean="0">
                <a:solidFill>
                  <a:prstClr val="black"/>
                </a:solidFill>
                <a:latin typeface="Calibri" pitchFamily="34" charset="0"/>
                <a:cs typeface="Calibri" pitchFamily="34" charset="0"/>
              </a:rPr>
              <a:t>Déroulement du jeu</a:t>
            </a:r>
            <a:endParaRPr lang="fr-CA" sz="1400" b="1" dirty="0">
              <a:solidFill>
                <a:prstClr val="black"/>
              </a:solidFill>
              <a:latin typeface="Calibri" pitchFamily="34" charset="0"/>
              <a:cs typeface="Calibri" pitchFamily="34" charset="0"/>
            </a:endParaRPr>
          </a:p>
          <a:p>
            <a:pPr algn="just">
              <a:spcBef>
                <a:spcPts val="600"/>
              </a:spcBef>
              <a:buFont typeface="+mj-lt"/>
              <a:buAutoNum type="arabicPeriod"/>
            </a:pPr>
            <a:r>
              <a:rPr lang="fr-CA" sz="1200" dirty="0" smtClean="0">
                <a:latin typeface="Calibri" pitchFamily="34" charset="0"/>
              </a:rPr>
              <a:t>Faire les équipes et distribuer le matériel.</a:t>
            </a:r>
          </a:p>
          <a:p>
            <a:pPr algn="just">
              <a:spcBef>
                <a:spcPts val="600"/>
              </a:spcBef>
              <a:buFont typeface="+mj-lt"/>
              <a:buAutoNum type="arabicPeriod"/>
            </a:pPr>
            <a:r>
              <a:rPr lang="fr-CA" sz="1200" dirty="0" smtClean="0">
                <a:latin typeface="Calibri" pitchFamily="34" charset="0"/>
              </a:rPr>
              <a:t>Organiser des rondes chronométrées. Par exemple, les élèves ont 1 minute pour attraper le plus d’objets possible.</a:t>
            </a:r>
          </a:p>
          <a:p>
            <a:pPr algn="just">
              <a:spcBef>
                <a:spcPts val="600"/>
              </a:spcBef>
              <a:buFont typeface="+mj-lt"/>
              <a:buAutoNum type="arabicPeriod"/>
            </a:pPr>
            <a:r>
              <a:rPr lang="fr-CA" sz="1200" dirty="0" smtClean="0">
                <a:latin typeface="Calibri" pitchFamily="34" charset="0"/>
              </a:rPr>
              <a:t>Après la première ronde, les élèves remettent tous les objets dans les assiettes puis les assiettes changent d’équipe. Faire une nouvelle ronde avec chaque nouvelle assiette, de manière à ce que les élèves puissent expérimenter avec tous les types d’objets.</a:t>
            </a:r>
          </a:p>
          <a:p>
            <a:pPr algn="just">
              <a:spcBef>
                <a:spcPts val="600"/>
              </a:spcBef>
              <a:buNone/>
            </a:pPr>
            <a:endParaRPr lang="fr-CA" sz="1200" dirty="0" smtClean="0">
              <a:latin typeface="Calibri" pitchFamily="34" charset="0"/>
            </a:endParaRPr>
          </a:p>
          <a:p>
            <a:pPr algn="just">
              <a:spcBef>
                <a:spcPts val="600"/>
              </a:spcBef>
              <a:buNone/>
            </a:pPr>
            <a:r>
              <a:rPr lang="fr-CA" sz="2400" i="1" dirty="0" smtClean="0">
                <a:latin typeface="Calibri" pitchFamily="34" charset="0"/>
              </a:rPr>
              <a:t>Retour et fiche d’activité</a:t>
            </a:r>
          </a:p>
          <a:p>
            <a:pPr algn="just">
              <a:spcBef>
                <a:spcPts val="600"/>
              </a:spcBef>
              <a:buFont typeface="+mj-lt"/>
              <a:buAutoNum type="arabicPeriod"/>
            </a:pPr>
            <a:r>
              <a:rPr lang="fr-CA" sz="1200" dirty="0" smtClean="0">
                <a:latin typeface="Calibri" pitchFamily="34" charset="0"/>
                <a:cs typeface="Calibri" pitchFamily="34" charset="0"/>
              </a:rPr>
              <a:t>Faire parler les élèves sur ce qu’ils viennent de vivre, les objets faciles à attraper avec telle ou telle pince, les objets difficiles.</a:t>
            </a:r>
          </a:p>
          <a:p>
            <a:pPr algn="just">
              <a:spcBef>
                <a:spcPts val="600"/>
              </a:spcBef>
              <a:buFont typeface="+mj-lt"/>
              <a:buAutoNum type="arabicPeriod"/>
            </a:pPr>
            <a:r>
              <a:rPr lang="fr-CA" sz="1200" dirty="0" smtClean="0">
                <a:latin typeface="Calibri" pitchFamily="34" charset="0"/>
                <a:cs typeface="Calibri" pitchFamily="34" charset="0"/>
              </a:rPr>
              <a:t>Demander aux élèves de faire un parallèle avec ce que vivent les oiseaux. </a:t>
            </a:r>
            <a:r>
              <a:rPr lang="fr-CA" sz="1200" b="1" i="1" dirty="0" smtClean="0">
                <a:latin typeface="Calibri" pitchFamily="34" charset="0"/>
                <a:cs typeface="Calibri" pitchFamily="34" charset="0"/>
              </a:rPr>
              <a:t>« Qu’est-ce que ce jeu cherchait à démontrer ? Qu’est-ce que les objets pouvaient bien représenter ? »</a:t>
            </a:r>
          </a:p>
          <a:p>
            <a:pPr algn="just">
              <a:spcBef>
                <a:spcPts val="600"/>
              </a:spcBef>
              <a:buFont typeface="+mj-lt"/>
              <a:buAutoNum type="arabicPeriod"/>
            </a:pPr>
            <a:r>
              <a:rPr lang="fr-CA" sz="1200" dirty="0" smtClean="0">
                <a:latin typeface="Calibri" pitchFamily="34" charset="0"/>
                <a:cs typeface="Calibri" pitchFamily="34" charset="0"/>
              </a:rPr>
              <a:t>Pour confirmer la réponse, montrer la </a:t>
            </a:r>
            <a:r>
              <a:rPr lang="fr-CA" sz="1200" b="1" dirty="0" smtClean="0">
                <a:latin typeface="Calibri" pitchFamily="34" charset="0"/>
                <a:cs typeface="Calibri" pitchFamily="34" charset="0"/>
              </a:rPr>
              <a:t>Fiche TNI-2. </a:t>
            </a:r>
            <a:r>
              <a:rPr lang="fr-CA" sz="1200" dirty="0" smtClean="0">
                <a:latin typeface="Calibri" pitchFamily="34" charset="0"/>
                <a:cs typeface="Calibri" pitchFamily="34" charset="0"/>
              </a:rPr>
              <a:t>Cette fiche établit un lien entre la forme des becs et </a:t>
            </a:r>
            <a:r>
              <a:rPr lang="fr-CA" sz="1200" i="1" dirty="0" smtClean="0">
                <a:latin typeface="Calibri" pitchFamily="34" charset="0"/>
                <a:cs typeface="Calibri" pitchFamily="34" charset="0"/>
              </a:rPr>
              <a:t>l’alimentation</a:t>
            </a:r>
            <a:r>
              <a:rPr lang="fr-CA" sz="1200" dirty="0" smtClean="0">
                <a:latin typeface="Calibri" pitchFamily="34" charset="0"/>
                <a:cs typeface="Calibri" pitchFamily="34" charset="0"/>
              </a:rPr>
              <a:t> des oiseaux.</a:t>
            </a:r>
            <a:endParaRPr lang="fr-CA" sz="1200" b="1" dirty="0" smtClean="0">
              <a:latin typeface="Calibri" pitchFamily="34" charset="0"/>
              <a:cs typeface="Calibri" pitchFamily="34" charset="0"/>
            </a:endParaRPr>
          </a:p>
          <a:p>
            <a:pPr algn="just">
              <a:spcBef>
                <a:spcPts val="600"/>
              </a:spcBef>
              <a:buFont typeface="+mj-lt"/>
              <a:buAutoNum type="arabicPeriod"/>
            </a:pPr>
            <a:r>
              <a:rPr lang="fr-CA" sz="1200" dirty="0" smtClean="0">
                <a:latin typeface="Calibri" pitchFamily="34" charset="0"/>
                <a:cs typeface="Calibri" pitchFamily="34" charset="0"/>
              </a:rPr>
              <a:t>Discuter du terme « </a:t>
            </a:r>
            <a:r>
              <a:rPr lang="fr-CA" sz="1200" i="1" dirty="0" smtClean="0">
                <a:latin typeface="Calibri" pitchFamily="34" charset="0"/>
                <a:cs typeface="Calibri" pitchFamily="34" charset="0"/>
              </a:rPr>
              <a:t>adaptation</a:t>
            </a:r>
            <a:r>
              <a:rPr lang="fr-CA" sz="1200" dirty="0" smtClean="0">
                <a:latin typeface="Calibri" pitchFamily="34" charset="0"/>
                <a:cs typeface="Calibri" pitchFamily="34" charset="0"/>
              </a:rPr>
              <a:t> » avec les élèves, pour en donner une définition (voir encart « Zone vocabulaire » en page 10).</a:t>
            </a:r>
          </a:p>
          <a:p>
            <a:pPr algn="just">
              <a:spcBef>
                <a:spcPts val="600"/>
              </a:spcBef>
              <a:buFont typeface="+mj-lt"/>
              <a:buAutoNum type="arabicPeriod"/>
            </a:pPr>
            <a:r>
              <a:rPr lang="fr-CA" sz="1200" dirty="0" smtClean="0">
                <a:latin typeface="Calibri" pitchFamily="34" charset="0"/>
                <a:cs typeface="Calibri" pitchFamily="34" charset="0"/>
              </a:rPr>
              <a:t>Distribuer et faire remplir la</a:t>
            </a:r>
            <a:r>
              <a:rPr lang="fr-CA" sz="1200" b="1" dirty="0" smtClean="0">
                <a:latin typeface="Calibri" pitchFamily="34" charset="0"/>
                <a:cs typeface="Calibri" pitchFamily="34" charset="0"/>
              </a:rPr>
              <a:t> Fiche d’activité A.</a:t>
            </a:r>
          </a:p>
          <a:p>
            <a:pPr algn="just">
              <a:spcBef>
                <a:spcPts val="600"/>
              </a:spcBef>
              <a:buNone/>
            </a:pPr>
            <a:endParaRPr lang="fr-CA" sz="1200" dirty="0" smtClean="0">
              <a:latin typeface="Calibri" pitchFamily="34" charset="0"/>
            </a:endParaRPr>
          </a:p>
          <a:p>
            <a:pPr algn="just">
              <a:spcBef>
                <a:spcPts val="600"/>
              </a:spcBef>
              <a:buNone/>
            </a:pPr>
            <a:endParaRPr lang="fr-CA" sz="1200" dirty="0" smtClean="0">
              <a:latin typeface="Calibri" pitchFamily="34" charset="0"/>
            </a:endParaRPr>
          </a:p>
          <a:p>
            <a:pPr algn="just">
              <a:spcBef>
                <a:spcPts val="600"/>
              </a:spcBef>
              <a:buNone/>
            </a:pPr>
            <a:endParaRPr lang="fr-CA" sz="1200" dirty="0" smtClean="0">
              <a:latin typeface="Calibri" pitchFamily="34" charset="0"/>
            </a:endParaRPr>
          </a:p>
        </p:txBody>
      </p:sp>
      <p:sp>
        <p:nvSpPr>
          <p:cNvPr id="6" name="Espace réservé du numéro de diapositive 1"/>
          <p:cNvSpPr txBox="1">
            <a:spLocks/>
          </p:cNvSpPr>
          <p:nvPr>
            <p:custDataLst>
              <p:tags r:id="rId3"/>
            </p:custDataLst>
          </p:nvPr>
        </p:nvSpPr>
        <p:spPr>
          <a:xfrm>
            <a:off x="5745708" y="8008203"/>
            <a:ext cx="1112292" cy="1135797"/>
          </a:xfrm>
          <a:prstGeom prst="rect">
            <a:avLst/>
          </a:prstGeom>
        </p:spPr>
        <p:txBody>
          <a:bodyPr vert="horz" lIns="91440" tIns="45720" rIns="91440" bIns="45720" rtlCol="0" anchor="ctr"/>
          <a:lstStyle>
            <a:defPPr>
              <a:defRPr lang="en-US"/>
            </a:defPPr>
            <a:lvl1pPr marL="0" algn="r" defTabSz="457200" rtl="0" eaLnBrk="1" latinLnBrk="0" hangingPunct="1">
              <a:defRPr sz="8200" kern="1200">
                <a:gradFill>
                  <a:gsLst>
                    <a:gs pos="0">
                      <a:schemeClr val="tx1">
                        <a:alpha val="10000"/>
                      </a:schemeClr>
                    </a:gs>
                    <a:gs pos="100000">
                      <a:schemeClr val="tx1">
                        <a:alpha val="10000"/>
                      </a:schemeClr>
                    </a:gs>
                  </a:gsLst>
                  <a:lin ang="5400000" scaled="0"/>
                </a:gradFill>
                <a:latin typeface="Impact"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027FB875-5C85-AB42-9DC5-178568A424B8}" type="slidenum">
              <a:rPr lang="en-US" smtClean="0"/>
              <a:pPr/>
              <a:t>8</a:t>
            </a:fld>
            <a:endParaRPr lang="en-US" dirty="0"/>
          </a:p>
        </p:txBody>
      </p:sp>
      <p:sp>
        <p:nvSpPr>
          <p:cNvPr id="9" name="Title 3"/>
          <p:cNvSpPr>
            <a:spLocks noGrp="1"/>
          </p:cNvSpPr>
          <p:nvPr>
            <p:ph type="title"/>
            <p:custDataLst>
              <p:tags r:id="rId4"/>
            </p:custDataLst>
          </p:nvPr>
        </p:nvSpPr>
        <p:spPr>
          <a:xfrm>
            <a:off x="6391" y="1761"/>
            <a:ext cx="4274057" cy="871396"/>
          </a:xfrm>
        </p:spPr>
        <p:txBody>
          <a:bodyPr/>
          <a:lstStyle/>
          <a:p>
            <a:pPr lvl="0" algn="l" defTabSz="457200">
              <a:spcBef>
                <a:spcPts val="0"/>
              </a:spcBef>
            </a:pPr>
            <a:r>
              <a:rPr lang="en-US" sz="3000" dirty="0" err="1" smtClean="0"/>
              <a:t>Amorce</a:t>
            </a:r>
            <a:r>
              <a:rPr lang="en-US" sz="3000" i="1" dirty="0" smtClean="0"/>
              <a:t/>
            </a:r>
            <a:br>
              <a:rPr lang="en-US" sz="3000" i="1" dirty="0" smtClean="0"/>
            </a:br>
            <a:r>
              <a:rPr lang="en-US" sz="2400" dirty="0" smtClean="0">
                <a:solidFill>
                  <a:prstClr val="black"/>
                </a:solidFill>
                <a:ea typeface="+mn-ea"/>
                <a:cs typeface="+mn-cs"/>
              </a:rPr>
              <a:t>1. Le </a:t>
            </a:r>
            <a:r>
              <a:rPr lang="en-US" sz="2400" dirty="0" err="1" smtClean="0">
                <a:solidFill>
                  <a:prstClr val="black"/>
                </a:solidFill>
                <a:ea typeface="+mn-ea"/>
                <a:cs typeface="+mn-cs"/>
              </a:rPr>
              <a:t>jeu</a:t>
            </a:r>
            <a:r>
              <a:rPr lang="en-US" sz="2400" dirty="0" smtClean="0">
                <a:solidFill>
                  <a:prstClr val="black"/>
                </a:solidFill>
                <a:ea typeface="+mn-ea"/>
                <a:cs typeface="+mn-cs"/>
              </a:rPr>
              <a:t> des </a:t>
            </a:r>
            <a:r>
              <a:rPr lang="en-US" sz="2400" dirty="0" err="1" smtClean="0">
                <a:solidFill>
                  <a:prstClr val="black"/>
                </a:solidFill>
                <a:ea typeface="+mn-ea"/>
                <a:cs typeface="+mn-cs"/>
              </a:rPr>
              <a:t>oiseaux</a:t>
            </a:r>
            <a:r>
              <a:rPr lang="fr-CA" sz="2400" dirty="0" smtClean="0">
                <a:solidFill>
                  <a:prstClr val="black"/>
                </a:solidFill>
                <a:ea typeface="+mn-ea"/>
                <a:cs typeface="+mn-cs"/>
              </a:rPr>
              <a:t> </a:t>
            </a:r>
            <a:r>
              <a:rPr lang="fr-CA" sz="1800" dirty="0" smtClean="0">
                <a:solidFill>
                  <a:prstClr val="black"/>
                </a:solidFill>
                <a:ea typeface="+mn-ea"/>
                <a:cs typeface="+mn-cs"/>
              </a:rPr>
              <a:t>(suite)</a:t>
            </a:r>
            <a:endParaRPr lang="en-US" sz="3000" i="1" dirty="0"/>
          </a:p>
        </p:txBody>
      </p:sp>
      <p:pic>
        <p:nvPicPr>
          <p:cNvPr id="8" name="Image 7" descr="Cover_4-Adaptation_au_milieu.png"/>
          <p:cNvPicPr>
            <a:picLocks noChangeAspect="1"/>
          </p:cNvPicPr>
          <p:nvPr/>
        </p:nvPicPr>
        <p:blipFill>
          <a:blip r:embed="rId6"/>
          <a:stretch>
            <a:fillRect/>
          </a:stretch>
        </p:blipFill>
        <p:spPr>
          <a:xfrm>
            <a:off x="5113020" y="-1926"/>
            <a:ext cx="1744980" cy="1744980"/>
          </a:xfrm>
          <a:prstGeom prst="rect">
            <a:avLst/>
          </a:prstGeom>
        </p:spPr>
      </p:pic>
    </p:spTree>
    <p:extLst>
      <p:ext uri="{BB962C8B-B14F-4D97-AF65-F5344CB8AC3E}">
        <p14:creationId xmlns:p14="http://schemas.microsoft.com/office/powerpoint/2010/main" xmlns="" val="29504074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4"/>
          <p:cNvSpPr>
            <a:spLocks noGrp="1"/>
          </p:cNvSpPr>
          <p:nvPr>
            <p:ph sz="half" idx="1"/>
            <p:custDataLst>
              <p:tags r:id="rId1"/>
            </p:custDataLst>
          </p:nvPr>
        </p:nvSpPr>
        <p:spPr>
          <a:xfrm>
            <a:off x="1744980" y="1299334"/>
            <a:ext cx="5067300" cy="7737986"/>
          </a:xfrm>
          <a:noFill/>
        </p:spPr>
        <p:style>
          <a:lnRef idx="2">
            <a:schemeClr val="accent1"/>
          </a:lnRef>
          <a:fillRef idx="1">
            <a:schemeClr val="lt1"/>
          </a:fillRef>
          <a:effectRef idx="0">
            <a:schemeClr val="accent1"/>
          </a:effectRef>
          <a:fontRef idx="minor">
            <a:schemeClr val="dk1"/>
          </a:fontRef>
        </p:style>
        <p:txBody>
          <a:bodyPr vert="horz" lIns="91440" tIns="45720" rIns="91440" bIns="45720" rtlCol="0" anchor="t">
            <a:normAutofit/>
          </a:bodyPr>
          <a:lstStyle/>
          <a:p>
            <a:pPr marL="0" indent="0" algn="just">
              <a:spcBef>
                <a:spcPts val="600"/>
              </a:spcBef>
              <a:buNone/>
            </a:pPr>
            <a:r>
              <a:rPr lang="fr-CA" sz="2400" i="1" dirty="0" smtClean="0">
                <a:latin typeface="Calibri" pitchFamily="34" charset="0"/>
              </a:rPr>
              <a:t>Vue d’ensemble</a:t>
            </a:r>
          </a:p>
          <a:p>
            <a:pPr marL="0" indent="0" algn="just">
              <a:spcBef>
                <a:spcPts val="600"/>
              </a:spcBef>
              <a:buNone/>
            </a:pPr>
            <a:r>
              <a:rPr lang="fr-CA" sz="1200" dirty="0" smtClean="0">
                <a:solidFill>
                  <a:schemeClr val="tx1"/>
                </a:solidFill>
                <a:latin typeface="Calibri" pitchFamily="34" charset="0"/>
                <a:cs typeface="Calibri" pitchFamily="34" charset="0"/>
              </a:rPr>
              <a:t>Avec une activité sur les pattes d’ours, les élèves approfondissent leur compréhension du lien entre caractéristiques morphologiques et adaptation au milieu.</a:t>
            </a:r>
          </a:p>
          <a:p>
            <a:pPr marL="0" indent="0" algn="just">
              <a:spcBef>
                <a:spcPts val="600"/>
              </a:spcBef>
              <a:buNone/>
            </a:pPr>
            <a:r>
              <a:rPr lang="fr-CA" sz="1200" dirty="0" smtClean="0">
                <a:solidFill>
                  <a:schemeClr val="tx1"/>
                </a:solidFill>
                <a:latin typeface="Calibri" pitchFamily="34" charset="0"/>
                <a:cs typeface="Calibri" pitchFamily="34" charset="0"/>
              </a:rPr>
              <a:t>Ensuite, les élèves créent une espèce qui pourra survivre dans un environnement choisi.</a:t>
            </a:r>
          </a:p>
          <a:p>
            <a:pPr marL="0" indent="0" algn="just">
              <a:spcBef>
                <a:spcPts val="600"/>
              </a:spcBef>
              <a:buNone/>
            </a:pPr>
            <a:endParaRPr lang="fr-CA" sz="1200" dirty="0" smtClean="0">
              <a:latin typeface="Calibri" pitchFamily="34" charset="0"/>
            </a:endParaRPr>
          </a:p>
          <a:p>
            <a:pPr marL="0" indent="0" algn="just">
              <a:spcBef>
                <a:spcPts val="600"/>
              </a:spcBef>
              <a:buNone/>
            </a:pPr>
            <a:r>
              <a:rPr lang="fr-CA" sz="2400" i="1" dirty="0" smtClean="0">
                <a:latin typeface="Calibri" pitchFamily="34" charset="0"/>
              </a:rPr>
              <a:t>Déroulement de l’activité</a:t>
            </a:r>
          </a:p>
          <a:p>
            <a:pPr marL="228600" indent="-228600" algn="just">
              <a:spcBef>
                <a:spcPts val="600"/>
              </a:spcBef>
              <a:buFont typeface="+mj-lt"/>
              <a:buAutoNum type="arabicPeriod"/>
            </a:pPr>
            <a:r>
              <a:rPr lang="fr-CA" sz="1200" dirty="0" smtClean="0">
                <a:latin typeface="Calibri" pitchFamily="34" charset="0"/>
              </a:rPr>
              <a:t>Les pattes d’ours (20 minutes)</a:t>
            </a:r>
          </a:p>
          <a:p>
            <a:pPr marL="228600" indent="-228600" algn="just">
              <a:spcBef>
                <a:spcPts val="600"/>
              </a:spcBef>
              <a:buFont typeface="+mj-lt"/>
              <a:buAutoNum type="arabicPeriod"/>
            </a:pPr>
            <a:r>
              <a:rPr lang="fr-CA" sz="1200" dirty="0" smtClean="0">
                <a:latin typeface="Calibri" pitchFamily="34" charset="0"/>
              </a:rPr>
              <a:t>Critères et adaptation (15 minutes)</a:t>
            </a:r>
          </a:p>
          <a:p>
            <a:pPr marL="228600" indent="-228600" algn="just">
              <a:spcBef>
                <a:spcPts val="600"/>
              </a:spcBef>
              <a:buFont typeface="+mj-lt"/>
              <a:buAutoNum type="arabicPeriod"/>
            </a:pPr>
            <a:r>
              <a:rPr lang="fr-CA" sz="1200" dirty="0" smtClean="0">
                <a:latin typeface="Calibri" pitchFamily="34" charset="0"/>
              </a:rPr>
              <a:t>Mon animal adapté (25 minutes)</a:t>
            </a:r>
          </a:p>
          <a:p>
            <a:pPr marL="228600" indent="-228600" algn="just">
              <a:spcBef>
                <a:spcPts val="600"/>
              </a:spcBef>
              <a:buNone/>
            </a:pPr>
            <a:endParaRPr lang="fr-CA" sz="1200" dirty="0" smtClean="0">
              <a:latin typeface="Calibri" pitchFamily="34" charset="0"/>
            </a:endParaRPr>
          </a:p>
          <a:p>
            <a:pPr algn="just">
              <a:spcBef>
                <a:spcPts val="600"/>
              </a:spcBef>
              <a:buNone/>
            </a:pPr>
            <a:r>
              <a:rPr lang="fr-CA" sz="2400" i="1" dirty="0" smtClean="0">
                <a:latin typeface="Calibri" pitchFamily="34" charset="0"/>
                <a:cs typeface="Calibri" pitchFamily="34" charset="0"/>
              </a:rPr>
              <a:t>Les pattes d’ours</a:t>
            </a:r>
          </a:p>
          <a:p>
            <a:pPr algn="ctr">
              <a:spcBef>
                <a:spcPts val="600"/>
              </a:spcBef>
              <a:buNone/>
            </a:pPr>
            <a:r>
              <a:rPr lang="fr-CA" sz="1200" b="1" i="1" dirty="0" smtClean="0">
                <a:latin typeface="Calibri" pitchFamily="34" charset="0"/>
                <a:cs typeface="Calibri" pitchFamily="34" charset="0"/>
              </a:rPr>
              <a:t>« Lors de l’activité précédente, nous avons parlé des oiseaux. Nous allons maintenant nous intéresser aux ours »</a:t>
            </a:r>
          </a:p>
          <a:p>
            <a:pPr marL="228600" lvl="0" indent="-228600" algn="just">
              <a:lnSpc>
                <a:spcPct val="120000"/>
              </a:lnSpc>
              <a:spcBef>
                <a:spcPts val="600"/>
              </a:spcBef>
              <a:buFont typeface="+mj-lt"/>
              <a:buAutoNum type="arabicPeriod"/>
              <a:tabLst>
                <a:tab pos="88900" algn="l"/>
                <a:tab pos="622300" algn="l"/>
              </a:tabLst>
            </a:pPr>
            <a:r>
              <a:rPr lang="fr-CA" sz="1200" dirty="0" smtClean="0">
                <a:latin typeface="Calibri" pitchFamily="34" charset="0"/>
                <a:cs typeface="Calibri" pitchFamily="34" charset="0"/>
              </a:rPr>
              <a:t>Présenter la fiche TNI-3, et poser les questions suivantes :</a:t>
            </a:r>
          </a:p>
          <a:p>
            <a:pPr marL="0" lvl="0" indent="0" algn="ctr">
              <a:lnSpc>
                <a:spcPct val="120000"/>
              </a:lnSpc>
              <a:spcBef>
                <a:spcPts val="600"/>
              </a:spcBef>
              <a:buNone/>
              <a:tabLst>
                <a:tab pos="88900" algn="l"/>
                <a:tab pos="622300" algn="l"/>
              </a:tabLst>
            </a:pPr>
            <a:r>
              <a:rPr lang="fr-CA" sz="1200" b="1" i="1" dirty="0" smtClean="0">
                <a:latin typeface="Calibri" pitchFamily="34" charset="0"/>
                <a:cs typeface="Calibri" pitchFamily="34" charset="0"/>
              </a:rPr>
              <a:t>« Pouvez-vous nommer ces différentes espèces d’ours ? » </a:t>
            </a:r>
            <a:r>
              <a:rPr lang="fr-CA" sz="1200" dirty="0" smtClean="0">
                <a:latin typeface="Calibri" pitchFamily="34" charset="0"/>
                <a:cs typeface="Calibri" pitchFamily="34" charset="0"/>
              </a:rPr>
              <a:t>(polaire, noir, panda) </a:t>
            </a:r>
          </a:p>
          <a:p>
            <a:pPr marL="0" lvl="0" indent="0" algn="ctr">
              <a:lnSpc>
                <a:spcPct val="120000"/>
              </a:lnSpc>
              <a:spcBef>
                <a:spcPts val="600"/>
              </a:spcBef>
              <a:buNone/>
              <a:tabLst>
                <a:tab pos="88900" algn="l"/>
                <a:tab pos="622300" algn="l"/>
              </a:tabLst>
            </a:pPr>
            <a:r>
              <a:rPr lang="fr-CA" sz="1200" b="1" i="1" dirty="0" smtClean="0">
                <a:latin typeface="Calibri" pitchFamily="34" charset="0"/>
                <a:cs typeface="Calibri" pitchFamily="34" charset="0"/>
              </a:rPr>
              <a:t>« Quelles différences y a-t-il entre ces ours ? »</a:t>
            </a:r>
          </a:p>
          <a:p>
            <a:pPr marL="0" lvl="0" indent="0" algn="ctr">
              <a:lnSpc>
                <a:spcPct val="120000"/>
              </a:lnSpc>
              <a:spcBef>
                <a:spcPts val="600"/>
              </a:spcBef>
              <a:buNone/>
              <a:tabLst>
                <a:tab pos="88900" algn="l"/>
                <a:tab pos="622300" algn="l"/>
              </a:tabLst>
            </a:pPr>
            <a:r>
              <a:rPr lang="fr-CA" sz="1200" dirty="0" smtClean="0">
                <a:latin typeface="Calibri" pitchFamily="34" charset="0"/>
                <a:cs typeface="Calibri" pitchFamily="34" charset="0"/>
              </a:rPr>
              <a:t>« </a:t>
            </a:r>
            <a:r>
              <a:rPr lang="fr-CA" sz="1200" b="1" i="1" dirty="0" smtClean="0">
                <a:latin typeface="Calibri" pitchFamily="34" charset="0"/>
                <a:cs typeface="Calibri" pitchFamily="34" charset="0"/>
              </a:rPr>
              <a:t>Pensez-vous que tous ces ours ont les mêmes </a:t>
            </a:r>
            <a:r>
              <a:rPr lang="fr-CA" sz="1200" b="1" dirty="0" smtClean="0">
                <a:latin typeface="Calibri" pitchFamily="34" charset="0"/>
                <a:cs typeface="Calibri" pitchFamily="34" charset="0"/>
              </a:rPr>
              <a:t>pattes</a:t>
            </a:r>
            <a:r>
              <a:rPr lang="fr-CA" sz="1200" b="1" i="1" dirty="0" smtClean="0">
                <a:latin typeface="Calibri" pitchFamily="34" charset="0"/>
                <a:cs typeface="Calibri" pitchFamily="34" charset="0"/>
              </a:rPr>
              <a:t>? Quelles caractéristiques devraient avoir leurs différentes pattes, afin qu’ils puissent arriver à faire différentes choses ?</a:t>
            </a:r>
            <a:r>
              <a:rPr lang="fr-CA" sz="1200" dirty="0" smtClean="0">
                <a:latin typeface="Calibri" pitchFamily="34" charset="0"/>
                <a:cs typeface="Calibri" pitchFamily="34" charset="0"/>
              </a:rPr>
              <a:t> » </a:t>
            </a:r>
          </a:p>
          <a:p>
            <a:pPr marL="228600" lvl="0" indent="-228600" algn="just">
              <a:lnSpc>
                <a:spcPct val="120000"/>
              </a:lnSpc>
              <a:spcBef>
                <a:spcPts val="600"/>
              </a:spcBef>
              <a:buFont typeface="+mj-lt"/>
              <a:buAutoNum type="arabicPeriod" startAt="2"/>
              <a:tabLst>
                <a:tab pos="88900" algn="l"/>
                <a:tab pos="622300" algn="l"/>
              </a:tabLst>
            </a:pPr>
            <a:r>
              <a:rPr lang="fr-CA" sz="1200" dirty="0" smtClean="0">
                <a:latin typeface="Calibri" pitchFamily="34" charset="0"/>
                <a:cs typeface="Calibri" pitchFamily="34" charset="0"/>
              </a:rPr>
              <a:t>Recueillir les hypothèses des élèves, sans les juger ni les commenter.</a:t>
            </a:r>
          </a:p>
          <a:p>
            <a:pPr marL="228600" lvl="0" indent="-228600" algn="just">
              <a:lnSpc>
                <a:spcPct val="120000"/>
              </a:lnSpc>
              <a:spcBef>
                <a:spcPts val="600"/>
              </a:spcBef>
              <a:buFont typeface="+mj-lt"/>
              <a:buAutoNum type="arabicPeriod" startAt="2"/>
              <a:tabLst>
                <a:tab pos="88900" algn="l"/>
                <a:tab pos="622300" algn="l"/>
              </a:tabLst>
            </a:pPr>
            <a:r>
              <a:rPr lang="fr-CA" sz="1200" dirty="0" smtClean="0">
                <a:latin typeface="Calibri" pitchFamily="34" charset="0"/>
                <a:cs typeface="Calibri" pitchFamily="34" charset="0"/>
              </a:rPr>
              <a:t>Les élèves remplissent la </a:t>
            </a:r>
            <a:r>
              <a:rPr lang="fr-CA" sz="1200" b="1" dirty="0" smtClean="0">
                <a:latin typeface="Calibri" pitchFamily="34" charset="0"/>
                <a:cs typeface="Calibri" pitchFamily="34" charset="0"/>
              </a:rPr>
              <a:t>fiche d’activité B</a:t>
            </a:r>
            <a:r>
              <a:rPr lang="fr-CA" sz="1200" dirty="0" smtClean="0">
                <a:latin typeface="Calibri" pitchFamily="34" charset="0"/>
                <a:cs typeface="Calibri" pitchFamily="34" charset="0"/>
              </a:rPr>
              <a:t>, individuellement, en équipe ou en plénière (à la discrétion de l’</a:t>
            </a:r>
            <a:r>
              <a:rPr lang="fr-CA" sz="1200" dirty="0" err="1" smtClean="0">
                <a:latin typeface="Calibri" pitchFamily="34" charset="0"/>
                <a:cs typeface="Calibri" pitchFamily="34" charset="0"/>
              </a:rPr>
              <a:t>enseignant.e</a:t>
            </a:r>
            <a:r>
              <a:rPr lang="fr-CA" sz="1200" dirty="0" smtClean="0">
                <a:latin typeface="Calibri" pitchFamily="34" charset="0"/>
                <a:cs typeface="Calibri" pitchFamily="34" charset="0"/>
              </a:rPr>
              <a:t>).</a:t>
            </a:r>
          </a:p>
          <a:p>
            <a:pPr marL="228600" lvl="0" indent="-228600" algn="just">
              <a:lnSpc>
                <a:spcPct val="120000"/>
              </a:lnSpc>
              <a:spcBef>
                <a:spcPts val="600"/>
              </a:spcBef>
              <a:buFont typeface="+mj-lt"/>
              <a:buAutoNum type="arabicPeriod" startAt="2"/>
              <a:tabLst>
                <a:tab pos="88900" algn="l"/>
                <a:tab pos="622300" algn="l"/>
              </a:tabLst>
            </a:pPr>
            <a:r>
              <a:rPr lang="fr-CA" sz="1200" dirty="0" smtClean="0">
                <a:latin typeface="Calibri" pitchFamily="34" charset="0"/>
                <a:cs typeface="Calibri" pitchFamily="34" charset="0"/>
              </a:rPr>
              <a:t>Retour en groupe.</a:t>
            </a:r>
          </a:p>
        </p:txBody>
      </p:sp>
      <p:sp>
        <p:nvSpPr>
          <p:cNvPr id="2" name="Espace réservé du numéro de diapositive 1"/>
          <p:cNvSpPr>
            <a:spLocks noGrp="1"/>
          </p:cNvSpPr>
          <p:nvPr>
            <p:ph type="sldNum" sz="quarter" idx="12"/>
            <p:custDataLst>
              <p:tags r:id="rId2"/>
            </p:custDataLst>
          </p:nvPr>
        </p:nvSpPr>
        <p:spPr>
          <a:xfrm>
            <a:off x="5204460" y="8008203"/>
            <a:ext cx="1653540" cy="1135797"/>
          </a:xfrm>
        </p:spPr>
        <p:txBody>
          <a:bodyPr/>
          <a:lstStyle/>
          <a:p>
            <a:fld id="{027FB875-5C85-AB42-9DC5-178568A424B8}" type="slidenum">
              <a:rPr lang="en-US" smtClean="0"/>
              <a:pPr/>
              <a:t>9</a:t>
            </a:fld>
            <a:endParaRPr lang="en-US" dirty="0"/>
          </a:p>
        </p:txBody>
      </p:sp>
      <p:graphicFrame>
        <p:nvGraphicFramePr>
          <p:cNvPr id="8" name="Tableau 7"/>
          <p:cNvGraphicFramePr>
            <a:graphicFrameLocks noGrp="1"/>
          </p:cNvGraphicFramePr>
          <p:nvPr>
            <p:custDataLst>
              <p:tags r:id="rId3"/>
            </p:custDataLst>
            <p:extLst>
              <p:ext uri="{D42A27DB-BD31-4B8C-83A1-F6EECF244321}">
                <p14:modId xmlns:p14="http://schemas.microsoft.com/office/powerpoint/2010/main" xmlns="" val="699183370"/>
              </p:ext>
            </p:extLst>
          </p:nvPr>
        </p:nvGraphicFramePr>
        <p:xfrm>
          <a:off x="51462" y="1299572"/>
          <a:ext cx="1647798" cy="310154"/>
        </p:xfrm>
        <a:graphic>
          <a:graphicData uri="http://schemas.openxmlformats.org/drawingml/2006/table">
            <a:tbl>
              <a:tblPr firstRow="1" bandRow="1">
                <a:tableStyleId>{69CF1AB2-1976-4502-BF36-3FF5EA218861}</a:tableStyleId>
              </a:tblPr>
              <a:tblGrid>
                <a:gridCol w="1647798">
                  <a:extLst>
                    <a:ext uri="{9D8B030D-6E8A-4147-A177-3AD203B41FA5}">
                      <a16:colId xmlns:a16="http://schemas.microsoft.com/office/drawing/2014/main" xmlns="" val="20000"/>
                    </a:ext>
                  </a:extLst>
                </a:gridCol>
              </a:tblGrid>
              <a:tr h="310154">
                <a:tc>
                  <a:txBody>
                    <a:bodyPr/>
                    <a:lstStyle/>
                    <a:p>
                      <a:pPr algn="ctr"/>
                      <a:r>
                        <a:rPr lang="fr-FR" sz="1400" dirty="0" smtClean="0">
                          <a:latin typeface="Calibri" pitchFamily="34" charset="0"/>
                          <a:cs typeface="Calibri" pitchFamily="34" charset="0"/>
                        </a:rPr>
                        <a:t>Durée </a:t>
                      </a:r>
                      <a:r>
                        <a:rPr lang="fr-FR" sz="1400" dirty="0">
                          <a:latin typeface="Calibri" pitchFamily="34" charset="0"/>
                          <a:cs typeface="Calibri" pitchFamily="34" charset="0"/>
                        </a:rPr>
                        <a:t>: </a:t>
                      </a:r>
                      <a:r>
                        <a:rPr lang="fr-FR" sz="1400" dirty="0" smtClean="0">
                          <a:latin typeface="Calibri" pitchFamily="34" charset="0"/>
                          <a:cs typeface="Calibri" pitchFamily="34" charset="0"/>
                        </a:rPr>
                        <a:t>60 </a:t>
                      </a:r>
                      <a:r>
                        <a:rPr lang="fr-FR" sz="1400" baseline="0" dirty="0" smtClean="0">
                          <a:latin typeface="Calibri" pitchFamily="34" charset="0"/>
                          <a:cs typeface="Calibri" pitchFamily="34" charset="0"/>
                        </a:rPr>
                        <a:t>minutes</a:t>
                      </a:r>
                      <a:endParaRPr lang="fr-FR" sz="1400" b="0" i="0" dirty="0">
                        <a:solidFill>
                          <a:schemeClr val="tx1"/>
                        </a:solidFill>
                        <a:latin typeface="Calibri" pitchFamily="34" charset="0"/>
                        <a:cs typeface="Calibri" pitchFamily="34" charset="0"/>
                      </a:endParaRPr>
                    </a:p>
                  </a:txBody>
                  <a:tcPr/>
                </a:tc>
                <a:extLst>
                  <a:ext uri="{0D108BD9-81ED-4DB2-BD59-A6C34878D82A}">
                    <a16:rowId xmlns:a16="http://schemas.microsoft.com/office/drawing/2014/main" xmlns="" val="10000"/>
                  </a:ext>
                </a:extLst>
              </a:tr>
            </a:tbl>
          </a:graphicData>
        </a:graphic>
      </p:graphicFrame>
      <p:graphicFrame>
        <p:nvGraphicFramePr>
          <p:cNvPr id="9" name="Espace réservé du contenu 5"/>
          <p:cNvGraphicFramePr>
            <a:graphicFrameLocks noGrp="1"/>
          </p:cNvGraphicFramePr>
          <p:nvPr>
            <p:ph sz="half" idx="1"/>
            <p:custDataLst>
              <p:tags r:id="rId4"/>
            </p:custDataLst>
            <p:extLst>
              <p:ext uri="{D42A27DB-BD31-4B8C-83A1-F6EECF244321}">
                <p14:modId xmlns:p14="http://schemas.microsoft.com/office/powerpoint/2010/main" xmlns="" val="548547707"/>
              </p:ext>
            </p:extLst>
          </p:nvPr>
        </p:nvGraphicFramePr>
        <p:xfrm>
          <a:off x="46057" y="1679515"/>
          <a:ext cx="1653203" cy="2651760"/>
        </p:xfrm>
        <a:graphic>
          <a:graphicData uri="http://schemas.openxmlformats.org/drawingml/2006/table">
            <a:tbl>
              <a:tblPr firstRow="1" bandRow="1">
                <a:tableStyleId>{5C22544A-7EE6-4342-B048-85BDC9FD1C3A}</a:tableStyleId>
              </a:tblPr>
              <a:tblGrid>
                <a:gridCol w="1653203">
                  <a:extLst>
                    <a:ext uri="{9D8B030D-6E8A-4147-A177-3AD203B41FA5}">
                      <a16:colId xmlns:a16="http://schemas.microsoft.com/office/drawing/2014/main" xmlns="" val="20000"/>
                    </a:ext>
                  </a:extLst>
                </a:gridCol>
              </a:tblGrid>
              <a:tr h="292188">
                <a:tc>
                  <a:txBody>
                    <a:bodyPr/>
                    <a:lstStyle/>
                    <a:p>
                      <a:pPr algn="ctr">
                        <a:lnSpc>
                          <a:spcPct val="100000"/>
                        </a:lnSpc>
                        <a:spcBef>
                          <a:spcPts val="600"/>
                        </a:spcBef>
                      </a:pPr>
                      <a:r>
                        <a:rPr lang="fr-FR" sz="1400" dirty="0">
                          <a:latin typeface="Calibri" pitchFamily="34" charset="0"/>
                        </a:rPr>
                        <a:t>Matériel</a:t>
                      </a:r>
                      <a:r>
                        <a:rPr lang="fr-FR" sz="1400" baseline="0" dirty="0">
                          <a:latin typeface="Calibri" pitchFamily="34" charset="0"/>
                        </a:rPr>
                        <a:t> nécessaire</a:t>
                      </a:r>
                      <a:endParaRPr lang="fr-FR" sz="1400" dirty="0">
                        <a:latin typeface="Calibri" pitchFamily="34" charset="0"/>
                      </a:endParaRPr>
                    </a:p>
                  </a:txBody>
                  <a:tcPr/>
                </a:tc>
                <a:extLst>
                  <a:ext uri="{0D108BD9-81ED-4DB2-BD59-A6C34878D82A}">
                    <a16:rowId xmlns:a16="http://schemas.microsoft.com/office/drawing/2014/main" xmlns="" val="10000"/>
                  </a:ext>
                </a:extLst>
              </a:tr>
              <a:tr h="262970">
                <a:tc>
                  <a:txBody>
                    <a:bodyPr/>
                    <a:lstStyle/>
                    <a:p>
                      <a:pPr algn="ctr">
                        <a:lnSpc>
                          <a:spcPct val="100000"/>
                        </a:lnSpc>
                        <a:spcBef>
                          <a:spcPts val="600"/>
                        </a:spcBef>
                      </a:pPr>
                      <a:r>
                        <a:rPr lang="fr-FR" sz="1200" b="1" dirty="0">
                          <a:latin typeface="Calibri" pitchFamily="34" charset="0"/>
                        </a:rPr>
                        <a:t>Pour l’enseignant</a:t>
                      </a:r>
                    </a:p>
                  </a:txBody>
                  <a:tcPr/>
                </a:tc>
                <a:extLst>
                  <a:ext uri="{0D108BD9-81ED-4DB2-BD59-A6C34878D82A}">
                    <a16:rowId xmlns:a16="http://schemas.microsoft.com/office/drawing/2014/main" xmlns="" val="10001"/>
                  </a:ext>
                </a:extLst>
              </a:tr>
              <a:tr h="271205">
                <a:tc>
                  <a:txBody>
                    <a:bodyPr/>
                    <a:lstStyle/>
                    <a:p>
                      <a:pPr algn="just">
                        <a:lnSpc>
                          <a:spcPct val="100000"/>
                        </a:lnSpc>
                        <a:spcBef>
                          <a:spcPts val="600"/>
                        </a:spcBef>
                      </a:pPr>
                      <a:r>
                        <a:rPr lang="fr-FR" sz="1200" dirty="0" smtClean="0">
                          <a:latin typeface="Calibri" pitchFamily="34" charset="0"/>
                          <a:hlinkClick r:id="rId9" action="ppaction://hlinksldjump"/>
                        </a:rPr>
                        <a:t>Fiches TNI</a:t>
                      </a:r>
                      <a:r>
                        <a:rPr lang="fr-FR" sz="1200" baseline="0" dirty="0" smtClean="0">
                          <a:latin typeface="Calibri" pitchFamily="34" charset="0"/>
                          <a:hlinkClick r:id="rId9" action="ppaction://hlinksldjump"/>
                        </a:rPr>
                        <a:t> 3 et </a:t>
                      </a:r>
                      <a:r>
                        <a:rPr lang="fr-FR" sz="1200" dirty="0" smtClean="0">
                          <a:latin typeface="Calibri" pitchFamily="34" charset="0"/>
                          <a:hlinkClick r:id="rId9" action="ppaction://hlinksldjump"/>
                        </a:rPr>
                        <a:t>4</a:t>
                      </a:r>
                      <a:endParaRPr lang="fr-FR" sz="1200" baseline="0" dirty="0" smtClean="0">
                        <a:latin typeface="Calibri" pitchFamily="34" charset="0"/>
                      </a:endParaRPr>
                    </a:p>
                  </a:txBody>
                  <a:tcPr/>
                </a:tc>
                <a:extLst>
                  <a:ext uri="{0D108BD9-81ED-4DB2-BD59-A6C34878D82A}">
                    <a16:rowId xmlns:a16="http://schemas.microsoft.com/office/drawing/2014/main" xmlns="" val="10002"/>
                  </a:ext>
                </a:extLst>
              </a:tr>
              <a:tr h="262970">
                <a:tc>
                  <a:txBody>
                    <a:bodyPr/>
                    <a:lstStyle/>
                    <a:p>
                      <a:pPr algn="ctr">
                        <a:lnSpc>
                          <a:spcPct val="100000"/>
                        </a:lnSpc>
                        <a:spcBef>
                          <a:spcPts val="600"/>
                        </a:spcBef>
                      </a:pPr>
                      <a:r>
                        <a:rPr lang="fr-FR" sz="1200" b="1" dirty="0">
                          <a:latin typeface="Calibri" pitchFamily="34" charset="0"/>
                        </a:rPr>
                        <a:t>Par </a:t>
                      </a:r>
                      <a:r>
                        <a:rPr lang="fr-FR" sz="1200" b="1" dirty="0" smtClean="0">
                          <a:latin typeface="Calibri" pitchFamily="34" charset="0"/>
                        </a:rPr>
                        <a:t>élève</a:t>
                      </a:r>
                      <a:endParaRPr lang="fr-FR" sz="1200" b="1" dirty="0">
                        <a:latin typeface="Calibri" pitchFamily="34" charset="0"/>
                      </a:endParaRPr>
                    </a:p>
                  </a:txBody>
                  <a:tcPr/>
                </a:tc>
                <a:extLst>
                  <a:ext uri="{0D108BD9-81ED-4DB2-BD59-A6C34878D82A}">
                    <a16:rowId xmlns:a16="http://schemas.microsoft.com/office/drawing/2014/main" xmlns="" val="10003"/>
                  </a:ext>
                </a:extLst>
              </a:tr>
              <a:tr h="531176">
                <a:tc>
                  <a:txBody>
                    <a:bodyPr/>
                    <a:lstStyle/>
                    <a:p>
                      <a:pPr marL="0" marR="0" indent="0" algn="l" defTabSz="914400" rtl="0" eaLnBrk="1" fontAlgn="auto" latinLnBrk="0" hangingPunct="1">
                        <a:lnSpc>
                          <a:spcPct val="100000"/>
                        </a:lnSpc>
                        <a:spcBef>
                          <a:spcPts val="600"/>
                        </a:spcBef>
                        <a:spcAft>
                          <a:spcPts val="0"/>
                        </a:spcAft>
                        <a:buClrTx/>
                        <a:buSzTx/>
                        <a:buFontTx/>
                        <a:buNone/>
                        <a:tabLst/>
                        <a:defRPr/>
                      </a:pPr>
                      <a:r>
                        <a:rPr lang="fr-FR" sz="1200" dirty="0" smtClean="0">
                          <a:latin typeface="Calibri" pitchFamily="34" charset="0"/>
                        </a:rPr>
                        <a:t>Image d’environnement</a:t>
                      </a:r>
                      <a:r>
                        <a:rPr lang="fr-FR" sz="1200" baseline="0" dirty="0" smtClean="0">
                          <a:latin typeface="Calibri" pitchFamily="34" charset="0"/>
                        </a:rPr>
                        <a:t> </a:t>
                      </a:r>
                      <a:r>
                        <a:rPr lang="fr-FR" sz="1200" b="1" baseline="0" dirty="0" smtClean="0">
                          <a:latin typeface="Calibri" pitchFamily="34" charset="0"/>
                        </a:rPr>
                        <a:t>(océan, arctique, jungle ou désert)</a:t>
                      </a:r>
                    </a:p>
                    <a:p>
                      <a:pPr algn="l">
                        <a:lnSpc>
                          <a:spcPct val="100000"/>
                        </a:lnSpc>
                        <a:spcBef>
                          <a:spcPts val="600"/>
                        </a:spcBef>
                      </a:pPr>
                      <a:r>
                        <a:rPr lang="fr-FR" sz="1200" dirty="0" smtClean="0">
                          <a:latin typeface="Calibri" pitchFamily="34" charset="0"/>
                          <a:hlinkClick r:id="rId10" action="ppaction://hlinksldjump"/>
                        </a:rPr>
                        <a:t>Fiches d’activité B et C</a:t>
                      </a:r>
                      <a:endParaRPr lang="fr-FR" sz="1200" dirty="0" smtClean="0">
                        <a:latin typeface="Calibri" pitchFamily="34" charset="0"/>
                      </a:endParaRPr>
                    </a:p>
                    <a:p>
                      <a:pPr algn="l">
                        <a:lnSpc>
                          <a:spcPct val="100000"/>
                        </a:lnSpc>
                        <a:spcBef>
                          <a:spcPts val="600"/>
                        </a:spcBef>
                      </a:pPr>
                      <a:r>
                        <a:rPr lang="fr-FR" sz="1200" dirty="0" smtClean="0">
                          <a:latin typeface="Calibri" pitchFamily="34" charset="0"/>
                        </a:rPr>
                        <a:t>Crayon</a:t>
                      </a:r>
                      <a:r>
                        <a:rPr lang="fr-FR" sz="1200" baseline="0" dirty="0" smtClean="0">
                          <a:latin typeface="Calibri" pitchFamily="34" charset="0"/>
                        </a:rPr>
                        <a:t> (couleurs optionnelles)</a:t>
                      </a:r>
                      <a:endParaRPr lang="fr-FR" sz="1200" dirty="0">
                        <a:latin typeface="Calibri" pitchFamily="34" charset="0"/>
                      </a:endParaRPr>
                    </a:p>
                  </a:txBody>
                  <a:tcPr/>
                </a:tc>
                <a:extLst>
                  <a:ext uri="{0D108BD9-81ED-4DB2-BD59-A6C34878D82A}">
                    <a16:rowId xmlns:a16="http://schemas.microsoft.com/office/drawing/2014/main" xmlns="" val="10004"/>
                  </a:ext>
                </a:extLst>
              </a:tr>
            </a:tbl>
          </a:graphicData>
        </a:graphic>
      </p:graphicFrame>
      <p:sp>
        <p:nvSpPr>
          <p:cNvPr id="10" name="Title 3"/>
          <p:cNvSpPr>
            <a:spLocks noGrp="1"/>
          </p:cNvSpPr>
          <p:nvPr>
            <p:ph type="title"/>
            <p:custDataLst>
              <p:tags r:id="rId5"/>
            </p:custDataLst>
          </p:nvPr>
        </p:nvSpPr>
        <p:spPr>
          <a:xfrm>
            <a:off x="14011" y="1761"/>
            <a:ext cx="4274057" cy="871396"/>
          </a:xfrm>
        </p:spPr>
        <p:txBody>
          <a:bodyPr/>
          <a:lstStyle/>
          <a:p>
            <a:pPr lvl="0" algn="l" defTabSz="457200">
              <a:spcBef>
                <a:spcPts val="0"/>
              </a:spcBef>
            </a:pPr>
            <a:r>
              <a:rPr lang="en-US" sz="3000" dirty="0" err="1" smtClean="0"/>
              <a:t>Réalisation</a:t>
            </a:r>
            <a:r>
              <a:rPr lang="en-US" sz="3000" i="1" dirty="0" smtClean="0"/>
              <a:t/>
            </a:r>
            <a:br>
              <a:rPr lang="en-US" sz="3000" i="1" dirty="0" smtClean="0"/>
            </a:br>
            <a:r>
              <a:rPr lang="en-US" sz="2400" dirty="0" smtClean="0">
                <a:solidFill>
                  <a:prstClr val="black"/>
                </a:solidFill>
                <a:ea typeface="+mn-ea"/>
                <a:cs typeface="+mn-cs"/>
              </a:rPr>
              <a:t>2. </a:t>
            </a:r>
            <a:r>
              <a:rPr lang="fr-CA" sz="2400" dirty="0" smtClean="0">
                <a:solidFill>
                  <a:prstClr val="black"/>
                </a:solidFill>
                <a:ea typeface="+mn-ea"/>
                <a:cs typeface="+mn-cs"/>
              </a:rPr>
              <a:t>Morphologie adaptative</a:t>
            </a:r>
            <a:endParaRPr lang="en-US" sz="3000" i="1" dirty="0"/>
          </a:p>
        </p:txBody>
      </p:sp>
      <p:sp>
        <p:nvSpPr>
          <p:cNvPr id="13" name="Rectangle 12"/>
          <p:cNvSpPr/>
          <p:nvPr>
            <p:custDataLst>
              <p:tags r:id="rId6"/>
            </p:custDataLst>
          </p:nvPr>
        </p:nvSpPr>
        <p:spPr>
          <a:xfrm>
            <a:off x="46057" y="4415095"/>
            <a:ext cx="1650868" cy="2677656"/>
          </a:xfrm>
          <a:prstGeom prst="rect">
            <a:avLst/>
          </a:prstGeom>
          <a:solidFill>
            <a:schemeClr val="accent1">
              <a:lumMod val="60000"/>
              <a:lumOff val="40000"/>
            </a:schemeClr>
          </a:solidFill>
        </p:spPr>
        <p:txBody>
          <a:bodyPr wrap="square">
            <a:spAutoFit/>
          </a:bodyPr>
          <a:lstStyle/>
          <a:p>
            <a:pPr algn="ctr">
              <a:spcBef>
                <a:spcPts val="600"/>
              </a:spcBef>
            </a:pPr>
            <a:r>
              <a:rPr lang="en-US" sz="1400" b="1" dirty="0" smtClean="0">
                <a:latin typeface="Calibri" pitchFamily="34" charset="0"/>
              </a:rPr>
              <a:t>Un </a:t>
            </a:r>
            <a:r>
              <a:rPr lang="en-US" sz="1400" b="1" dirty="0" err="1" smtClean="0">
                <a:latin typeface="Calibri" pitchFamily="34" charset="0"/>
              </a:rPr>
              <a:t>peu</a:t>
            </a:r>
            <a:r>
              <a:rPr lang="en-US" sz="1400" b="1" dirty="0" smtClean="0">
                <a:latin typeface="Calibri" pitchFamily="34" charset="0"/>
              </a:rPr>
              <a:t> de lecture ?</a:t>
            </a:r>
            <a:endParaRPr lang="fr-CA" sz="1400" b="1" dirty="0">
              <a:latin typeface="Calibri" pitchFamily="34" charset="0"/>
            </a:endParaRPr>
          </a:p>
          <a:p>
            <a:pPr algn="just">
              <a:spcBef>
                <a:spcPts val="600"/>
              </a:spcBef>
              <a:buNone/>
            </a:pPr>
            <a:r>
              <a:rPr lang="fr-CA" sz="1200" dirty="0" smtClean="0">
                <a:latin typeface="Calibri" pitchFamily="34" charset="0"/>
                <a:cs typeface="Calibri" pitchFamily="34" charset="0"/>
              </a:rPr>
              <a:t>Si c’est possible, il serait intéressant de précéder l’activité sur les ours d’une histoire sur le mode de vie du panda, de l’ours polaire et/ou de l’ours noir. </a:t>
            </a:r>
          </a:p>
          <a:p>
            <a:pPr algn="just">
              <a:spcBef>
                <a:spcPts val="600"/>
              </a:spcBef>
              <a:buNone/>
            </a:pPr>
            <a:r>
              <a:rPr lang="fr-CA" sz="1200" dirty="0" smtClean="0">
                <a:latin typeface="Calibri" pitchFamily="34" charset="0"/>
                <a:cs typeface="Calibri" pitchFamily="34" charset="0"/>
              </a:rPr>
              <a:t>Livre conseillé : « Les ours », de la série Le petit monde vivant / </a:t>
            </a:r>
            <a:r>
              <a:rPr lang="fr-CA" sz="1200" dirty="0" err="1" smtClean="0">
                <a:latin typeface="Calibri" pitchFamily="34" charset="0"/>
                <a:cs typeface="Calibri" pitchFamily="34" charset="0"/>
              </a:rPr>
              <a:t>Bobbie</a:t>
            </a:r>
            <a:r>
              <a:rPr lang="fr-CA" sz="1200" dirty="0" smtClean="0">
                <a:latin typeface="Calibri" pitchFamily="34" charset="0"/>
                <a:cs typeface="Calibri" pitchFamily="34" charset="0"/>
              </a:rPr>
              <a:t> </a:t>
            </a:r>
            <a:r>
              <a:rPr lang="fr-CA" sz="1200" dirty="0" err="1" smtClean="0">
                <a:latin typeface="Calibri" pitchFamily="34" charset="0"/>
                <a:cs typeface="Calibri" pitchFamily="34" charset="0"/>
              </a:rPr>
              <a:t>Kalman</a:t>
            </a:r>
            <a:r>
              <a:rPr lang="fr-CA" sz="1200" dirty="0" smtClean="0">
                <a:latin typeface="Calibri" pitchFamily="34" charset="0"/>
                <a:cs typeface="Calibri" pitchFamily="34" charset="0"/>
              </a:rPr>
              <a:t> (Bayard).</a:t>
            </a:r>
          </a:p>
        </p:txBody>
      </p:sp>
      <p:pic>
        <p:nvPicPr>
          <p:cNvPr id="14" name="Image 13" descr="Cover_4-Adaptation_au_milieu.png"/>
          <p:cNvPicPr>
            <a:picLocks noChangeAspect="1"/>
          </p:cNvPicPr>
          <p:nvPr/>
        </p:nvPicPr>
        <p:blipFill>
          <a:blip r:embed="rId11"/>
          <a:stretch>
            <a:fillRect/>
          </a:stretch>
        </p:blipFill>
        <p:spPr>
          <a:xfrm>
            <a:off x="5113020" y="-1926"/>
            <a:ext cx="1744980" cy="1744980"/>
          </a:xfrm>
          <a:prstGeom prst="rect">
            <a:avLst/>
          </a:prstGeom>
        </p:spPr>
      </p:pic>
    </p:spTree>
    <p:extLst>
      <p:ext uri="{BB962C8B-B14F-4D97-AF65-F5344CB8AC3E}">
        <p14:creationId xmlns:p14="http://schemas.microsoft.com/office/powerpoint/2010/main" xmlns="" val="337122866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7"/>
</p:tagLst>
</file>

<file path=ppt/tags/tag100.xml><?xml version="1.0" encoding="utf-8"?>
<p:tagLst xmlns:a="http://schemas.openxmlformats.org/drawingml/2006/main" xmlns:r="http://schemas.openxmlformats.org/officeDocument/2006/relationships" xmlns:p="http://schemas.openxmlformats.org/presentationml/2006/main">
  <p:tag name="NUM" val="3"/>
</p:tagLst>
</file>

<file path=ppt/tags/tag101.xml><?xml version="1.0" encoding="utf-8"?>
<p:tagLst xmlns:a="http://schemas.openxmlformats.org/drawingml/2006/main" xmlns:r="http://schemas.openxmlformats.org/officeDocument/2006/relationships" xmlns:p="http://schemas.openxmlformats.org/presentationml/2006/main">
  <p:tag name="NUM" val="4"/>
</p:tagLst>
</file>

<file path=ppt/tags/tag102.xml><?xml version="1.0" encoding="utf-8"?>
<p:tagLst xmlns:a="http://schemas.openxmlformats.org/drawingml/2006/main" xmlns:r="http://schemas.openxmlformats.org/officeDocument/2006/relationships" xmlns:p="http://schemas.openxmlformats.org/presentationml/2006/main">
  <p:tag name="NUM" val="5"/>
</p:tagLst>
</file>

<file path=ppt/tags/tag103.xml><?xml version="1.0" encoding="utf-8"?>
<p:tagLst xmlns:a="http://schemas.openxmlformats.org/drawingml/2006/main" xmlns:r="http://schemas.openxmlformats.org/officeDocument/2006/relationships" xmlns:p="http://schemas.openxmlformats.org/presentationml/2006/main">
  <p:tag name="NUM" val="17"/>
</p:tagLst>
</file>

<file path=ppt/tags/tag104.xml><?xml version="1.0" encoding="utf-8"?>
<p:tagLst xmlns:a="http://schemas.openxmlformats.org/drawingml/2006/main" xmlns:r="http://schemas.openxmlformats.org/officeDocument/2006/relationships" xmlns:p="http://schemas.openxmlformats.org/presentationml/2006/main">
  <p:tag name="NUM" val="18"/>
</p:tagLst>
</file>

<file path=ppt/tags/tag105.xml><?xml version="1.0" encoding="utf-8"?>
<p:tagLst xmlns:a="http://schemas.openxmlformats.org/drawingml/2006/main" xmlns:r="http://schemas.openxmlformats.org/officeDocument/2006/relationships" xmlns:p="http://schemas.openxmlformats.org/presentationml/2006/main">
  <p:tag name="NUM" val="23"/>
</p:tagLst>
</file>

<file path=ppt/tags/tag106.xml><?xml version="1.0" encoding="utf-8"?>
<p:tagLst xmlns:a="http://schemas.openxmlformats.org/drawingml/2006/main" xmlns:r="http://schemas.openxmlformats.org/officeDocument/2006/relationships" xmlns:p="http://schemas.openxmlformats.org/presentationml/2006/main">
  <p:tag name="NUM" val="24"/>
</p:tagLst>
</file>

<file path=ppt/tags/tag107.xml><?xml version="1.0" encoding="utf-8"?>
<p:tagLst xmlns:a="http://schemas.openxmlformats.org/drawingml/2006/main" xmlns:r="http://schemas.openxmlformats.org/officeDocument/2006/relationships" xmlns:p="http://schemas.openxmlformats.org/presentationml/2006/main">
  <p:tag name="NUM" val="25"/>
</p:tagLst>
</file>

<file path=ppt/tags/tag108.xml><?xml version="1.0" encoding="utf-8"?>
<p:tagLst xmlns:a="http://schemas.openxmlformats.org/drawingml/2006/main" xmlns:r="http://schemas.openxmlformats.org/officeDocument/2006/relationships" xmlns:p="http://schemas.openxmlformats.org/presentationml/2006/main">
  <p:tag name="NUM" val="19"/>
</p:tagLst>
</file>

<file path=ppt/tags/tag109.xml><?xml version="1.0" encoding="utf-8"?>
<p:tagLst xmlns:a="http://schemas.openxmlformats.org/drawingml/2006/main" xmlns:r="http://schemas.openxmlformats.org/officeDocument/2006/relationships" xmlns:p="http://schemas.openxmlformats.org/presentationml/2006/main">
  <p:tag name="NUM" val="20"/>
</p:tagLst>
</file>

<file path=ppt/tags/tag11.xml><?xml version="1.0" encoding="utf-8"?>
<p:tagLst xmlns:a="http://schemas.openxmlformats.org/drawingml/2006/main" xmlns:r="http://schemas.openxmlformats.org/officeDocument/2006/relationships" xmlns:p="http://schemas.openxmlformats.org/presentationml/2006/main">
  <p:tag name="NUM" val="8"/>
</p:tagLst>
</file>

<file path=ppt/tags/tag110.xml><?xml version="1.0" encoding="utf-8"?>
<p:tagLst xmlns:a="http://schemas.openxmlformats.org/drawingml/2006/main" xmlns:r="http://schemas.openxmlformats.org/officeDocument/2006/relationships" xmlns:p="http://schemas.openxmlformats.org/presentationml/2006/main">
  <p:tag name="NUM" val="21"/>
</p:tagLst>
</file>

<file path=ppt/tags/tag111.xml><?xml version="1.0" encoding="utf-8"?>
<p:tagLst xmlns:a="http://schemas.openxmlformats.org/drawingml/2006/main" xmlns:r="http://schemas.openxmlformats.org/officeDocument/2006/relationships" xmlns:p="http://schemas.openxmlformats.org/presentationml/2006/main">
  <p:tag name="NUM" val="22"/>
</p:tagLst>
</file>

<file path=ppt/tags/tag112.xml><?xml version="1.0" encoding="utf-8"?>
<p:tagLst xmlns:a="http://schemas.openxmlformats.org/drawingml/2006/main" xmlns:r="http://schemas.openxmlformats.org/officeDocument/2006/relationships" xmlns:p="http://schemas.openxmlformats.org/presentationml/2006/main">
  <p:tag name="NUM" val="17"/>
</p:tagLst>
</file>

<file path=ppt/tags/tag113.xml><?xml version="1.0" encoding="utf-8"?>
<p:tagLst xmlns:a="http://schemas.openxmlformats.org/drawingml/2006/main" xmlns:r="http://schemas.openxmlformats.org/officeDocument/2006/relationships" xmlns:p="http://schemas.openxmlformats.org/presentationml/2006/main">
  <p:tag name="NUM" val="5"/>
</p:tagLst>
</file>

<file path=ppt/tags/tag114.xml><?xml version="1.0" encoding="utf-8"?>
<p:tagLst xmlns:a="http://schemas.openxmlformats.org/drawingml/2006/main" xmlns:r="http://schemas.openxmlformats.org/officeDocument/2006/relationships" xmlns:p="http://schemas.openxmlformats.org/presentationml/2006/main">
  <p:tag name="NUM" val="6"/>
</p:tagLst>
</file>

<file path=ppt/tags/tag115.xml><?xml version="1.0" encoding="utf-8"?>
<p:tagLst xmlns:a="http://schemas.openxmlformats.org/drawingml/2006/main" xmlns:r="http://schemas.openxmlformats.org/officeDocument/2006/relationships" xmlns:p="http://schemas.openxmlformats.org/presentationml/2006/main">
  <p:tag name="NUM" val="7"/>
</p:tagLst>
</file>

<file path=ppt/tags/tag116.xml><?xml version="1.0" encoding="utf-8"?>
<p:tagLst xmlns:a="http://schemas.openxmlformats.org/drawingml/2006/main" xmlns:r="http://schemas.openxmlformats.org/officeDocument/2006/relationships" xmlns:p="http://schemas.openxmlformats.org/presentationml/2006/main">
  <p:tag name="NUM" val="8"/>
</p:tagLst>
</file>

<file path=ppt/tags/tag117.xml><?xml version="1.0" encoding="utf-8"?>
<p:tagLst xmlns:a="http://schemas.openxmlformats.org/drawingml/2006/main" xmlns:r="http://schemas.openxmlformats.org/officeDocument/2006/relationships" xmlns:p="http://schemas.openxmlformats.org/presentationml/2006/main">
  <p:tag name="NUM" val="9"/>
</p:tagLst>
</file>

<file path=ppt/tags/tag118.xml><?xml version="1.0" encoding="utf-8"?>
<p:tagLst xmlns:a="http://schemas.openxmlformats.org/drawingml/2006/main" xmlns:r="http://schemas.openxmlformats.org/officeDocument/2006/relationships" xmlns:p="http://schemas.openxmlformats.org/presentationml/2006/main">
  <p:tag name="NUM" val="10"/>
</p:tagLst>
</file>

<file path=ppt/tags/tag119.xml><?xml version="1.0" encoding="utf-8"?>
<p:tagLst xmlns:a="http://schemas.openxmlformats.org/drawingml/2006/main" xmlns:r="http://schemas.openxmlformats.org/officeDocument/2006/relationships" xmlns:p="http://schemas.openxmlformats.org/presentationml/2006/main">
  <p:tag name="NUM" val="11"/>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20.xml><?xml version="1.0" encoding="utf-8"?>
<p:tagLst xmlns:a="http://schemas.openxmlformats.org/drawingml/2006/main" xmlns:r="http://schemas.openxmlformats.org/officeDocument/2006/relationships" xmlns:p="http://schemas.openxmlformats.org/presentationml/2006/main">
  <p:tag name="NUM" val="12"/>
</p:tagLst>
</file>

<file path=ppt/tags/tag121.xml><?xml version="1.0" encoding="utf-8"?>
<p:tagLst xmlns:a="http://schemas.openxmlformats.org/drawingml/2006/main" xmlns:r="http://schemas.openxmlformats.org/officeDocument/2006/relationships" xmlns:p="http://schemas.openxmlformats.org/presentationml/2006/main">
  <p:tag name="NUM" val="13"/>
</p:tagLst>
</file>

<file path=ppt/tags/tag122.xml><?xml version="1.0" encoding="utf-8"?>
<p:tagLst xmlns:a="http://schemas.openxmlformats.org/drawingml/2006/main" xmlns:r="http://schemas.openxmlformats.org/officeDocument/2006/relationships" xmlns:p="http://schemas.openxmlformats.org/presentationml/2006/main">
  <p:tag name="NUM" val="14"/>
</p:tagLst>
</file>

<file path=ppt/tags/tag123.xml><?xml version="1.0" encoding="utf-8"?>
<p:tagLst xmlns:a="http://schemas.openxmlformats.org/drawingml/2006/main" xmlns:r="http://schemas.openxmlformats.org/officeDocument/2006/relationships" xmlns:p="http://schemas.openxmlformats.org/presentationml/2006/main">
  <p:tag name="NUM" val="15"/>
</p:tagLst>
</file>

<file path=ppt/tags/tag124.xml><?xml version="1.0" encoding="utf-8"?>
<p:tagLst xmlns:a="http://schemas.openxmlformats.org/drawingml/2006/main" xmlns:r="http://schemas.openxmlformats.org/officeDocument/2006/relationships" xmlns:p="http://schemas.openxmlformats.org/presentationml/2006/main">
  <p:tag name="NUM" val="16"/>
</p:tagLst>
</file>

<file path=ppt/tags/tag125.xml><?xml version="1.0" encoding="utf-8"?>
<p:tagLst xmlns:a="http://schemas.openxmlformats.org/drawingml/2006/main" xmlns:r="http://schemas.openxmlformats.org/officeDocument/2006/relationships" xmlns:p="http://schemas.openxmlformats.org/presentationml/2006/main">
  <p:tag name="NUM" val="1"/>
</p:tagLst>
</file>

<file path=ppt/tags/tag126.xml><?xml version="1.0" encoding="utf-8"?>
<p:tagLst xmlns:a="http://schemas.openxmlformats.org/drawingml/2006/main" xmlns:r="http://schemas.openxmlformats.org/officeDocument/2006/relationships" xmlns:p="http://schemas.openxmlformats.org/presentationml/2006/main">
  <p:tag name="NUM" val="2"/>
</p:tagLst>
</file>

<file path=ppt/tags/tag127.xml><?xml version="1.0" encoding="utf-8"?>
<p:tagLst xmlns:a="http://schemas.openxmlformats.org/drawingml/2006/main" xmlns:r="http://schemas.openxmlformats.org/officeDocument/2006/relationships" xmlns:p="http://schemas.openxmlformats.org/presentationml/2006/main">
  <p:tag name="NUM" val="3"/>
</p:tagLst>
</file>

<file path=ppt/tags/tag128.xml><?xml version="1.0" encoding="utf-8"?>
<p:tagLst xmlns:a="http://schemas.openxmlformats.org/drawingml/2006/main" xmlns:r="http://schemas.openxmlformats.org/officeDocument/2006/relationships" xmlns:p="http://schemas.openxmlformats.org/presentationml/2006/main">
  <p:tag name="NUM" val="1"/>
</p:tagLst>
</file>

<file path=ppt/tags/tag129.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1"/>
</p:tagLst>
</file>

<file path=ppt/tags/tag130.xml><?xml version="1.0" encoding="utf-8"?>
<p:tagLst xmlns:a="http://schemas.openxmlformats.org/drawingml/2006/main" xmlns:r="http://schemas.openxmlformats.org/officeDocument/2006/relationships" xmlns:p="http://schemas.openxmlformats.org/presentationml/2006/main">
  <p:tag name="NUM" val="3"/>
</p:tagLst>
</file>

<file path=ppt/tags/tag131.xml><?xml version="1.0" encoding="utf-8"?>
<p:tagLst xmlns:a="http://schemas.openxmlformats.org/drawingml/2006/main" xmlns:r="http://schemas.openxmlformats.org/officeDocument/2006/relationships" xmlns:p="http://schemas.openxmlformats.org/presentationml/2006/main">
  <p:tag name="NUM" val="4"/>
</p:tagLst>
</file>

<file path=ppt/tags/tag132.xml><?xml version="1.0" encoding="utf-8"?>
<p:tagLst xmlns:a="http://schemas.openxmlformats.org/drawingml/2006/main" xmlns:r="http://schemas.openxmlformats.org/officeDocument/2006/relationships" xmlns:p="http://schemas.openxmlformats.org/presentationml/2006/main">
  <p:tag name="NUM" val="5"/>
</p:tagLst>
</file>

<file path=ppt/tags/tag133.xml><?xml version="1.0" encoding="utf-8"?>
<p:tagLst xmlns:a="http://schemas.openxmlformats.org/drawingml/2006/main" xmlns:r="http://schemas.openxmlformats.org/officeDocument/2006/relationships" xmlns:p="http://schemas.openxmlformats.org/presentationml/2006/main">
  <p:tag name="NUM" val="6"/>
</p:tagLst>
</file>

<file path=ppt/tags/tag134.xml><?xml version="1.0" encoding="utf-8"?>
<p:tagLst xmlns:a="http://schemas.openxmlformats.org/drawingml/2006/main" xmlns:r="http://schemas.openxmlformats.org/officeDocument/2006/relationships" xmlns:p="http://schemas.openxmlformats.org/presentationml/2006/main">
  <p:tag name="NUM" val="7"/>
</p:tagLst>
</file>

<file path=ppt/tags/tag135.xml><?xml version="1.0" encoding="utf-8"?>
<p:tagLst xmlns:a="http://schemas.openxmlformats.org/drawingml/2006/main" xmlns:r="http://schemas.openxmlformats.org/officeDocument/2006/relationships" xmlns:p="http://schemas.openxmlformats.org/presentationml/2006/main">
  <p:tag name="NUM" val="8"/>
</p:tagLst>
</file>

<file path=ppt/tags/tag136.xml><?xml version="1.0" encoding="utf-8"?>
<p:tagLst xmlns:a="http://schemas.openxmlformats.org/drawingml/2006/main" xmlns:r="http://schemas.openxmlformats.org/officeDocument/2006/relationships" xmlns:p="http://schemas.openxmlformats.org/presentationml/2006/main">
  <p:tag name="NUM" val="9"/>
</p:tagLst>
</file>

<file path=ppt/tags/tag137.xml><?xml version="1.0" encoding="utf-8"?>
<p:tagLst xmlns:a="http://schemas.openxmlformats.org/drawingml/2006/main" xmlns:r="http://schemas.openxmlformats.org/officeDocument/2006/relationships" xmlns:p="http://schemas.openxmlformats.org/presentationml/2006/main">
  <p:tag name="NUM" val="10"/>
</p:tagLst>
</file>

<file path=ppt/tags/tag138.xml><?xml version="1.0" encoding="utf-8"?>
<p:tagLst xmlns:a="http://schemas.openxmlformats.org/drawingml/2006/main" xmlns:r="http://schemas.openxmlformats.org/officeDocument/2006/relationships" xmlns:p="http://schemas.openxmlformats.org/presentationml/2006/main">
  <p:tag name="NUM" val="1"/>
</p:tagLst>
</file>

<file path=ppt/tags/tag139.xml><?xml version="1.0" encoding="utf-8"?>
<p:tagLst xmlns:a="http://schemas.openxmlformats.org/drawingml/2006/main" xmlns:r="http://schemas.openxmlformats.org/officeDocument/2006/relationships" xmlns:p="http://schemas.openxmlformats.org/presentationml/2006/main">
  <p:tag name="NUM" val="2"/>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40.xml><?xml version="1.0" encoding="utf-8"?>
<p:tagLst xmlns:a="http://schemas.openxmlformats.org/drawingml/2006/main" xmlns:r="http://schemas.openxmlformats.org/officeDocument/2006/relationships" xmlns:p="http://schemas.openxmlformats.org/presentationml/2006/main">
  <p:tag name="NUM" val="3"/>
</p:tagLst>
</file>

<file path=ppt/tags/tag141.xml><?xml version="1.0" encoding="utf-8"?>
<p:tagLst xmlns:a="http://schemas.openxmlformats.org/drawingml/2006/main" xmlns:r="http://schemas.openxmlformats.org/officeDocument/2006/relationships" xmlns:p="http://schemas.openxmlformats.org/presentationml/2006/main">
  <p:tag name="NUM" val="4"/>
</p:tagLst>
</file>

<file path=ppt/tags/tag142.xml><?xml version="1.0" encoding="utf-8"?>
<p:tagLst xmlns:a="http://schemas.openxmlformats.org/drawingml/2006/main" xmlns:r="http://schemas.openxmlformats.org/officeDocument/2006/relationships" xmlns:p="http://schemas.openxmlformats.org/presentationml/2006/main">
  <p:tag name="NUM" val="5"/>
</p:tagLst>
</file>

<file path=ppt/tags/tag143.xml><?xml version="1.0" encoding="utf-8"?>
<p:tagLst xmlns:a="http://schemas.openxmlformats.org/drawingml/2006/main" xmlns:r="http://schemas.openxmlformats.org/officeDocument/2006/relationships" xmlns:p="http://schemas.openxmlformats.org/presentationml/2006/main">
  <p:tag name="NUM" val="6"/>
</p:tagLst>
</file>

<file path=ppt/tags/tag144.xml><?xml version="1.0" encoding="utf-8"?>
<p:tagLst xmlns:a="http://schemas.openxmlformats.org/drawingml/2006/main" xmlns:r="http://schemas.openxmlformats.org/officeDocument/2006/relationships" xmlns:p="http://schemas.openxmlformats.org/presentationml/2006/main">
  <p:tag name="NUM" val="7"/>
</p:tagLst>
</file>

<file path=ppt/tags/tag145.xml><?xml version="1.0" encoding="utf-8"?>
<p:tagLst xmlns:a="http://schemas.openxmlformats.org/drawingml/2006/main" xmlns:r="http://schemas.openxmlformats.org/officeDocument/2006/relationships" xmlns:p="http://schemas.openxmlformats.org/presentationml/2006/main">
  <p:tag name="NUM" val="8"/>
</p:tagLst>
</file>

<file path=ppt/tags/tag146.xml><?xml version="1.0" encoding="utf-8"?>
<p:tagLst xmlns:a="http://schemas.openxmlformats.org/drawingml/2006/main" xmlns:r="http://schemas.openxmlformats.org/officeDocument/2006/relationships" xmlns:p="http://schemas.openxmlformats.org/presentationml/2006/main">
  <p:tag name="NUM" val="1"/>
</p:tagLst>
</file>

<file path=ppt/tags/tag147.xml><?xml version="1.0" encoding="utf-8"?>
<p:tagLst xmlns:a="http://schemas.openxmlformats.org/drawingml/2006/main" xmlns:r="http://schemas.openxmlformats.org/officeDocument/2006/relationships" xmlns:p="http://schemas.openxmlformats.org/presentationml/2006/main">
  <p:tag name="NUM" val="2"/>
</p:tagLst>
</file>

<file path=ppt/tags/tag148.xml><?xml version="1.0" encoding="utf-8"?>
<p:tagLst xmlns:a="http://schemas.openxmlformats.org/drawingml/2006/main" xmlns:r="http://schemas.openxmlformats.org/officeDocument/2006/relationships" xmlns:p="http://schemas.openxmlformats.org/presentationml/2006/main">
  <p:tag name="NUM" val="3"/>
</p:tagLst>
</file>

<file path=ppt/tags/tag149.xml><?xml version="1.0" encoding="utf-8"?>
<p:tagLst xmlns:a="http://schemas.openxmlformats.org/drawingml/2006/main" xmlns:r="http://schemas.openxmlformats.org/officeDocument/2006/relationships" xmlns:p="http://schemas.openxmlformats.org/presentationml/2006/main">
  <p:tag name="NUM" val="4"/>
</p:tagLst>
</file>

<file path=ppt/tags/tag15.xml><?xml version="1.0" encoding="utf-8"?>
<p:tagLst xmlns:a="http://schemas.openxmlformats.org/drawingml/2006/main" xmlns:r="http://schemas.openxmlformats.org/officeDocument/2006/relationships" xmlns:p="http://schemas.openxmlformats.org/presentationml/2006/main">
  <p:tag name="NUM" val="3"/>
</p:tagLst>
</file>

<file path=ppt/tags/tag150.xml><?xml version="1.0" encoding="utf-8"?>
<p:tagLst xmlns:a="http://schemas.openxmlformats.org/drawingml/2006/main" xmlns:r="http://schemas.openxmlformats.org/officeDocument/2006/relationships" xmlns:p="http://schemas.openxmlformats.org/presentationml/2006/main">
  <p:tag name="NUM" val="5"/>
</p:tagLst>
</file>

<file path=ppt/tags/tag151.xml><?xml version="1.0" encoding="utf-8"?>
<p:tagLst xmlns:a="http://schemas.openxmlformats.org/drawingml/2006/main" xmlns:r="http://schemas.openxmlformats.org/officeDocument/2006/relationships" xmlns:p="http://schemas.openxmlformats.org/presentationml/2006/main">
  <p:tag name="NUM" val="1"/>
</p:tagLst>
</file>

<file path=ppt/tags/tag152.xml><?xml version="1.0" encoding="utf-8"?>
<p:tagLst xmlns:a="http://schemas.openxmlformats.org/drawingml/2006/main" xmlns:r="http://schemas.openxmlformats.org/officeDocument/2006/relationships" xmlns:p="http://schemas.openxmlformats.org/presentationml/2006/main">
  <p:tag name="NUM" val="2"/>
</p:tagLst>
</file>

<file path=ppt/tags/tag153.xml><?xml version="1.0" encoding="utf-8"?>
<p:tagLst xmlns:a="http://schemas.openxmlformats.org/drawingml/2006/main" xmlns:r="http://schemas.openxmlformats.org/officeDocument/2006/relationships" xmlns:p="http://schemas.openxmlformats.org/presentationml/2006/main">
  <p:tag name="NUM" val="1"/>
</p:tagLst>
</file>

<file path=ppt/tags/tag154.xml><?xml version="1.0" encoding="utf-8"?>
<p:tagLst xmlns:a="http://schemas.openxmlformats.org/drawingml/2006/main" xmlns:r="http://schemas.openxmlformats.org/officeDocument/2006/relationships" xmlns:p="http://schemas.openxmlformats.org/presentationml/2006/main">
  <p:tag name="NUM" val="2"/>
</p:tagLst>
</file>

<file path=ppt/tags/tag155.xml><?xml version="1.0" encoding="utf-8"?>
<p:tagLst xmlns:a="http://schemas.openxmlformats.org/drawingml/2006/main" xmlns:r="http://schemas.openxmlformats.org/officeDocument/2006/relationships" xmlns:p="http://schemas.openxmlformats.org/presentationml/2006/main">
  <p:tag name="NUM" val="3"/>
</p:tagLst>
</file>

<file path=ppt/tags/tag156.xml><?xml version="1.0" encoding="utf-8"?>
<p:tagLst xmlns:a="http://schemas.openxmlformats.org/drawingml/2006/main" xmlns:r="http://schemas.openxmlformats.org/officeDocument/2006/relationships" xmlns:p="http://schemas.openxmlformats.org/presentationml/2006/main">
  <p:tag name="NUM" val="5"/>
</p:tagLst>
</file>

<file path=ppt/tags/tag157.xml><?xml version="1.0" encoding="utf-8"?>
<p:tagLst xmlns:a="http://schemas.openxmlformats.org/drawingml/2006/main" xmlns:r="http://schemas.openxmlformats.org/officeDocument/2006/relationships" xmlns:p="http://schemas.openxmlformats.org/presentationml/2006/main">
  <p:tag name="NUM" val="6"/>
</p:tagLst>
</file>

<file path=ppt/tags/tag158.xml><?xml version="1.0" encoding="utf-8"?>
<p:tagLst xmlns:a="http://schemas.openxmlformats.org/drawingml/2006/main" xmlns:r="http://schemas.openxmlformats.org/officeDocument/2006/relationships" xmlns:p="http://schemas.openxmlformats.org/presentationml/2006/main">
  <p:tag name="NUM" val="7"/>
</p:tagLst>
</file>

<file path=ppt/tags/tag159.xml><?xml version="1.0" encoding="utf-8"?>
<p:tagLst xmlns:a="http://schemas.openxmlformats.org/drawingml/2006/main" xmlns:r="http://schemas.openxmlformats.org/officeDocument/2006/relationships" xmlns:p="http://schemas.openxmlformats.org/presentationml/2006/main">
  <p:tag name="NUM" val="8"/>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60.xml><?xml version="1.0" encoding="utf-8"?>
<p:tagLst xmlns:a="http://schemas.openxmlformats.org/drawingml/2006/main" xmlns:r="http://schemas.openxmlformats.org/officeDocument/2006/relationships" xmlns:p="http://schemas.openxmlformats.org/presentationml/2006/main">
  <p:tag name="NUM" val="9"/>
</p:tagLst>
</file>

<file path=ppt/tags/tag161.xml><?xml version="1.0" encoding="utf-8"?>
<p:tagLst xmlns:a="http://schemas.openxmlformats.org/drawingml/2006/main" xmlns:r="http://schemas.openxmlformats.org/officeDocument/2006/relationships" xmlns:p="http://schemas.openxmlformats.org/presentationml/2006/main">
  <p:tag name="NUM" val="10"/>
</p:tagLst>
</file>

<file path=ppt/tags/tag162.xml><?xml version="1.0" encoding="utf-8"?>
<p:tagLst xmlns:a="http://schemas.openxmlformats.org/drawingml/2006/main" xmlns:r="http://schemas.openxmlformats.org/officeDocument/2006/relationships" xmlns:p="http://schemas.openxmlformats.org/presentationml/2006/main">
  <p:tag name="NUM" val="11"/>
</p:tagLst>
</file>

<file path=ppt/tags/tag163.xml><?xml version="1.0" encoding="utf-8"?>
<p:tagLst xmlns:a="http://schemas.openxmlformats.org/drawingml/2006/main" xmlns:r="http://schemas.openxmlformats.org/officeDocument/2006/relationships" xmlns:p="http://schemas.openxmlformats.org/presentationml/2006/main">
  <p:tag name="NUM" val="12"/>
</p:tagLst>
</file>

<file path=ppt/tags/tag164.xml><?xml version="1.0" encoding="utf-8"?>
<p:tagLst xmlns:a="http://schemas.openxmlformats.org/drawingml/2006/main" xmlns:r="http://schemas.openxmlformats.org/officeDocument/2006/relationships" xmlns:p="http://schemas.openxmlformats.org/presentationml/2006/main">
  <p:tag name="NUM" val="13"/>
</p:tagLst>
</file>

<file path=ppt/tags/tag165.xml><?xml version="1.0" encoding="utf-8"?>
<p:tagLst xmlns:a="http://schemas.openxmlformats.org/drawingml/2006/main" xmlns:r="http://schemas.openxmlformats.org/officeDocument/2006/relationships" xmlns:p="http://schemas.openxmlformats.org/presentationml/2006/main">
  <p:tag name="NUM" val="14"/>
</p:tagLst>
</file>

<file path=ppt/tags/tag166.xml><?xml version="1.0" encoding="utf-8"?>
<p:tagLst xmlns:a="http://schemas.openxmlformats.org/drawingml/2006/main" xmlns:r="http://schemas.openxmlformats.org/officeDocument/2006/relationships" xmlns:p="http://schemas.openxmlformats.org/presentationml/2006/main">
  <p:tag name="NUM" val="1"/>
</p:tagLst>
</file>

<file path=ppt/tags/tag167.xml><?xml version="1.0" encoding="utf-8"?>
<p:tagLst xmlns:a="http://schemas.openxmlformats.org/drawingml/2006/main" xmlns:r="http://schemas.openxmlformats.org/officeDocument/2006/relationships" xmlns:p="http://schemas.openxmlformats.org/presentationml/2006/main">
  <p:tag name="NUM" val="2"/>
</p:tagLst>
</file>

<file path=ppt/tags/tag168.xml><?xml version="1.0" encoding="utf-8"?>
<p:tagLst xmlns:a="http://schemas.openxmlformats.org/drawingml/2006/main" xmlns:r="http://schemas.openxmlformats.org/officeDocument/2006/relationships" xmlns:p="http://schemas.openxmlformats.org/presentationml/2006/main">
  <p:tag name="NUM" val="3"/>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3"/>
</p:tagLst>
</file>

<file path=ppt/tags/tag21.xml><?xml version="1.0" encoding="utf-8"?>
<p:tagLst xmlns:a="http://schemas.openxmlformats.org/drawingml/2006/main" xmlns:r="http://schemas.openxmlformats.org/officeDocument/2006/relationships" xmlns:p="http://schemas.openxmlformats.org/presentationml/2006/main">
  <p:tag name="NUM" val="1"/>
</p:tagLst>
</file>

<file path=ppt/tags/tag22.xml><?xml version="1.0" encoding="utf-8"?>
<p:tagLst xmlns:a="http://schemas.openxmlformats.org/drawingml/2006/main" xmlns:r="http://schemas.openxmlformats.org/officeDocument/2006/relationships" xmlns:p="http://schemas.openxmlformats.org/presentationml/2006/main">
  <p:tag name="NUM" val="2"/>
</p:tagLst>
</file>

<file path=ppt/tags/tag23.xml><?xml version="1.0" encoding="utf-8"?>
<p:tagLst xmlns:a="http://schemas.openxmlformats.org/drawingml/2006/main" xmlns:r="http://schemas.openxmlformats.org/officeDocument/2006/relationships" xmlns:p="http://schemas.openxmlformats.org/presentationml/2006/main">
  <p:tag name="NUM" val="3"/>
</p:tagLst>
</file>

<file path=ppt/tags/tag24.xml><?xml version="1.0" encoding="utf-8"?>
<p:tagLst xmlns:a="http://schemas.openxmlformats.org/drawingml/2006/main" xmlns:r="http://schemas.openxmlformats.org/officeDocument/2006/relationships" xmlns:p="http://schemas.openxmlformats.org/presentationml/2006/main">
  <p:tag name="NUM" val="4"/>
</p:tagLst>
</file>

<file path=ppt/tags/tag25.xml><?xml version="1.0" encoding="utf-8"?>
<p:tagLst xmlns:a="http://schemas.openxmlformats.org/drawingml/2006/main" xmlns:r="http://schemas.openxmlformats.org/officeDocument/2006/relationships" xmlns:p="http://schemas.openxmlformats.org/presentationml/2006/main">
  <p:tag name="NUM" val="5"/>
</p:tagLst>
</file>

<file path=ppt/tags/tag26.xml><?xml version="1.0" encoding="utf-8"?>
<p:tagLst xmlns:a="http://schemas.openxmlformats.org/drawingml/2006/main" xmlns:r="http://schemas.openxmlformats.org/officeDocument/2006/relationships" xmlns:p="http://schemas.openxmlformats.org/presentationml/2006/main">
  <p:tag name="NUM" val="1"/>
</p:tagLst>
</file>

<file path=ppt/tags/tag27.xml><?xml version="1.0" encoding="utf-8"?>
<p:tagLst xmlns:a="http://schemas.openxmlformats.org/drawingml/2006/main" xmlns:r="http://schemas.openxmlformats.org/officeDocument/2006/relationships" xmlns:p="http://schemas.openxmlformats.org/presentationml/2006/main">
  <p:tag name="NUM" val="2"/>
</p:tagLst>
</file>

<file path=ppt/tags/tag28.xml><?xml version="1.0" encoding="utf-8"?>
<p:tagLst xmlns:a="http://schemas.openxmlformats.org/drawingml/2006/main" xmlns:r="http://schemas.openxmlformats.org/officeDocument/2006/relationships" xmlns:p="http://schemas.openxmlformats.org/presentationml/2006/main">
  <p:tag name="NUM" val="3"/>
</p:tagLst>
</file>

<file path=ppt/tags/tag29.xml><?xml version="1.0" encoding="utf-8"?>
<p:tagLst xmlns:a="http://schemas.openxmlformats.org/drawingml/2006/main" xmlns:r="http://schemas.openxmlformats.org/officeDocument/2006/relationships" xmlns:p="http://schemas.openxmlformats.org/presentationml/2006/main">
  <p:tag name="NUM" val="4"/>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1"/>
</p:tagLst>
</file>

<file path=ppt/tags/tag31.xml><?xml version="1.0" encoding="utf-8"?>
<p:tagLst xmlns:a="http://schemas.openxmlformats.org/drawingml/2006/main" xmlns:r="http://schemas.openxmlformats.org/officeDocument/2006/relationships" xmlns:p="http://schemas.openxmlformats.org/presentationml/2006/main">
  <p:tag name="NUM" val="2"/>
</p:tagLst>
</file>

<file path=ppt/tags/tag32.xml><?xml version="1.0" encoding="utf-8"?>
<p:tagLst xmlns:a="http://schemas.openxmlformats.org/drawingml/2006/main" xmlns:r="http://schemas.openxmlformats.org/officeDocument/2006/relationships" xmlns:p="http://schemas.openxmlformats.org/presentationml/2006/main">
  <p:tag name="NUM" val="3"/>
</p:tagLst>
</file>

<file path=ppt/tags/tag33.xml><?xml version="1.0" encoding="utf-8"?>
<p:tagLst xmlns:a="http://schemas.openxmlformats.org/drawingml/2006/main" xmlns:r="http://schemas.openxmlformats.org/officeDocument/2006/relationships" xmlns:p="http://schemas.openxmlformats.org/presentationml/2006/main">
  <p:tag name="NUM" val="4"/>
</p:tagLst>
</file>

<file path=ppt/tags/tag34.xml><?xml version="1.0" encoding="utf-8"?>
<p:tagLst xmlns:a="http://schemas.openxmlformats.org/drawingml/2006/main" xmlns:r="http://schemas.openxmlformats.org/officeDocument/2006/relationships" xmlns:p="http://schemas.openxmlformats.org/presentationml/2006/main">
  <p:tag name="NUM" val="5"/>
</p:tagLst>
</file>

<file path=ppt/tags/tag35.xml><?xml version="1.0" encoding="utf-8"?>
<p:tagLst xmlns:a="http://schemas.openxmlformats.org/drawingml/2006/main" xmlns:r="http://schemas.openxmlformats.org/officeDocument/2006/relationships" xmlns:p="http://schemas.openxmlformats.org/presentationml/2006/main">
  <p:tag name="NUM" val="4"/>
</p:tagLst>
</file>

<file path=ppt/tags/tag36.xml><?xml version="1.0" encoding="utf-8"?>
<p:tagLst xmlns:a="http://schemas.openxmlformats.org/drawingml/2006/main" xmlns:r="http://schemas.openxmlformats.org/officeDocument/2006/relationships" xmlns:p="http://schemas.openxmlformats.org/presentationml/2006/main">
  <p:tag name="NUM" val="1"/>
</p:tagLst>
</file>

<file path=ppt/tags/tag37.xml><?xml version="1.0" encoding="utf-8"?>
<p:tagLst xmlns:a="http://schemas.openxmlformats.org/drawingml/2006/main" xmlns:r="http://schemas.openxmlformats.org/officeDocument/2006/relationships" xmlns:p="http://schemas.openxmlformats.org/presentationml/2006/main">
  <p:tag name="NUM" val="2"/>
</p:tagLst>
</file>

<file path=ppt/tags/tag38.xml><?xml version="1.0" encoding="utf-8"?>
<p:tagLst xmlns:a="http://schemas.openxmlformats.org/drawingml/2006/main" xmlns:r="http://schemas.openxmlformats.org/officeDocument/2006/relationships" xmlns:p="http://schemas.openxmlformats.org/presentationml/2006/main">
  <p:tag name="NUM" val="5"/>
</p:tagLst>
</file>

<file path=ppt/tags/tag39.xml><?xml version="1.0" encoding="utf-8"?>
<p:tagLst xmlns:a="http://schemas.openxmlformats.org/drawingml/2006/main" xmlns:r="http://schemas.openxmlformats.org/officeDocument/2006/relationships" xmlns:p="http://schemas.openxmlformats.org/presentationml/2006/main">
  <p:tag name="NUM" val="2"/>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6"/>
</p:tagLst>
</file>

<file path=ppt/tags/tag41.xml><?xml version="1.0" encoding="utf-8"?>
<p:tagLst xmlns:a="http://schemas.openxmlformats.org/drawingml/2006/main" xmlns:r="http://schemas.openxmlformats.org/officeDocument/2006/relationships" xmlns:p="http://schemas.openxmlformats.org/presentationml/2006/main">
  <p:tag name="NUM" val="1"/>
</p:tagLst>
</file>

<file path=ppt/tags/tag42.xml><?xml version="1.0" encoding="utf-8"?>
<p:tagLst xmlns:a="http://schemas.openxmlformats.org/drawingml/2006/main" xmlns:r="http://schemas.openxmlformats.org/officeDocument/2006/relationships" xmlns:p="http://schemas.openxmlformats.org/presentationml/2006/main">
  <p:tag name="NUM" val="2"/>
</p:tagLst>
</file>

<file path=ppt/tags/tag43.xml><?xml version="1.0" encoding="utf-8"?>
<p:tagLst xmlns:a="http://schemas.openxmlformats.org/drawingml/2006/main" xmlns:r="http://schemas.openxmlformats.org/officeDocument/2006/relationships" xmlns:p="http://schemas.openxmlformats.org/presentationml/2006/main">
  <p:tag name="NUM" val="3"/>
</p:tagLst>
</file>

<file path=ppt/tags/tag44.xml><?xml version="1.0" encoding="utf-8"?>
<p:tagLst xmlns:a="http://schemas.openxmlformats.org/drawingml/2006/main" xmlns:r="http://schemas.openxmlformats.org/officeDocument/2006/relationships" xmlns:p="http://schemas.openxmlformats.org/presentationml/2006/main">
  <p:tag name="NUM" val="4"/>
</p:tagLst>
</file>

<file path=ppt/tags/tag45.xml><?xml version="1.0" encoding="utf-8"?>
<p:tagLst xmlns:a="http://schemas.openxmlformats.org/drawingml/2006/main" xmlns:r="http://schemas.openxmlformats.org/officeDocument/2006/relationships" xmlns:p="http://schemas.openxmlformats.org/presentationml/2006/main">
  <p:tag name="NUM" val="5"/>
</p:tagLst>
</file>

<file path=ppt/tags/tag46.xml><?xml version="1.0" encoding="utf-8"?>
<p:tagLst xmlns:a="http://schemas.openxmlformats.org/drawingml/2006/main" xmlns:r="http://schemas.openxmlformats.org/officeDocument/2006/relationships" xmlns:p="http://schemas.openxmlformats.org/presentationml/2006/main">
  <p:tag name="NUM" val="6"/>
</p:tagLst>
</file>

<file path=ppt/tags/tag47.xml><?xml version="1.0" encoding="utf-8"?>
<p:tagLst xmlns:a="http://schemas.openxmlformats.org/drawingml/2006/main" xmlns:r="http://schemas.openxmlformats.org/officeDocument/2006/relationships" xmlns:p="http://schemas.openxmlformats.org/presentationml/2006/main">
  <p:tag name="NUM" val="7"/>
</p:tagLst>
</file>

<file path=ppt/tags/tag48.xml><?xml version="1.0" encoding="utf-8"?>
<p:tagLst xmlns:a="http://schemas.openxmlformats.org/drawingml/2006/main" xmlns:r="http://schemas.openxmlformats.org/officeDocument/2006/relationships" xmlns:p="http://schemas.openxmlformats.org/presentationml/2006/main">
  <p:tag name="NUM" val="1"/>
</p:tagLst>
</file>

<file path=ppt/tags/tag49.xml><?xml version="1.0" encoding="utf-8"?>
<p:tagLst xmlns:a="http://schemas.openxmlformats.org/drawingml/2006/main" xmlns:r="http://schemas.openxmlformats.org/officeDocument/2006/relationships" xmlns:p="http://schemas.openxmlformats.org/presentationml/2006/main">
  <p:tag name="NUM" val="2"/>
</p:tagLst>
</file>

<file path=ppt/tags/tag5.xml><?xml version="1.0" encoding="utf-8"?>
<p:tagLst xmlns:a="http://schemas.openxmlformats.org/drawingml/2006/main" xmlns:r="http://schemas.openxmlformats.org/officeDocument/2006/relationships" xmlns:p="http://schemas.openxmlformats.org/presentationml/2006/main">
  <p:tag name="NUM" val="5"/>
</p:tagLst>
</file>

<file path=ppt/tags/tag50.xml><?xml version="1.0" encoding="utf-8"?>
<p:tagLst xmlns:a="http://schemas.openxmlformats.org/drawingml/2006/main" xmlns:r="http://schemas.openxmlformats.org/officeDocument/2006/relationships" xmlns:p="http://schemas.openxmlformats.org/presentationml/2006/main">
  <p:tag name="NUM" val="3"/>
</p:tagLst>
</file>

<file path=ppt/tags/tag51.xml><?xml version="1.0" encoding="utf-8"?>
<p:tagLst xmlns:a="http://schemas.openxmlformats.org/drawingml/2006/main" xmlns:r="http://schemas.openxmlformats.org/officeDocument/2006/relationships" xmlns:p="http://schemas.openxmlformats.org/presentationml/2006/main">
  <p:tag name="NUM" val="4"/>
</p:tagLst>
</file>

<file path=ppt/tags/tag52.xml><?xml version="1.0" encoding="utf-8"?>
<p:tagLst xmlns:a="http://schemas.openxmlformats.org/drawingml/2006/main" xmlns:r="http://schemas.openxmlformats.org/officeDocument/2006/relationships" xmlns:p="http://schemas.openxmlformats.org/presentationml/2006/main">
  <p:tag name="NUM" val="1"/>
</p:tagLst>
</file>

<file path=ppt/tags/tag53.xml><?xml version="1.0" encoding="utf-8"?>
<p:tagLst xmlns:a="http://schemas.openxmlformats.org/drawingml/2006/main" xmlns:r="http://schemas.openxmlformats.org/officeDocument/2006/relationships" xmlns:p="http://schemas.openxmlformats.org/presentationml/2006/main">
  <p:tag name="NUM" val="2"/>
</p:tagLst>
</file>

<file path=ppt/tags/tag54.xml><?xml version="1.0" encoding="utf-8"?>
<p:tagLst xmlns:a="http://schemas.openxmlformats.org/drawingml/2006/main" xmlns:r="http://schemas.openxmlformats.org/officeDocument/2006/relationships" xmlns:p="http://schemas.openxmlformats.org/presentationml/2006/main">
  <p:tag name="NUM" val="3"/>
</p:tagLst>
</file>

<file path=ppt/tags/tag55.xml><?xml version="1.0" encoding="utf-8"?>
<p:tagLst xmlns:a="http://schemas.openxmlformats.org/drawingml/2006/main" xmlns:r="http://schemas.openxmlformats.org/officeDocument/2006/relationships" xmlns:p="http://schemas.openxmlformats.org/presentationml/2006/main">
  <p:tag name="NUM" val="1"/>
</p:tagLst>
</file>

<file path=ppt/tags/tag56.xml><?xml version="1.0" encoding="utf-8"?>
<p:tagLst xmlns:a="http://schemas.openxmlformats.org/drawingml/2006/main" xmlns:r="http://schemas.openxmlformats.org/officeDocument/2006/relationships" xmlns:p="http://schemas.openxmlformats.org/presentationml/2006/main">
  <p:tag name="NUM" val="2"/>
</p:tagLst>
</file>

<file path=ppt/tags/tag57.xml><?xml version="1.0" encoding="utf-8"?>
<p:tagLst xmlns:a="http://schemas.openxmlformats.org/drawingml/2006/main" xmlns:r="http://schemas.openxmlformats.org/officeDocument/2006/relationships" xmlns:p="http://schemas.openxmlformats.org/presentationml/2006/main">
  <p:tag name="NUM" val="3"/>
</p:tagLst>
</file>

<file path=ppt/tags/tag58.xml><?xml version="1.0" encoding="utf-8"?>
<p:tagLst xmlns:a="http://schemas.openxmlformats.org/drawingml/2006/main" xmlns:r="http://schemas.openxmlformats.org/officeDocument/2006/relationships" xmlns:p="http://schemas.openxmlformats.org/presentationml/2006/main">
  <p:tag name="NUM" val="4"/>
</p:tagLst>
</file>

<file path=ppt/tags/tag59.xml><?xml version="1.0" encoding="utf-8"?>
<p:tagLst xmlns:a="http://schemas.openxmlformats.org/drawingml/2006/main" xmlns:r="http://schemas.openxmlformats.org/officeDocument/2006/relationships" xmlns:p="http://schemas.openxmlformats.org/presentationml/2006/main">
  <p:tag name="NUM" val="5"/>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60.xml><?xml version="1.0" encoding="utf-8"?>
<p:tagLst xmlns:a="http://schemas.openxmlformats.org/drawingml/2006/main" xmlns:r="http://schemas.openxmlformats.org/officeDocument/2006/relationships" xmlns:p="http://schemas.openxmlformats.org/presentationml/2006/main">
  <p:tag name="NUM" val="1"/>
</p:tagLst>
</file>

<file path=ppt/tags/tag61.xml><?xml version="1.0" encoding="utf-8"?>
<p:tagLst xmlns:a="http://schemas.openxmlformats.org/drawingml/2006/main" xmlns:r="http://schemas.openxmlformats.org/officeDocument/2006/relationships" xmlns:p="http://schemas.openxmlformats.org/presentationml/2006/main">
  <p:tag name="NUM" val="2"/>
</p:tagLst>
</file>

<file path=ppt/tags/tag62.xml><?xml version="1.0" encoding="utf-8"?>
<p:tagLst xmlns:a="http://schemas.openxmlformats.org/drawingml/2006/main" xmlns:r="http://schemas.openxmlformats.org/officeDocument/2006/relationships" xmlns:p="http://schemas.openxmlformats.org/presentationml/2006/main">
  <p:tag name="NUM" val="3"/>
</p:tagLst>
</file>

<file path=ppt/tags/tag63.xml><?xml version="1.0" encoding="utf-8"?>
<p:tagLst xmlns:a="http://schemas.openxmlformats.org/drawingml/2006/main" xmlns:r="http://schemas.openxmlformats.org/officeDocument/2006/relationships" xmlns:p="http://schemas.openxmlformats.org/presentationml/2006/main">
  <p:tag name="NUM" val="1"/>
</p:tagLst>
</file>

<file path=ppt/tags/tag64.xml><?xml version="1.0" encoding="utf-8"?>
<p:tagLst xmlns:a="http://schemas.openxmlformats.org/drawingml/2006/main" xmlns:r="http://schemas.openxmlformats.org/officeDocument/2006/relationships" xmlns:p="http://schemas.openxmlformats.org/presentationml/2006/main">
  <p:tag name="NUM" val="2"/>
</p:tagLst>
</file>

<file path=ppt/tags/tag65.xml><?xml version="1.0" encoding="utf-8"?>
<p:tagLst xmlns:a="http://schemas.openxmlformats.org/drawingml/2006/main" xmlns:r="http://schemas.openxmlformats.org/officeDocument/2006/relationships" xmlns:p="http://schemas.openxmlformats.org/presentationml/2006/main">
  <p:tag name="NUM" val="3"/>
</p:tagLst>
</file>

<file path=ppt/tags/tag66.xml><?xml version="1.0" encoding="utf-8"?>
<p:tagLst xmlns:a="http://schemas.openxmlformats.org/drawingml/2006/main" xmlns:r="http://schemas.openxmlformats.org/officeDocument/2006/relationships" xmlns:p="http://schemas.openxmlformats.org/presentationml/2006/main">
  <p:tag name="NUM" val="1"/>
</p:tagLst>
</file>

<file path=ppt/tags/tag67.xml><?xml version="1.0" encoding="utf-8"?>
<p:tagLst xmlns:a="http://schemas.openxmlformats.org/drawingml/2006/main" xmlns:r="http://schemas.openxmlformats.org/officeDocument/2006/relationships" xmlns:p="http://schemas.openxmlformats.org/presentationml/2006/main">
  <p:tag name="NUM" val="2"/>
</p:tagLst>
</file>

<file path=ppt/tags/tag68.xml><?xml version="1.0" encoding="utf-8"?>
<p:tagLst xmlns:a="http://schemas.openxmlformats.org/drawingml/2006/main" xmlns:r="http://schemas.openxmlformats.org/officeDocument/2006/relationships" xmlns:p="http://schemas.openxmlformats.org/presentationml/2006/main">
  <p:tag name="NUM" val="3"/>
</p:tagLst>
</file>

<file path=ppt/tags/tag69.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4"/>
</p:tagLst>
</file>

<file path=ppt/tags/tag70.xml><?xml version="1.0" encoding="utf-8"?>
<p:tagLst xmlns:a="http://schemas.openxmlformats.org/drawingml/2006/main" xmlns:r="http://schemas.openxmlformats.org/officeDocument/2006/relationships" xmlns:p="http://schemas.openxmlformats.org/presentationml/2006/main">
  <p:tag name="NUM" val="2"/>
</p:tagLst>
</file>

<file path=ppt/tags/tag71.xml><?xml version="1.0" encoding="utf-8"?>
<p:tagLst xmlns:a="http://schemas.openxmlformats.org/drawingml/2006/main" xmlns:r="http://schemas.openxmlformats.org/officeDocument/2006/relationships" xmlns:p="http://schemas.openxmlformats.org/presentationml/2006/main">
  <p:tag name="NUM" val="3"/>
</p:tagLst>
</file>

<file path=ppt/tags/tag72.xml><?xml version="1.0" encoding="utf-8"?>
<p:tagLst xmlns:a="http://schemas.openxmlformats.org/drawingml/2006/main" xmlns:r="http://schemas.openxmlformats.org/officeDocument/2006/relationships" xmlns:p="http://schemas.openxmlformats.org/presentationml/2006/main">
  <p:tag name="NUM" val="1"/>
</p:tagLst>
</file>

<file path=ppt/tags/tag73.xml><?xml version="1.0" encoding="utf-8"?>
<p:tagLst xmlns:a="http://schemas.openxmlformats.org/drawingml/2006/main" xmlns:r="http://schemas.openxmlformats.org/officeDocument/2006/relationships" xmlns:p="http://schemas.openxmlformats.org/presentationml/2006/main">
  <p:tag name="NUM" val="2"/>
</p:tagLst>
</file>

<file path=ppt/tags/tag74.xml><?xml version="1.0" encoding="utf-8"?>
<p:tagLst xmlns:a="http://schemas.openxmlformats.org/drawingml/2006/main" xmlns:r="http://schemas.openxmlformats.org/officeDocument/2006/relationships" xmlns:p="http://schemas.openxmlformats.org/presentationml/2006/main">
  <p:tag name="NUM" val="3"/>
</p:tagLst>
</file>

<file path=ppt/tags/tag75.xml><?xml version="1.0" encoding="utf-8"?>
<p:tagLst xmlns:a="http://schemas.openxmlformats.org/drawingml/2006/main" xmlns:r="http://schemas.openxmlformats.org/officeDocument/2006/relationships" xmlns:p="http://schemas.openxmlformats.org/presentationml/2006/main">
  <p:tag name="NUM" val="4"/>
</p:tagLst>
</file>

<file path=ppt/tags/tag76.xml><?xml version="1.0" encoding="utf-8"?>
<p:tagLst xmlns:a="http://schemas.openxmlformats.org/drawingml/2006/main" xmlns:r="http://schemas.openxmlformats.org/officeDocument/2006/relationships" xmlns:p="http://schemas.openxmlformats.org/presentationml/2006/main">
  <p:tag name="NUM" val="5"/>
</p:tagLst>
</file>

<file path=ppt/tags/tag77.xml><?xml version="1.0" encoding="utf-8"?>
<p:tagLst xmlns:a="http://schemas.openxmlformats.org/drawingml/2006/main" xmlns:r="http://schemas.openxmlformats.org/officeDocument/2006/relationships" xmlns:p="http://schemas.openxmlformats.org/presentationml/2006/main">
  <p:tag name="NUM" val="6"/>
</p:tagLst>
</file>

<file path=ppt/tags/tag78.xml><?xml version="1.0" encoding="utf-8"?>
<p:tagLst xmlns:a="http://schemas.openxmlformats.org/drawingml/2006/main" xmlns:r="http://schemas.openxmlformats.org/officeDocument/2006/relationships" xmlns:p="http://schemas.openxmlformats.org/presentationml/2006/main">
  <p:tag name="NUM" val="7"/>
</p:tagLst>
</file>

<file path=ppt/tags/tag79.xml><?xml version="1.0" encoding="utf-8"?>
<p:tagLst xmlns:a="http://schemas.openxmlformats.org/drawingml/2006/main" xmlns:r="http://schemas.openxmlformats.org/officeDocument/2006/relationships" xmlns:p="http://schemas.openxmlformats.org/presentationml/2006/main">
  <p:tag name="NUM" val="8"/>
</p:tagLst>
</file>

<file path=ppt/tags/tag8.xml><?xml version="1.0" encoding="utf-8"?>
<p:tagLst xmlns:a="http://schemas.openxmlformats.org/drawingml/2006/main" xmlns:r="http://schemas.openxmlformats.org/officeDocument/2006/relationships" xmlns:p="http://schemas.openxmlformats.org/presentationml/2006/main">
  <p:tag name="NUM" val="5"/>
</p:tagLst>
</file>

<file path=ppt/tags/tag80.xml><?xml version="1.0" encoding="utf-8"?>
<p:tagLst xmlns:a="http://schemas.openxmlformats.org/drawingml/2006/main" xmlns:r="http://schemas.openxmlformats.org/officeDocument/2006/relationships" xmlns:p="http://schemas.openxmlformats.org/presentationml/2006/main">
  <p:tag name="NUM" val="9"/>
</p:tagLst>
</file>

<file path=ppt/tags/tag81.xml><?xml version="1.0" encoding="utf-8"?>
<p:tagLst xmlns:a="http://schemas.openxmlformats.org/drawingml/2006/main" xmlns:r="http://schemas.openxmlformats.org/officeDocument/2006/relationships" xmlns:p="http://schemas.openxmlformats.org/presentationml/2006/main">
  <p:tag name="NUM" val="10"/>
</p:tagLst>
</file>

<file path=ppt/tags/tag82.xml><?xml version="1.0" encoding="utf-8"?>
<p:tagLst xmlns:a="http://schemas.openxmlformats.org/drawingml/2006/main" xmlns:r="http://schemas.openxmlformats.org/officeDocument/2006/relationships" xmlns:p="http://schemas.openxmlformats.org/presentationml/2006/main">
  <p:tag name="NUM" val="11"/>
</p:tagLst>
</file>

<file path=ppt/tags/tag83.xml><?xml version="1.0" encoding="utf-8"?>
<p:tagLst xmlns:a="http://schemas.openxmlformats.org/drawingml/2006/main" xmlns:r="http://schemas.openxmlformats.org/officeDocument/2006/relationships" xmlns:p="http://schemas.openxmlformats.org/presentationml/2006/main">
  <p:tag name="NUM" val="12"/>
</p:tagLst>
</file>

<file path=ppt/tags/tag84.xml><?xml version="1.0" encoding="utf-8"?>
<p:tagLst xmlns:a="http://schemas.openxmlformats.org/drawingml/2006/main" xmlns:r="http://schemas.openxmlformats.org/officeDocument/2006/relationships" xmlns:p="http://schemas.openxmlformats.org/presentationml/2006/main">
  <p:tag name="NUM" val="13"/>
</p:tagLst>
</file>

<file path=ppt/tags/tag85.xml><?xml version="1.0" encoding="utf-8"?>
<p:tagLst xmlns:a="http://schemas.openxmlformats.org/drawingml/2006/main" xmlns:r="http://schemas.openxmlformats.org/officeDocument/2006/relationships" xmlns:p="http://schemas.openxmlformats.org/presentationml/2006/main">
  <p:tag name="NUM" val="14"/>
</p:tagLst>
</file>

<file path=ppt/tags/tag86.xml><?xml version="1.0" encoding="utf-8"?>
<p:tagLst xmlns:a="http://schemas.openxmlformats.org/drawingml/2006/main" xmlns:r="http://schemas.openxmlformats.org/officeDocument/2006/relationships" xmlns:p="http://schemas.openxmlformats.org/presentationml/2006/main">
  <p:tag name="NUM" val="15"/>
</p:tagLst>
</file>

<file path=ppt/tags/tag87.xml><?xml version="1.0" encoding="utf-8"?>
<p:tagLst xmlns:a="http://schemas.openxmlformats.org/drawingml/2006/main" xmlns:r="http://schemas.openxmlformats.org/officeDocument/2006/relationships" xmlns:p="http://schemas.openxmlformats.org/presentationml/2006/main">
  <p:tag name="NUM" val="16"/>
</p:tagLst>
</file>

<file path=ppt/tags/tag88.xml><?xml version="1.0" encoding="utf-8"?>
<p:tagLst xmlns:a="http://schemas.openxmlformats.org/drawingml/2006/main" xmlns:r="http://schemas.openxmlformats.org/officeDocument/2006/relationships" xmlns:p="http://schemas.openxmlformats.org/presentationml/2006/main">
  <p:tag name="NUM" val="17"/>
</p:tagLst>
</file>

<file path=ppt/tags/tag89.xml><?xml version="1.0" encoding="utf-8"?>
<p:tagLst xmlns:a="http://schemas.openxmlformats.org/drawingml/2006/main" xmlns:r="http://schemas.openxmlformats.org/officeDocument/2006/relationships" xmlns:p="http://schemas.openxmlformats.org/presentationml/2006/main">
  <p:tag name="NUM" val="18"/>
</p:tagLst>
</file>

<file path=ppt/tags/tag9.xml><?xml version="1.0" encoding="utf-8"?>
<p:tagLst xmlns:a="http://schemas.openxmlformats.org/drawingml/2006/main" xmlns:r="http://schemas.openxmlformats.org/officeDocument/2006/relationships" xmlns:p="http://schemas.openxmlformats.org/presentationml/2006/main">
  <p:tag name="NUM" val="6"/>
</p:tagLst>
</file>

<file path=ppt/tags/tag90.xml><?xml version="1.0" encoding="utf-8"?>
<p:tagLst xmlns:a="http://schemas.openxmlformats.org/drawingml/2006/main" xmlns:r="http://schemas.openxmlformats.org/officeDocument/2006/relationships" xmlns:p="http://schemas.openxmlformats.org/presentationml/2006/main">
  <p:tag name="NUM" val="19"/>
</p:tagLst>
</file>

<file path=ppt/tags/tag91.xml><?xml version="1.0" encoding="utf-8"?>
<p:tagLst xmlns:a="http://schemas.openxmlformats.org/drawingml/2006/main" xmlns:r="http://schemas.openxmlformats.org/officeDocument/2006/relationships" xmlns:p="http://schemas.openxmlformats.org/presentationml/2006/main">
  <p:tag name="NUM" val="1"/>
</p:tagLst>
</file>

<file path=ppt/tags/tag92.xml><?xml version="1.0" encoding="utf-8"?>
<p:tagLst xmlns:a="http://schemas.openxmlformats.org/drawingml/2006/main" xmlns:r="http://schemas.openxmlformats.org/officeDocument/2006/relationships" xmlns:p="http://schemas.openxmlformats.org/presentationml/2006/main">
  <p:tag name="NUM" val="2"/>
</p:tagLst>
</file>

<file path=ppt/tags/tag93.xml><?xml version="1.0" encoding="utf-8"?>
<p:tagLst xmlns:a="http://schemas.openxmlformats.org/drawingml/2006/main" xmlns:r="http://schemas.openxmlformats.org/officeDocument/2006/relationships" xmlns:p="http://schemas.openxmlformats.org/presentationml/2006/main">
  <p:tag name="NUM" val="3"/>
</p:tagLst>
</file>

<file path=ppt/tags/tag94.xml><?xml version="1.0" encoding="utf-8"?>
<p:tagLst xmlns:a="http://schemas.openxmlformats.org/drawingml/2006/main" xmlns:r="http://schemas.openxmlformats.org/officeDocument/2006/relationships" xmlns:p="http://schemas.openxmlformats.org/presentationml/2006/main">
  <p:tag name="NUM" val="4"/>
</p:tagLst>
</file>

<file path=ppt/tags/tag95.xml><?xml version="1.0" encoding="utf-8"?>
<p:tagLst xmlns:a="http://schemas.openxmlformats.org/drawingml/2006/main" xmlns:r="http://schemas.openxmlformats.org/officeDocument/2006/relationships" xmlns:p="http://schemas.openxmlformats.org/presentationml/2006/main">
  <p:tag name="NUM" val="1"/>
</p:tagLst>
</file>

<file path=ppt/tags/tag96.xml><?xml version="1.0" encoding="utf-8"?>
<p:tagLst xmlns:a="http://schemas.openxmlformats.org/drawingml/2006/main" xmlns:r="http://schemas.openxmlformats.org/officeDocument/2006/relationships" xmlns:p="http://schemas.openxmlformats.org/presentationml/2006/main">
  <p:tag name="NUM" val="2"/>
</p:tagLst>
</file>

<file path=ppt/tags/tag97.xml><?xml version="1.0" encoding="utf-8"?>
<p:tagLst xmlns:a="http://schemas.openxmlformats.org/drawingml/2006/main" xmlns:r="http://schemas.openxmlformats.org/officeDocument/2006/relationships" xmlns:p="http://schemas.openxmlformats.org/presentationml/2006/main">
  <p:tag name="NUM" val="3"/>
</p:tagLst>
</file>

<file path=ppt/tags/tag98.xml><?xml version="1.0" encoding="utf-8"?>
<p:tagLst xmlns:a="http://schemas.openxmlformats.org/drawingml/2006/main" xmlns:r="http://schemas.openxmlformats.org/officeDocument/2006/relationships" xmlns:p="http://schemas.openxmlformats.org/presentationml/2006/main">
  <p:tag name="NUM" val="1"/>
</p:tagLst>
</file>

<file path=ppt/tags/tag99.xml><?xml version="1.0" encoding="utf-8"?>
<p:tagLst xmlns:a="http://schemas.openxmlformats.org/drawingml/2006/main" xmlns:r="http://schemas.openxmlformats.org/officeDocument/2006/relationships" xmlns:p="http://schemas.openxmlformats.org/presentationml/2006/main">
  <p:tag name="NUM" val="2"/>
</p:tagLst>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theme1.xml><?xml version="1.0" encoding="utf-8"?>
<a:theme xmlns:a="http://schemas.openxmlformats.org/drawingml/2006/main" name="Inkwell">
  <a:themeElements>
    <a:clrScheme name="Fonderie">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Horizon.thmx</Template>
  <TotalTime>19978</TotalTime>
  <Words>2003</Words>
  <Application>Microsoft Office PowerPoint</Application>
  <PresentationFormat>Format US (216 x 279 mm)</PresentationFormat>
  <Paragraphs>834</Paragraphs>
  <Slides>33</Slides>
  <Notes>6</Notes>
  <HiddenSlides>0</HiddenSlides>
  <MMClips>0</MMClips>
  <ScaleCrop>false</ScaleCrop>
  <HeadingPairs>
    <vt:vector size="4" baseType="variant">
      <vt:variant>
        <vt:lpstr>Thème</vt:lpstr>
      </vt:variant>
      <vt:variant>
        <vt:i4>1</vt:i4>
      </vt:variant>
      <vt:variant>
        <vt:lpstr>Titres des diapositives</vt:lpstr>
      </vt:variant>
      <vt:variant>
        <vt:i4>33</vt:i4>
      </vt:variant>
    </vt:vector>
  </HeadingPairs>
  <TitlesOfParts>
    <vt:vector size="34" baseType="lpstr">
      <vt:lpstr>Inkwell</vt:lpstr>
      <vt:lpstr>Diapositive 1</vt:lpstr>
      <vt:lpstr>Table des matières</vt:lpstr>
      <vt:lpstr>Présentation  de la situation d’apprentissage</vt:lpstr>
      <vt:lpstr>Séquence d’enseignement</vt:lpstr>
      <vt:lpstr>Adaptation au milieu (2e année) – Matériel </vt:lpstr>
      <vt:lpstr>Description des activités </vt:lpstr>
      <vt:lpstr>Amorce 1. Le jeu des oiseaux</vt:lpstr>
      <vt:lpstr>Amorce 1. Le jeu des oiseaux (suite)</vt:lpstr>
      <vt:lpstr>Réalisation 2. Morphologie adaptative</vt:lpstr>
      <vt:lpstr>Réalisation 2. Morphologie adaptative</vt:lpstr>
      <vt:lpstr>Réalisation 3. Divers milieux</vt:lpstr>
      <vt:lpstr>Intégration des acquis 4. Retour</vt:lpstr>
      <vt:lpstr>Diapositive 13</vt:lpstr>
      <vt:lpstr>Diapositive 14</vt:lpstr>
      <vt:lpstr>Diapositive 15</vt:lpstr>
      <vt:lpstr>Diapositive 16</vt:lpstr>
      <vt:lpstr>Diapositive 17</vt:lpstr>
      <vt:lpstr>Diapositive 18</vt:lpstr>
      <vt:lpstr>Diapositive 19</vt:lpstr>
      <vt:lpstr>Évaluation</vt:lpstr>
      <vt:lpstr>Grille d’évaluation 1 Manifestations observables</vt:lpstr>
      <vt:lpstr>Grille globale</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Guimond</dc:creator>
  <cp:lastModifiedBy>sylvain beauchamp</cp:lastModifiedBy>
  <cp:revision>415</cp:revision>
  <dcterms:created xsi:type="dcterms:W3CDTF">2014-07-29T20:22:02Z</dcterms:created>
  <dcterms:modified xsi:type="dcterms:W3CDTF">2021-02-09T20:01:42Z</dcterms:modified>
</cp:coreProperties>
</file>